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2.xml" ContentType="application/vnd.openxmlformats-officedocument.drawingml.diagramColor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notesMasterIdLst>
    <p:notesMasterId r:id="rId39"/>
  </p:notesMasterIdLst>
  <p:sldIdLst>
    <p:sldId id="256" r:id="rId2"/>
    <p:sldId id="269" r:id="rId3"/>
    <p:sldId id="292" r:id="rId4"/>
    <p:sldId id="293" r:id="rId5"/>
    <p:sldId id="294" r:id="rId6"/>
    <p:sldId id="295" r:id="rId7"/>
    <p:sldId id="296" r:id="rId8"/>
    <p:sldId id="297" r:id="rId9"/>
    <p:sldId id="298" r:id="rId10"/>
    <p:sldId id="299" r:id="rId11"/>
    <p:sldId id="300" r:id="rId12"/>
    <p:sldId id="302" r:id="rId13"/>
    <p:sldId id="303" r:id="rId14"/>
    <p:sldId id="304" r:id="rId15"/>
    <p:sldId id="301" r:id="rId16"/>
    <p:sldId id="306" r:id="rId17"/>
    <p:sldId id="308" r:id="rId18"/>
    <p:sldId id="309" r:id="rId19"/>
    <p:sldId id="310" r:id="rId20"/>
    <p:sldId id="311" r:id="rId21"/>
    <p:sldId id="312" r:id="rId22"/>
    <p:sldId id="313" r:id="rId23"/>
    <p:sldId id="314" r:id="rId24"/>
    <p:sldId id="315" r:id="rId25"/>
    <p:sldId id="316" r:id="rId26"/>
    <p:sldId id="317" r:id="rId27"/>
    <p:sldId id="318" r:id="rId28"/>
    <p:sldId id="319" r:id="rId29"/>
    <p:sldId id="320" r:id="rId30"/>
    <p:sldId id="321" r:id="rId31"/>
    <p:sldId id="322" r:id="rId32"/>
    <p:sldId id="323" r:id="rId33"/>
    <p:sldId id="324" r:id="rId34"/>
    <p:sldId id="325" r:id="rId35"/>
    <p:sldId id="326" r:id="rId36"/>
    <p:sldId id="327" r:id="rId37"/>
    <p:sldId id="328" r:id="rId3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  <a:srgbClr val="66FFCC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3344" autoAdjust="0"/>
    <p:restoredTop sz="94645" autoAdjust="0"/>
  </p:normalViewPr>
  <p:slideViewPr>
    <p:cSldViewPr>
      <p:cViewPr>
        <p:scale>
          <a:sx n="66" d="100"/>
          <a:sy n="66" d="100"/>
        </p:scale>
        <p:origin x="-1290" y="1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8F5E0CB-FDBD-4F28-941D-7BB9F1095B1F}" type="doc">
      <dgm:prSet loTypeId="urn:microsoft.com/office/officeart/2011/layout/ConvergingText" loCatId="process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ru-RU"/>
        </a:p>
      </dgm:t>
    </dgm:pt>
    <dgm:pt modelId="{2A0EB352-0052-4791-B980-1BA8BD18668C}">
      <dgm:prSet custT="1"/>
      <dgm:spPr>
        <a:solidFill>
          <a:srgbClr val="00B0F0"/>
        </a:solidFill>
      </dgm:spPr>
      <dgm:t>
        <a:bodyPr/>
        <a:lstStyle/>
        <a:p>
          <a:pPr rtl="0">
            <a:lnSpc>
              <a:spcPct val="100000"/>
            </a:lnSpc>
            <a:spcAft>
              <a:spcPts val="0"/>
            </a:spcAft>
          </a:pPr>
          <a:r>
            <a:rPr lang="ru-RU" sz="3200" b="1" baseline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11-МАВЗУ:</a:t>
          </a:r>
        </a:p>
        <a:p>
          <a:pPr rtl="0">
            <a:lnSpc>
              <a:spcPct val="100000"/>
            </a:lnSpc>
            <a:spcAft>
              <a:spcPts val="0"/>
            </a:spcAft>
          </a:pPr>
          <a:r>
            <a:rPr lang="ru-RU" sz="32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ТОК СЕЛЕКЦИЯСИ ВА УЗУМ НАВЛАРИ</a:t>
          </a:r>
          <a:endParaRPr lang="ru-RU" sz="320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BE6F13D6-83C7-4949-BDB4-83C83E562A45}" type="parTrans" cxnId="{C02A605B-BEB4-40EA-931C-092B0DF23E28}">
      <dgm:prSet/>
      <dgm:spPr/>
      <dgm:t>
        <a:bodyPr/>
        <a:lstStyle/>
        <a:p>
          <a:endParaRPr lang="ru-RU"/>
        </a:p>
      </dgm:t>
    </dgm:pt>
    <dgm:pt modelId="{22A64BE3-8344-45FE-8AA9-94405B44B934}" type="sibTrans" cxnId="{C02A605B-BEB4-40EA-931C-092B0DF23E28}">
      <dgm:prSet/>
      <dgm:spPr/>
      <dgm:t>
        <a:bodyPr/>
        <a:lstStyle/>
        <a:p>
          <a:endParaRPr lang="ru-RU"/>
        </a:p>
      </dgm:t>
    </dgm:pt>
    <dgm:pt modelId="{3EF8939C-3CC9-4B69-94E2-93AFACFA0F3D}" type="pres">
      <dgm:prSet presAssocID="{88F5E0CB-FDBD-4F28-941D-7BB9F1095B1F}" presName="Name0" presStyleCnt="0">
        <dgm:presLayoutVars>
          <dgm:chMax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9FA18F40-A50E-4CCD-AF6B-6012B22DAEF1}" type="pres">
      <dgm:prSet presAssocID="{2A0EB352-0052-4791-B980-1BA8BD18668C}" presName="composite" presStyleCnt="0"/>
      <dgm:spPr/>
    </dgm:pt>
    <dgm:pt modelId="{B58592D9-AEFA-4830-8840-A6BD8BFFB02D}" type="pres">
      <dgm:prSet presAssocID="{2A0EB352-0052-4791-B980-1BA8BD18668C}" presName="ParentAccent1" presStyleLbl="alignNode1" presStyleIdx="0" presStyleCnt="11"/>
      <dgm:spPr>
        <a:solidFill>
          <a:srgbClr val="00B0F0"/>
        </a:solidFill>
      </dgm:spPr>
      <dgm:t>
        <a:bodyPr/>
        <a:lstStyle/>
        <a:p>
          <a:endParaRPr lang="ru-RU"/>
        </a:p>
      </dgm:t>
    </dgm:pt>
    <dgm:pt modelId="{FFE34400-195C-4EA7-A48B-714D0D881565}" type="pres">
      <dgm:prSet presAssocID="{2A0EB352-0052-4791-B980-1BA8BD18668C}" presName="ParentAccent2" presStyleLbl="alignNode1" presStyleIdx="1" presStyleCnt="11"/>
      <dgm:spPr>
        <a:solidFill>
          <a:srgbClr val="00B0F0"/>
        </a:solidFill>
      </dgm:spPr>
      <dgm:t>
        <a:bodyPr/>
        <a:lstStyle/>
        <a:p>
          <a:endParaRPr lang="ru-RU"/>
        </a:p>
      </dgm:t>
    </dgm:pt>
    <dgm:pt modelId="{336C74DC-68FF-46D3-B9D3-BEFD45385C5B}" type="pres">
      <dgm:prSet presAssocID="{2A0EB352-0052-4791-B980-1BA8BD18668C}" presName="ParentAccent3" presStyleLbl="alignNode1" presStyleIdx="2" presStyleCnt="11"/>
      <dgm:spPr>
        <a:solidFill>
          <a:srgbClr val="00B0F0"/>
        </a:solidFill>
      </dgm:spPr>
      <dgm:t>
        <a:bodyPr/>
        <a:lstStyle/>
        <a:p>
          <a:endParaRPr lang="ru-RU"/>
        </a:p>
      </dgm:t>
    </dgm:pt>
    <dgm:pt modelId="{2068AAA1-C023-469B-A79C-069FB9908302}" type="pres">
      <dgm:prSet presAssocID="{2A0EB352-0052-4791-B980-1BA8BD18668C}" presName="ParentAccent4" presStyleLbl="alignNode1" presStyleIdx="3" presStyleCnt="11"/>
      <dgm:spPr>
        <a:solidFill>
          <a:srgbClr val="00B0F0"/>
        </a:solidFill>
      </dgm:spPr>
      <dgm:t>
        <a:bodyPr/>
        <a:lstStyle/>
        <a:p>
          <a:endParaRPr lang="ru-RU"/>
        </a:p>
      </dgm:t>
    </dgm:pt>
    <dgm:pt modelId="{35FEB41E-EA9F-427A-9082-56D7470853D5}" type="pres">
      <dgm:prSet presAssocID="{2A0EB352-0052-4791-B980-1BA8BD18668C}" presName="ParentAccent5" presStyleLbl="alignNode1" presStyleIdx="4" presStyleCnt="11"/>
      <dgm:spPr/>
    </dgm:pt>
    <dgm:pt modelId="{55C277F3-79B2-4E31-AC3C-5D818AD2519E}" type="pres">
      <dgm:prSet presAssocID="{2A0EB352-0052-4791-B980-1BA8BD18668C}" presName="ParentAccent6" presStyleLbl="alignNode1" presStyleIdx="5" presStyleCnt="11"/>
      <dgm:spPr/>
    </dgm:pt>
    <dgm:pt modelId="{DDE96733-7ABF-4367-8493-172EDC5CD7E1}" type="pres">
      <dgm:prSet presAssocID="{2A0EB352-0052-4791-B980-1BA8BD18668C}" presName="ParentAccent7" presStyleLbl="alignNode1" presStyleIdx="6" presStyleCnt="11"/>
      <dgm:spPr>
        <a:solidFill>
          <a:srgbClr val="00B0F0"/>
        </a:solidFill>
      </dgm:spPr>
      <dgm:t>
        <a:bodyPr/>
        <a:lstStyle/>
        <a:p>
          <a:endParaRPr lang="ru-RU"/>
        </a:p>
      </dgm:t>
    </dgm:pt>
    <dgm:pt modelId="{D9A7C0E9-2A00-4D8D-A665-4F0AB1F9FFC5}" type="pres">
      <dgm:prSet presAssocID="{2A0EB352-0052-4791-B980-1BA8BD18668C}" presName="ParentAccent8" presStyleLbl="alignNode1" presStyleIdx="7" presStyleCnt="11"/>
      <dgm:spPr>
        <a:solidFill>
          <a:srgbClr val="00B0F0"/>
        </a:solidFill>
      </dgm:spPr>
      <dgm:t>
        <a:bodyPr/>
        <a:lstStyle/>
        <a:p>
          <a:endParaRPr lang="ru-RU"/>
        </a:p>
      </dgm:t>
    </dgm:pt>
    <dgm:pt modelId="{58F15228-3EA4-48C9-AF66-AFC37CC1D09B}" type="pres">
      <dgm:prSet presAssocID="{2A0EB352-0052-4791-B980-1BA8BD18668C}" presName="ParentAccent9" presStyleLbl="alignNode1" presStyleIdx="8" presStyleCnt="11"/>
      <dgm:spPr>
        <a:solidFill>
          <a:srgbClr val="00B0F0"/>
        </a:solidFill>
      </dgm:spPr>
      <dgm:t>
        <a:bodyPr/>
        <a:lstStyle/>
        <a:p>
          <a:endParaRPr lang="ru-RU"/>
        </a:p>
      </dgm:t>
    </dgm:pt>
    <dgm:pt modelId="{70DDFADB-AD53-4C57-B738-7489761D750F}" type="pres">
      <dgm:prSet presAssocID="{2A0EB352-0052-4791-B980-1BA8BD18668C}" presName="ParentAccent10" presStyleLbl="alignNode1" presStyleIdx="9" presStyleCnt="11"/>
      <dgm:spPr>
        <a:solidFill>
          <a:srgbClr val="00B0F0"/>
        </a:solidFill>
      </dgm:spPr>
      <dgm:t>
        <a:bodyPr/>
        <a:lstStyle/>
        <a:p>
          <a:endParaRPr lang="ru-RU"/>
        </a:p>
      </dgm:t>
    </dgm:pt>
    <dgm:pt modelId="{06BDC99F-693D-4124-B9E7-E3F33AA3A930}" type="pres">
      <dgm:prSet presAssocID="{2A0EB352-0052-4791-B980-1BA8BD18668C}" presName="Parent" presStyleLbl="alignNode1" presStyleIdx="10" presStyleCnt="11" custScaleX="185904" custScaleY="158065">
        <dgm:presLayoutVars>
          <dgm:chMax val="5"/>
          <dgm:chPref val="3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02A605B-BEB4-40EA-931C-092B0DF23E28}" srcId="{88F5E0CB-FDBD-4F28-941D-7BB9F1095B1F}" destId="{2A0EB352-0052-4791-B980-1BA8BD18668C}" srcOrd="0" destOrd="0" parTransId="{BE6F13D6-83C7-4949-BDB4-83C83E562A45}" sibTransId="{22A64BE3-8344-45FE-8AA9-94405B44B934}"/>
    <dgm:cxn modelId="{59475B4B-A06C-4493-873B-CBF9F8D23016}" type="presOf" srcId="{2A0EB352-0052-4791-B980-1BA8BD18668C}" destId="{06BDC99F-693D-4124-B9E7-E3F33AA3A930}" srcOrd="0" destOrd="0" presId="urn:microsoft.com/office/officeart/2011/layout/ConvergingText"/>
    <dgm:cxn modelId="{40F87677-5F04-4533-8303-9F3882962DEC}" type="presOf" srcId="{88F5E0CB-FDBD-4F28-941D-7BB9F1095B1F}" destId="{3EF8939C-3CC9-4B69-94E2-93AFACFA0F3D}" srcOrd="0" destOrd="0" presId="urn:microsoft.com/office/officeart/2011/layout/ConvergingText"/>
    <dgm:cxn modelId="{C49AF56D-6F7E-4146-A09B-C466A0C03C75}" type="presParOf" srcId="{3EF8939C-3CC9-4B69-94E2-93AFACFA0F3D}" destId="{9FA18F40-A50E-4CCD-AF6B-6012B22DAEF1}" srcOrd="0" destOrd="0" presId="urn:microsoft.com/office/officeart/2011/layout/ConvergingText"/>
    <dgm:cxn modelId="{060F9889-B17A-4215-AFBD-E42ECAA94BD9}" type="presParOf" srcId="{9FA18F40-A50E-4CCD-AF6B-6012B22DAEF1}" destId="{B58592D9-AEFA-4830-8840-A6BD8BFFB02D}" srcOrd="0" destOrd="0" presId="urn:microsoft.com/office/officeart/2011/layout/ConvergingText"/>
    <dgm:cxn modelId="{C37D314C-7317-479B-B2AA-F679313CF761}" type="presParOf" srcId="{9FA18F40-A50E-4CCD-AF6B-6012B22DAEF1}" destId="{FFE34400-195C-4EA7-A48B-714D0D881565}" srcOrd="1" destOrd="0" presId="urn:microsoft.com/office/officeart/2011/layout/ConvergingText"/>
    <dgm:cxn modelId="{A67CFFF4-69BD-4AED-A432-D64F408112A7}" type="presParOf" srcId="{9FA18F40-A50E-4CCD-AF6B-6012B22DAEF1}" destId="{336C74DC-68FF-46D3-B9D3-BEFD45385C5B}" srcOrd="2" destOrd="0" presId="urn:microsoft.com/office/officeart/2011/layout/ConvergingText"/>
    <dgm:cxn modelId="{10449B82-C1C0-47B3-B653-54BB6216206B}" type="presParOf" srcId="{9FA18F40-A50E-4CCD-AF6B-6012B22DAEF1}" destId="{2068AAA1-C023-469B-A79C-069FB9908302}" srcOrd="3" destOrd="0" presId="urn:microsoft.com/office/officeart/2011/layout/ConvergingText"/>
    <dgm:cxn modelId="{316E7EE1-3173-4B89-AB07-C296AB040D19}" type="presParOf" srcId="{9FA18F40-A50E-4CCD-AF6B-6012B22DAEF1}" destId="{35FEB41E-EA9F-427A-9082-56D7470853D5}" srcOrd="4" destOrd="0" presId="urn:microsoft.com/office/officeart/2011/layout/ConvergingText"/>
    <dgm:cxn modelId="{1A928EDD-EFC6-4510-9D69-2C63D338D0EF}" type="presParOf" srcId="{9FA18F40-A50E-4CCD-AF6B-6012B22DAEF1}" destId="{55C277F3-79B2-4E31-AC3C-5D818AD2519E}" srcOrd="5" destOrd="0" presId="urn:microsoft.com/office/officeart/2011/layout/ConvergingText"/>
    <dgm:cxn modelId="{999C051F-9D5C-4BCE-8414-B59FE5D824A0}" type="presParOf" srcId="{9FA18F40-A50E-4CCD-AF6B-6012B22DAEF1}" destId="{DDE96733-7ABF-4367-8493-172EDC5CD7E1}" srcOrd="6" destOrd="0" presId="urn:microsoft.com/office/officeart/2011/layout/ConvergingText"/>
    <dgm:cxn modelId="{071F7F70-459B-4239-B9CD-4485D23B0357}" type="presParOf" srcId="{9FA18F40-A50E-4CCD-AF6B-6012B22DAEF1}" destId="{D9A7C0E9-2A00-4D8D-A665-4F0AB1F9FFC5}" srcOrd="7" destOrd="0" presId="urn:microsoft.com/office/officeart/2011/layout/ConvergingText"/>
    <dgm:cxn modelId="{7E616071-4054-4437-9C62-764BD1F6AE31}" type="presParOf" srcId="{9FA18F40-A50E-4CCD-AF6B-6012B22DAEF1}" destId="{58F15228-3EA4-48C9-AF66-AFC37CC1D09B}" srcOrd="8" destOrd="0" presId="urn:microsoft.com/office/officeart/2011/layout/ConvergingText"/>
    <dgm:cxn modelId="{16D48F0E-D2E9-4F32-93EC-DA10D8EF56E5}" type="presParOf" srcId="{9FA18F40-A50E-4CCD-AF6B-6012B22DAEF1}" destId="{70DDFADB-AD53-4C57-B738-7489761D750F}" srcOrd="9" destOrd="0" presId="urn:microsoft.com/office/officeart/2011/layout/ConvergingText"/>
    <dgm:cxn modelId="{2F1078F5-8194-4A96-9443-26692CE39C45}" type="presParOf" srcId="{9FA18F40-A50E-4CCD-AF6B-6012B22DAEF1}" destId="{06BDC99F-693D-4124-B9E7-E3F33AA3A930}" srcOrd="10" destOrd="0" presId="urn:microsoft.com/office/officeart/2011/layout/ConvergingText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12B0540-6DE7-4D4F-9EA6-9E8013CD90F9}" type="doc">
      <dgm:prSet loTypeId="urn:microsoft.com/office/officeart/2005/8/layout/chevron2" loCatId="process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ru-RU"/>
        </a:p>
      </dgm:t>
    </dgm:pt>
    <dgm:pt modelId="{6C22D564-3030-48D7-B4C1-0AC10A829992}">
      <dgm:prSet phldrT="[Текст]" custT="1"/>
      <dgm:spPr/>
      <dgm:t>
        <a:bodyPr/>
        <a:lstStyle/>
        <a:p>
          <a:r>
            <a:rPr lang="ru-RU" sz="2400" b="1" dirty="0" smtClean="0">
              <a:latin typeface="Times New Roman" pitchFamily="18" charset="0"/>
              <a:cs typeface="Times New Roman" pitchFamily="18" charset="0"/>
            </a:rPr>
            <a:t>Ток </a:t>
          </a:r>
          <a:r>
            <a:rPr lang="ru-RU" sz="2400" b="1" dirty="0" err="1" smtClean="0">
              <a:latin typeface="Times New Roman" pitchFamily="18" charset="0"/>
              <a:cs typeface="Times New Roman" pitchFamily="18" charset="0"/>
            </a:rPr>
            <a:t>селекцияси</a:t>
          </a:r>
          <a:r>
            <a:rPr lang="ru-RU" sz="2400" b="1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2400" b="1" dirty="0">
            <a:latin typeface="Times New Roman" pitchFamily="18" charset="0"/>
            <a:cs typeface="Times New Roman" pitchFamily="18" charset="0"/>
          </a:endParaRPr>
        </a:p>
      </dgm:t>
    </dgm:pt>
    <dgm:pt modelId="{83E321FA-C908-4ABD-B2F0-FB8FA0519137}" type="parTrans" cxnId="{CD609344-F9E1-48E7-91AB-82A01D46E884}">
      <dgm:prSet/>
      <dgm:spPr/>
      <dgm:t>
        <a:bodyPr/>
        <a:lstStyle/>
        <a:p>
          <a:endParaRPr lang="ru-RU"/>
        </a:p>
      </dgm:t>
    </dgm:pt>
    <dgm:pt modelId="{BDDAC0CA-FFD7-4163-BF07-0C493E02EDD1}" type="sibTrans" cxnId="{CD609344-F9E1-48E7-91AB-82A01D46E884}">
      <dgm:prSet/>
      <dgm:spPr/>
      <dgm:t>
        <a:bodyPr/>
        <a:lstStyle/>
        <a:p>
          <a:endParaRPr lang="ru-RU"/>
        </a:p>
      </dgm:t>
    </dgm:pt>
    <dgm:pt modelId="{098405B8-8828-46A9-851C-F118871E4595}">
      <dgm:prSet phldrT="[Текст]"/>
      <dgm:spPr>
        <a:solidFill>
          <a:srgbClr val="66FFCC"/>
        </a:solidFill>
      </dgm:spPr>
      <dgm:t>
        <a:bodyPr/>
        <a:lstStyle/>
        <a:p>
          <a:endParaRPr lang="ru-RU" dirty="0" smtClean="0"/>
        </a:p>
        <a:p>
          <a:endParaRPr lang="ru-RU" dirty="0"/>
        </a:p>
      </dgm:t>
    </dgm:pt>
    <dgm:pt modelId="{69EC4B23-5D9B-4BB2-8C5D-75CB79F6224F}" type="sibTrans" cxnId="{46DCBE50-DD3D-4354-9647-175D06E8C63B}">
      <dgm:prSet/>
      <dgm:spPr/>
      <dgm:t>
        <a:bodyPr/>
        <a:lstStyle/>
        <a:p>
          <a:endParaRPr lang="ru-RU"/>
        </a:p>
      </dgm:t>
    </dgm:pt>
    <dgm:pt modelId="{D5939785-0BDB-4987-A885-A3046C30E5F9}" type="parTrans" cxnId="{46DCBE50-DD3D-4354-9647-175D06E8C63B}">
      <dgm:prSet/>
      <dgm:spPr/>
      <dgm:t>
        <a:bodyPr/>
        <a:lstStyle/>
        <a:p>
          <a:endParaRPr lang="ru-RU"/>
        </a:p>
      </dgm:t>
    </dgm:pt>
    <dgm:pt modelId="{CDC2682F-2357-4112-8745-051C19E53A16}">
      <dgm:prSet custT="1"/>
      <dgm:spPr/>
      <dgm:t>
        <a:bodyPr/>
        <a:lstStyle/>
        <a:p>
          <a:r>
            <a:rPr lang="ru-RU" sz="2400" b="1" dirty="0" err="1" smtClean="0">
              <a:latin typeface="Times New Roman" pitchFamily="18" charset="0"/>
              <a:cs typeface="Times New Roman" pitchFamily="18" charset="0"/>
            </a:rPr>
            <a:t>Ўзбекистонда</a:t>
          </a:r>
          <a:r>
            <a:rPr lang="ru-RU" sz="24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b="1" dirty="0" err="1" smtClean="0">
              <a:latin typeface="Times New Roman" pitchFamily="18" charset="0"/>
              <a:cs typeface="Times New Roman" pitchFamily="18" charset="0"/>
            </a:rPr>
            <a:t>узум</a:t>
          </a:r>
          <a:r>
            <a:rPr lang="ru-RU" sz="24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b="1" dirty="0" err="1" smtClean="0">
              <a:latin typeface="Times New Roman" pitchFamily="18" charset="0"/>
              <a:cs typeface="Times New Roman" pitchFamily="18" charset="0"/>
            </a:rPr>
            <a:t>навлари</a:t>
          </a:r>
          <a:r>
            <a:rPr lang="ru-RU" sz="24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b="1" dirty="0" err="1" smtClean="0">
              <a:latin typeface="Times New Roman" pitchFamily="18" charset="0"/>
              <a:cs typeface="Times New Roman" pitchFamily="18" charset="0"/>
            </a:rPr>
            <a:t>коллекциясини</a:t>
          </a:r>
          <a:r>
            <a:rPr lang="ru-RU" sz="24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b="1" dirty="0" err="1" smtClean="0">
              <a:latin typeface="Times New Roman" pitchFamily="18" charset="0"/>
              <a:cs typeface="Times New Roman" pitchFamily="18" charset="0"/>
            </a:rPr>
            <a:t>ўрганиш</a:t>
          </a:r>
          <a:r>
            <a:rPr lang="ru-RU" sz="2400" b="1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2400" b="1" dirty="0">
            <a:latin typeface="Times New Roman" pitchFamily="18" charset="0"/>
            <a:cs typeface="Times New Roman" pitchFamily="18" charset="0"/>
          </a:endParaRPr>
        </a:p>
      </dgm:t>
    </dgm:pt>
    <dgm:pt modelId="{7A27AA8B-F76B-4A5E-B20C-B6304F52CBD7}" type="parTrans" cxnId="{B72B9CB5-FF76-484A-80A0-C13B24C69985}">
      <dgm:prSet/>
      <dgm:spPr/>
      <dgm:t>
        <a:bodyPr/>
        <a:lstStyle/>
        <a:p>
          <a:endParaRPr lang="ru-RU"/>
        </a:p>
      </dgm:t>
    </dgm:pt>
    <dgm:pt modelId="{32B4B316-6597-4194-82A7-1D9AE455E302}" type="sibTrans" cxnId="{B72B9CB5-FF76-484A-80A0-C13B24C69985}">
      <dgm:prSet/>
      <dgm:spPr/>
      <dgm:t>
        <a:bodyPr/>
        <a:lstStyle/>
        <a:p>
          <a:endParaRPr lang="ru-RU"/>
        </a:p>
      </dgm:t>
    </dgm:pt>
    <dgm:pt modelId="{DF666048-C6B7-4596-A07E-5083F1BB81FD}">
      <dgm:prSet custT="1"/>
      <dgm:spPr/>
      <dgm:t>
        <a:bodyPr/>
        <a:lstStyle/>
        <a:p>
          <a:r>
            <a:rPr lang="ru-RU" sz="2000" b="1" dirty="0" err="1" smtClean="0">
              <a:latin typeface="Times New Roman" pitchFamily="18" charset="0"/>
              <a:cs typeface="Times New Roman" pitchFamily="18" charset="0"/>
            </a:rPr>
            <a:t>Узум</a:t>
          </a:r>
          <a:r>
            <a:rPr lang="ru-RU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dirty="0" err="1" smtClean="0">
              <a:latin typeface="Times New Roman" pitchFamily="18" charset="0"/>
              <a:cs typeface="Times New Roman" pitchFamily="18" charset="0"/>
            </a:rPr>
            <a:t>навларининг</a:t>
          </a:r>
          <a:r>
            <a:rPr lang="ru-RU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dirty="0" err="1" smtClean="0">
              <a:latin typeface="Times New Roman" pitchFamily="18" charset="0"/>
              <a:cs typeface="Times New Roman" pitchFamily="18" charset="0"/>
            </a:rPr>
            <a:t>биологик</a:t>
          </a:r>
          <a:r>
            <a:rPr lang="ru-RU" sz="2000" b="1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2000" b="1" dirty="0" err="1" smtClean="0">
              <a:latin typeface="Times New Roman" pitchFamily="18" charset="0"/>
              <a:cs typeface="Times New Roman" pitchFamily="18" charset="0"/>
            </a:rPr>
            <a:t>морфологик</a:t>
          </a:r>
          <a:r>
            <a:rPr lang="ru-RU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dirty="0" err="1" smtClean="0">
              <a:latin typeface="Times New Roman" pitchFamily="18" charset="0"/>
              <a:cs typeface="Times New Roman" pitchFamily="18" charset="0"/>
            </a:rPr>
            <a:t>хўжалик</a:t>
          </a:r>
          <a:r>
            <a:rPr lang="ru-RU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dirty="0" err="1" smtClean="0">
              <a:latin typeface="Times New Roman" pitchFamily="18" charset="0"/>
              <a:cs typeface="Times New Roman" pitchFamily="18" charset="0"/>
            </a:rPr>
            <a:t>белгиларига</a:t>
          </a:r>
          <a:r>
            <a:rPr lang="ru-RU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dirty="0" err="1" smtClean="0">
              <a:latin typeface="Times New Roman" pitchFamily="18" charset="0"/>
              <a:cs typeface="Times New Roman" pitchFamily="18" charset="0"/>
            </a:rPr>
            <a:t>қараб шартли</a:t>
          </a:r>
          <a:r>
            <a:rPr lang="ru-RU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dirty="0" err="1" smtClean="0">
              <a:latin typeface="Times New Roman" pitchFamily="18" charset="0"/>
              <a:cs typeface="Times New Roman" pitchFamily="18" charset="0"/>
            </a:rPr>
            <a:t>равишда</a:t>
          </a:r>
          <a:r>
            <a:rPr lang="ru-RU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dirty="0" err="1" smtClean="0">
              <a:latin typeface="Times New Roman" pitchFamily="18" charset="0"/>
              <a:cs typeface="Times New Roman" pitchFamily="18" charset="0"/>
            </a:rPr>
            <a:t>бўлиниши</a:t>
          </a:r>
          <a:r>
            <a:rPr lang="ru-RU" sz="2000" b="1" dirty="0" smtClean="0">
              <a:latin typeface="Times New Roman" pitchFamily="18" charset="0"/>
              <a:cs typeface="Times New Roman" pitchFamily="18" charset="0"/>
            </a:rPr>
            <a:t>. </a:t>
          </a:r>
          <a:r>
            <a:rPr lang="ru-RU" sz="2000" b="1" dirty="0" err="1" smtClean="0">
              <a:latin typeface="Times New Roman" pitchFamily="18" charset="0"/>
              <a:cs typeface="Times New Roman" pitchFamily="18" charset="0"/>
            </a:rPr>
            <a:t>Винобоп</a:t>
          </a:r>
          <a:r>
            <a:rPr lang="ru-RU" sz="2000" b="1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2000" b="1" dirty="0" err="1" smtClean="0">
              <a:latin typeface="Times New Roman" pitchFamily="18" charset="0"/>
              <a:cs typeface="Times New Roman" pitchFamily="18" charset="0"/>
            </a:rPr>
            <a:t>хўраки</a:t>
          </a:r>
          <a:r>
            <a:rPr lang="ru-RU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dirty="0" err="1" smtClean="0">
              <a:latin typeface="Times New Roman" pitchFamily="18" charset="0"/>
              <a:cs typeface="Times New Roman" pitchFamily="18" charset="0"/>
            </a:rPr>
            <a:t>майизбоп</a:t>
          </a:r>
          <a:r>
            <a:rPr lang="ru-RU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dirty="0" err="1" smtClean="0">
              <a:latin typeface="Times New Roman" pitchFamily="18" charset="0"/>
              <a:cs typeface="Times New Roman" pitchFamily="18" charset="0"/>
            </a:rPr>
            <a:t>узум</a:t>
          </a:r>
          <a:r>
            <a:rPr lang="ru-RU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dirty="0" err="1" smtClean="0">
              <a:latin typeface="Times New Roman" pitchFamily="18" charset="0"/>
              <a:cs typeface="Times New Roman" pitchFamily="18" charset="0"/>
            </a:rPr>
            <a:t>навларининг</a:t>
          </a:r>
          <a:r>
            <a:rPr lang="ru-RU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dirty="0" err="1" smtClean="0">
              <a:latin typeface="Times New Roman" pitchFamily="18" charset="0"/>
              <a:cs typeface="Times New Roman" pitchFamily="18" charset="0"/>
            </a:rPr>
            <a:t>умумий</a:t>
          </a:r>
          <a:r>
            <a:rPr lang="ru-RU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dirty="0" err="1" smtClean="0">
              <a:latin typeface="Times New Roman" pitchFamily="18" charset="0"/>
              <a:cs typeface="Times New Roman" pitchFamily="18" charset="0"/>
            </a:rPr>
            <a:t>таърифи</a:t>
          </a:r>
          <a:endParaRPr lang="ru-RU" sz="2000" b="1" dirty="0">
            <a:latin typeface="Times New Roman" pitchFamily="18" charset="0"/>
            <a:cs typeface="Times New Roman" pitchFamily="18" charset="0"/>
          </a:endParaRPr>
        </a:p>
      </dgm:t>
    </dgm:pt>
    <dgm:pt modelId="{A54C6F77-C82B-4337-9149-4DAC0F7489C9}" type="parTrans" cxnId="{9E3A221D-297A-43CA-B4E7-0435E86E696F}">
      <dgm:prSet/>
      <dgm:spPr/>
      <dgm:t>
        <a:bodyPr/>
        <a:lstStyle/>
        <a:p>
          <a:endParaRPr lang="ru-RU"/>
        </a:p>
      </dgm:t>
    </dgm:pt>
    <dgm:pt modelId="{AE9FEDE0-EEB5-49DE-920C-524720FA77DD}" type="sibTrans" cxnId="{9E3A221D-297A-43CA-B4E7-0435E86E696F}">
      <dgm:prSet/>
      <dgm:spPr/>
      <dgm:t>
        <a:bodyPr/>
        <a:lstStyle/>
        <a:p>
          <a:endParaRPr lang="ru-RU"/>
        </a:p>
      </dgm:t>
    </dgm:pt>
    <dgm:pt modelId="{5CFEACAD-0D3C-4545-A277-8A5D74854906}">
      <dgm:prSet phldrT="[Текст]" custT="1"/>
      <dgm:spPr/>
      <dgm:t>
        <a:bodyPr/>
        <a:lstStyle/>
        <a:p>
          <a:endParaRPr lang="ru-RU" sz="2400" b="1" dirty="0">
            <a:latin typeface="Times New Roman" pitchFamily="18" charset="0"/>
            <a:cs typeface="Times New Roman" pitchFamily="18" charset="0"/>
          </a:endParaRPr>
        </a:p>
      </dgm:t>
    </dgm:pt>
    <dgm:pt modelId="{D0155533-80C9-490F-AD3F-ACF7BF90CE1C}" type="parTrans" cxnId="{18ABB549-3C8A-4DAA-AA85-F161304F1C99}">
      <dgm:prSet/>
      <dgm:spPr/>
      <dgm:t>
        <a:bodyPr/>
        <a:lstStyle/>
        <a:p>
          <a:endParaRPr lang="ru-RU"/>
        </a:p>
      </dgm:t>
    </dgm:pt>
    <dgm:pt modelId="{59A23DA8-18A2-41E4-ABED-DE950561C6C1}" type="sibTrans" cxnId="{18ABB549-3C8A-4DAA-AA85-F161304F1C99}">
      <dgm:prSet/>
      <dgm:spPr/>
      <dgm:t>
        <a:bodyPr/>
        <a:lstStyle/>
        <a:p>
          <a:endParaRPr lang="ru-RU"/>
        </a:p>
      </dgm:t>
    </dgm:pt>
    <dgm:pt modelId="{7A790C94-3058-46F8-8150-1BD6E068C697}">
      <dgm:prSet custT="1"/>
      <dgm:spPr/>
      <dgm:t>
        <a:bodyPr/>
        <a:lstStyle/>
        <a:p>
          <a:endParaRPr lang="ru-RU" sz="2400" b="1" dirty="0">
            <a:latin typeface="Times New Roman" pitchFamily="18" charset="0"/>
            <a:cs typeface="Times New Roman" pitchFamily="18" charset="0"/>
          </a:endParaRPr>
        </a:p>
      </dgm:t>
    </dgm:pt>
    <dgm:pt modelId="{16676050-34E3-4C4F-88A5-72CEFCA4D2CB}" type="parTrans" cxnId="{CF3617AF-398D-4822-AF0A-E5618EC3D06E}">
      <dgm:prSet/>
      <dgm:spPr/>
      <dgm:t>
        <a:bodyPr/>
        <a:lstStyle/>
        <a:p>
          <a:endParaRPr lang="ru-RU"/>
        </a:p>
      </dgm:t>
    </dgm:pt>
    <dgm:pt modelId="{B0E647D3-8259-49E4-8480-0A23D9950CB5}" type="sibTrans" cxnId="{CF3617AF-398D-4822-AF0A-E5618EC3D06E}">
      <dgm:prSet/>
      <dgm:spPr/>
      <dgm:t>
        <a:bodyPr/>
        <a:lstStyle/>
        <a:p>
          <a:endParaRPr lang="ru-RU"/>
        </a:p>
      </dgm:t>
    </dgm:pt>
    <dgm:pt modelId="{F87836D8-59B3-4EA4-949C-DB4AE8712004}" type="pres">
      <dgm:prSet presAssocID="{612B0540-6DE7-4D4F-9EA6-9E8013CD90F9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E85A6B1-C048-4773-9AF6-27844253E417}" type="pres">
      <dgm:prSet presAssocID="{098405B8-8828-46A9-851C-F118871E4595}" presName="composite" presStyleCnt="0"/>
      <dgm:spPr/>
    </dgm:pt>
    <dgm:pt modelId="{A0DC9A53-A5E9-425D-AD9E-552BF0B00BAE}" type="pres">
      <dgm:prSet presAssocID="{098405B8-8828-46A9-851C-F118871E4595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E3FEAFA-6F3E-49AA-82AE-B871A6C17930}" type="pres">
      <dgm:prSet presAssocID="{098405B8-8828-46A9-851C-F118871E4595}" presName="descendantText" presStyleLbl="alignAcc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ECECDEE-8844-4B3C-978D-95AD794BAFF8}" type="pres">
      <dgm:prSet presAssocID="{69EC4B23-5D9B-4BB2-8C5D-75CB79F6224F}" presName="sp" presStyleCnt="0"/>
      <dgm:spPr/>
    </dgm:pt>
    <dgm:pt modelId="{A0E38801-0DFC-4339-8474-5383BC9AB06C}" type="pres">
      <dgm:prSet presAssocID="{5CFEACAD-0D3C-4545-A277-8A5D74854906}" presName="composite" presStyleCnt="0"/>
      <dgm:spPr/>
    </dgm:pt>
    <dgm:pt modelId="{2E997643-A414-4D6B-8C5D-84304B3C8847}" type="pres">
      <dgm:prSet presAssocID="{5CFEACAD-0D3C-4545-A277-8A5D74854906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01A5598-032F-413C-96DB-E76377A0BBD3}" type="pres">
      <dgm:prSet presAssocID="{5CFEACAD-0D3C-4545-A277-8A5D74854906}" presName="descendantText" presStyleLbl="alignAcc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9C14AA2-8309-48F1-ACF4-A60E33C6E6D5}" type="pres">
      <dgm:prSet presAssocID="{59A23DA8-18A2-41E4-ABED-DE950561C6C1}" presName="sp" presStyleCnt="0"/>
      <dgm:spPr/>
    </dgm:pt>
    <dgm:pt modelId="{6D56C8D5-25CE-4C90-879A-A4D2D0A018ED}" type="pres">
      <dgm:prSet presAssocID="{7A790C94-3058-46F8-8150-1BD6E068C697}" presName="composite" presStyleCnt="0"/>
      <dgm:spPr/>
    </dgm:pt>
    <dgm:pt modelId="{94BA6F39-1EBD-4A28-835E-A6AB8B2C148A}" type="pres">
      <dgm:prSet presAssocID="{7A790C94-3058-46F8-8150-1BD6E068C697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C1C4FF9-6EAD-4FEB-B40C-B61B0BE3C91C}" type="pres">
      <dgm:prSet presAssocID="{7A790C94-3058-46F8-8150-1BD6E068C697}" presName="descendantText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6E5BD9D-B48B-45CC-B53C-F2FC229E2070}" type="presOf" srcId="{5CFEACAD-0D3C-4545-A277-8A5D74854906}" destId="{2E997643-A414-4D6B-8C5D-84304B3C8847}" srcOrd="0" destOrd="0" presId="urn:microsoft.com/office/officeart/2005/8/layout/chevron2"/>
    <dgm:cxn modelId="{CD609344-F9E1-48E7-91AB-82A01D46E884}" srcId="{098405B8-8828-46A9-851C-F118871E4595}" destId="{6C22D564-3030-48D7-B4C1-0AC10A829992}" srcOrd="0" destOrd="0" parTransId="{83E321FA-C908-4ABD-B2F0-FB8FA0519137}" sibTransId="{BDDAC0CA-FFD7-4163-BF07-0C493E02EDD1}"/>
    <dgm:cxn modelId="{84654B62-7646-430E-96AC-F55A49D3E607}" type="presOf" srcId="{DF666048-C6B7-4596-A07E-5083F1BB81FD}" destId="{CC1C4FF9-6EAD-4FEB-B40C-B61B0BE3C91C}" srcOrd="0" destOrd="0" presId="urn:microsoft.com/office/officeart/2005/8/layout/chevron2"/>
    <dgm:cxn modelId="{46DCBE50-DD3D-4354-9647-175D06E8C63B}" srcId="{612B0540-6DE7-4D4F-9EA6-9E8013CD90F9}" destId="{098405B8-8828-46A9-851C-F118871E4595}" srcOrd="0" destOrd="0" parTransId="{D5939785-0BDB-4987-A885-A3046C30E5F9}" sibTransId="{69EC4B23-5D9B-4BB2-8C5D-75CB79F6224F}"/>
    <dgm:cxn modelId="{68EB066D-C137-4252-A991-86D3CB98173E}" type="presOf" srcId="{098405B8-8828-46A9-851C-F118871E4595}" destId="{A0DC9A53-A5E9-425D-AD9E-552BF0B00BAE}" srcOrd="0" destOrd="0" presId="urn:microsoft.com/office/officeart/2005/8/layout/chevron2"/>
    <dgm:cxn modelId="{11EEBD86-439D-4A3A-889A-D86F5F6FCB0A}" type="presOf" srcId="{612B0540-6DE7-4D4F-9EA6-9E8013CD90F9}" destId="{F87836D8-59B3-4EA4-949C-DB4AE8712004}" srcOrd="0" destOrd="0" presId="urn:microsoft.com/office/officeart/2005/8/layout/chevron2"/>
    <dgm:cxn modelId="{B797C687-B9A6-4952-BC51-CDD72FC5C25C}" type="presOf" srcId="{7A790C94-3058-46F8-8150-1BD6E068C697}" destId="{94BA6F39-1EBD-4A28-835E-A6AB8B2C148A}" srcOrd="0" destOrd="0" presId="urn:microsoft.com/office/officeart/2005/8/layout/chevron2"/>
    <dgm:cxn modelId="{7A305DC5-CACF-4CE3-8246-3F88A626C014}" type="presOf" srcId="{6C22D564-3030-48D7-B4C1-0AC10A829992}" destId="{9E3FEAFA-6F3E-49AA-82AE-B871A6C17930}" srcOrd="0" destOrd="0" presId="urn:microsoft.com/office/officeart/2005/8/layout/chevron2"/>
    <dgm:cxn modelId="{CF3617AF-398D-4822-AF0A-E5618EC3D06E}" srcId="{612B0540-6DE7-4D4F-9EA6-9E8013CD90F9}" destId="{7A790C94-3058-46F8-8150-1BD6E068C697}" srcOrd="2" destOrd="0" parTransId="{16676050-34E3-4C4F-88A5-72CEFCA4D2CB}" sibTransId="{B0E647D3-8259-49E4-8480-0A23D9950CB5}"/>
    <dgm:cxn modelId="{B72B9CB5-FF76-484A-80A0-C13B24C69985}" srcId="{5CFEACAD-0D3C-4545-A277-8A5D74854906}" destId="{CDC2682F-2357-4112-8745-051C19E53A16}" srcOrd="0" destOrd="0" parTransId="{7A27AA8B-F76B-4A5E-B20C-B6304F52CBD7}" sibTransId="{32B4B316-6597-4194-82A7-1D9AE455E302}"/>
    <dgm:cxn modelId="{9E3A221D-297A-43CA-B4E7-0435E86E696F}" srcId="{7A790C94-3058-46F8-8150-1BD6E068C697}" destId="{DF666048-C6B7-4596-A07E-5083F1BB81FD}" srcOrd="0" destOrd="0" parTransId="{A54C6F77-C82B-4337-9149-4DAC0F7489C9}" sibTransId="{AE9FEDE0-EEB5-49DE-920C-524720FA77DD}"/>
    <dgm:cxn modelId="{18ABB549-3C8A-4DAA-AA85-F161304F1C99}" srcId="{612B0540-6DE7-4D4F-9EA6-9E8013CD90F9}" destId="{5CFEACAD-0D3C-4545-A277-8A5D74854906}" srcOrd="1" destOrd="0" parTransId="{D0155533-80C9-490F-AD3F-ACF7BF90CE1C}" sibTransId="{59A23DA8-18A2-41E4-ABED-DE950561C6C1}"/>
    <dgm:cxn modelId="{E236C84D-1F1C-4713-9D26-00BC0B329AE8}" type="presOf" srcId="{CDC2682F-2357-4112-8745-051C19E53A16}" destId="{001A5598-032F-413C-96DB-E76377A0BBD3}" srcOrd="0" destOrd="0" presId="urn:microsoft.com/office/officeart/2005/8/layout/chevron2"/>
    <dgm:cxn modelId="{A7BF3F2A-42C0-46A1-A4BA-A8D79DC3B7F5}" type="presParOf" srcId="{F87836D8-59B3-4EA4-949C-DB4AE8712004}" destId="{FE85A6B1-C048-4773-9AF6-27844253E417}" srcOrd="0" destOrd="0" presId="urn:microsoft.com/office/officeart/2005/8/layout/chevron2"/>
    <dgm:cxn modelId="{4FBAAEF8-0D4E-434A-A837-653CD0DD8D14}" type="presParOf" srcId="{FE85A6B1-C048-4773-9AF6-27844253E417}" destId="{A0DC9A53-A5E9-425D-AD9E-552BF0B00BAE}" srcOrd="0" destOrd="0" presId="urn:microsoft.com/office/officeart/2005/8/layout/chevron2"/>
    <dgm:cxn modelId="{FB4D307C-14FF-4598-A651-DC219AFE9E79}" type="presParOf" srcId="{FE85A6B1-C048-4773-9AF6-27844253E417}" destId="{9E3FEAFA-6F3E-49AA-82AE-B871A6C17930}" srcOrd="1" destOrd="0" presId="urn:microsoft.com/office/officeart/2005/8/layout/chevron2"/>
    <dgm:cxn modelId="{0895FA6F-3EA9-4E6E-B8F8-5205BCBCB041}" type="presParOf" srcId="{F87836D8-59B3-4EA4-949C-DB4AE8712004}" destId="{1ECECDEE-8844-4B3C-978D-95AD794BAFF8}" srcOrd="1" destOrd="0" presId="urn:microsoft.com/office/officeart/2005/8/layout/chevron2"/>
    <dgm:cxn modelId="{C54516AF-C259-430C-B78C-624DF165CE6B}" type="presParOf" srcId="{F87836D8-59B3-4EA4-949C-DB4AE8712004}" destId="{A0E38801-0DFC-4339-8474-5383BC9AB06C}" srcOrd="2" destOrd="0" presId="urn:microsoft.com/office/officeart/2005/8/layout/chevron2"/>
    <dgm:cxn modelId="{8998E19F-F3D5-41F6-929F-244EC4A52122}" type="presParOf" srcId="{A0E38801-0DFC-4339-8474-5383BC9AB06C}" destId="{2E997643-A414-4D6B-8C5D-84304B3C8847}" srcOrd="0" destOrd="0" presId="urn:microsoft.com/office/officeart/2005/8/layout/chevron2"/>
    <dgm:cxn modelId="{192BFE4D-E060-4180-A170-A8918531E3E7}" type="presParOf" srcId="{A0E38801-0DFC-4339-8474-5383BC9AB06C}" destId="{001A5598-032F-413C-96DB-E76377A0BBD3}" srcOrd="1" destOrd="0" presId="urn:microsoft.com/office/officeart/2005/8/layout/chevron2"/>
    <dgm:cxn modelId="{FB5303CD-7992-4F6A-8BE8-711CEC44D04A}" type="presParOf" srcId="{F87836D8-59B3-4EA4-949C-DB4AE8712004}" destId="{89C14AA2-8309-48F1-ACF4-A60E33C6E6D5}" srcOrd="3" destOrd="0" presId="urn:microsoft.com/office/officeart/2005/8/layout/chevron2"/>
    <dgm:cxn modelId="{2044E943-72C4-49B7-B5EA-E399B8770AD2}" type="presParOf" srcId="{F87836D8-59B3-4EA4-949C-DB4AE8712004}" destId="{6D56C8D5-25CE-4C90-879A-A4D2D0A018ED}" srcOrd="4" destOrd="0" presId="urn:microsoft.com/office/officeart/2005/8/layout/chevron2"/>
    <dgm:cxn modelId="{37BA0674-DFA0-4696-AD9B-7DCA7CD8D43E}" type="presParOf" srcId="{6D56C8D5-25CE-4C90-879A-A4D2D0A018ED}" destId="{94BA6F39-1EBD-4A28-835E-A6AB8B2C148A}" srcOrd="0" destOrd="0" presId="urn:microsoft.com/office/officeart/2005/8/layout/chevron2"/>
    <dgm:cxn modelId="{77F4F007-F21A-4364-922E-3664C3049284}" type="presParOf" srcId="{6D56C8D5-25CE-4C90-879A-A4D2D0A018ED}" destId="{CC1C4FF9-6EAD-4FEB-B40C-B61B0BE3C91C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58592D9-AEFA-4830-8840-A6BD8BFFB02D}">
      <dsp:nvSpPr>
        <dsp:cNvPr id="0" name=""/>
        <dsp:cNvSpPr/>
      </dsp:nvSpPr>
      <dsp:spPr>
        <a:xfrm>
          <a:off x="8371137" y="2710662"/>
          <a:ext cx="339201" cy="339315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FE34400-195C-4EA7-A48B-714D0D881565}">
      <dsp:nvSpPr>
        <dsp:cNvPr id="0" name=""/>
        <dsp:cNvSpPr/>
      </dsp:nvSpPr>
      <dsp:spPr>
        <a:xfrm>
          <a:off x="7794712" y="2710662"/>
          <a:ext cx="339201" cy="339315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36C74DC-68FF-46D3-B9D3-BEFD45385C5B}">
      <dsp:nvSpPr>
        <dsp:cNvPr id="0" name=""/>
        <dsp:cNvSpPr/>
      </dsp:nvSpPr>
      <dsp:spPr>
        <a:xfrm>
          <a:off x="7218286" y="2710662"/>
          <a:ext cx="339201" cy="339315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068AAA1-C023-469B-A79C-069FB9908302}">
      <dsp:nvSpPr>
        <dsp:cNvPr id="0" name=""/>
        <dsp:cNvSpPr/>
      </dsp:nvSpPr>
      <dsp:spPr>
        <a:xfrm>
          <a:off x="6641860" y="2710662"/>
          <a:ext cx="339201" cy="339315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5FEB41E-EA9F-427A-9082-56D7470853D5}">
      <dsp:nvSpPr>
        <dsp:cNvPr id="0" name=""/>
        <dsp:cNvSpPr/>
      </dsp:nvSpPr>
      <dsp:spPr>
        <a:xfrm>
          <a:off x="6065434" y="2710662"/>
          <a:ext cx="339201" cy="339315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5C277F3-79B2-4E31-AC3C-5D818AD2519E}">
      <dsp:nvSpPr>
        <dsp:cNvPr id="0" name=""/>
        <dsp:cNvSpPr/>
      </dsp:nvSpPr>
      <dsp:spPr>
        <a:xfrm>
          <a:off x="5149084" y="2541004"/>
          <a:ext cx="679126" cy="678631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DE96733-7ABF-4367-8493-172EDC5CD7E1}">
      <dsp:nvSpPr>
        <dsp:cNvPr id="0" name=""/>
        <dsp:cNvSpPr/>
      </dsp:nvSpPr>
      <dsp:spPr>
        <a:xfrm>
          <a:off x="7817855" y="2009706"/>
          <a:ext cx="339201" cy="339315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9A7C0E9-2A00-4D8D-A665-4F0AB1F9FFC5}">
      <dsp:nvSpPr>
        <dsp:cNvPr id="0" name=""/>
        <dsp:cNvSpPr/>
      </dsp:nvSpPr>
      <dsp:spPr>
        <a:xfrm>
          <a:off x="7817855" y="3416768"/>
          <a:ext cx="339201" cy="339315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8F15228-3EA4-48C9-AF66-AFC37CC1D09B}">
      <dsp:nvSpPr>
        <dsp:cNvPr id="0" name=""/>
        <dsp:cNvSpPr/>
      </dsp:nvSpPr>
      <dsp:spPr>
        <a:xfrm>
          <a:off x="8120895" y="2314678"/>
          <a:ext cx="339201" cy="339315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0DDFADB-AD53-4C57-B738-7489761D750F}">
      <dsp:nvSpPr>
        <dsp:cNvPr id="0" name=""/>
        <dsp:cNvSpPr/>
      </dsp:nvSpPr>
      <dsp:spPr>
        <a:xfrm>
          <a:off x="8141146" y="3113513"/>
          <a:ext cx="339201" cy="339315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6BDC99F-693D-4124-B9E7-E3F33AA3A930}">
      <dsp:nvSpPr>
        <dsp:cNvPr id="0" name=""/>
        <dsp:cNvSpPr/>
      </dsp:nvSpPr>
      <dsp:spPr>
        <a:xfrm>
          <a:off x="2628" y="166049"/>
          <a:ext cx="6385221" cy="5428540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2400300" rtl="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5400" b="1" kern="1200" baseline="0" dirty="0" smtClean="0">
              <a:latin typeface="Times New Roman" pitchFamily="18" charset="0"/>
              <a:cs typeface="Times New Roman" pitchFamily="18" charset="0"/>
            </a:rPr>
            <a:t>9-мавзу</a:t>
          </a:r>
          <a:r>
            <a:rPr lang="ru-RU" sz="5400" b="1" kern="1200" baseline="0" dirty="0" smtClean="0">
              <a:latin typeface="Times New Roman" pitchFamily="18" charset="0"/>
              <a:cs typeface="Times New Roman" pitchFamily="18" charset="0"/>
            </a:rPr>
            <a:t>:</a:t>
          </a:r>
        </a:p>
        <a:p>
          <a:pPr lvl="0" algn="ctr" defTabSz="2400300" rtl="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4000" b="1" kern="120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4000" b="1" kern="1200" dirty="0" smtClean="0">
              <a:latin typeface="Times New Roman" pitchFamily="18" charset="0"/>
              <a:cs typeface="Times New Roman" pitchFamily="18" charset="0"/>
            </a:rPr>
            <a:t>УЗУМ ҲОСИЛИНИ ЙИҒИБ ОЛИШ, </a:t>
          </a:r>
          <a:endParaRPr lang="ru-RU" sz="4000" kern="1200" dirty="0" smtClean="0">
            <a:latin typeface="Times New Roman" pitchFamily="18" charset="0"/>
            <a:cs typeface="Times New Roman" pitchFamily="18" charset="0"/>
          </a:endParaRPr>
        </a:p>
        <a:p>
          <a:pPr lvl="0" algn="ctr" defTabSz="24003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4000" b="1" kern="1200" dirty="0" smtClean="0">
              <a:latin typeface="Times New Roman" pitchFamily="18" charset="0"/>
              <a:cs typeface="Times New Roman" pitchFamily="18" charset="0"/>
            </a:rPr>
            <a:t>САҚЛАШ ВА ҚАЙТА ИШЛАШ</a:t>
          </a:r>
          <a:endParaRPr lang="ru-RU" sz="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937722" y="961040"/>
        <a:ext cx="4515033" cy="383855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0DC9A53-A5E9-425D-AD9E-552BF0B00BAE}">
      <dsp:nvSpPr>
        <dsp:cNvPr id="0" name=""/>
        <dsp:cNvSpPr/>
      </dsp:nvSpPr>
      <dsp:spPr>
        <a:xfrm rot="5400000">
          <a:off x="-218740" y="219471"/>
          <a:ext cx="1458267" cy="1020787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 dirty="0" smtClean="0"/>
        </a:p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 dirty="0"/>
        </a:p>
      </dsp:txBody>
      <dsp:txXfrm rot="-5400000">
        <a:off x="1" y="511125"/>
        <a:ext cx="1020787" cy="437480"/>
      </dsp:txXfrm>
    </dsp:sp>
    <dsp:sp modelId="{9E3FEAFA-6F3E-49AA-82AE-B871A6C17930}">
      <dsp:nvSpPr>
        <dsp:cNvPr id="0" name=""/>
        <dsp:cNvSpPr/>
      </dsp:nvSpPr>
      <dsp:spPr>
        <a:xfrm rot="5400000">
          <a:off x="4320932" y="-3299414"/>
          <a:ext cx="947873" cy="7548164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17780" rIns="17780" bIns="17780" numCol="1" spcCol="1270" anchor="ctr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Узумзорларни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ҳосилни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йиғиб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олишга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тайёрлаш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ҳосил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миқдорини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аниқлаш</a:t>
          </a:r>
          <a:r>
            <a:rPr lang="ru-RU" sz="2800" kern="1200" dirty="0" smtClean="0"/>
            <a:t>.</a:t>
          </a:r>
          <a:endParaRPr lang="ru-RU" sz="28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1020787" y="47002"/>
        <a:ext cx="7501893" cy="855331"/>
      </dsp:txXfrm>
    </dsp:sp>
    <dsp:sp modelId="{66F37C5E-303E-4091-91FC-81CCF0B993C0}">
      <dsp:nvSpPr>
        <dsp:cNvPr id="0" name=""/>
        <dsp:cNvSpPr/>
      </dsp:nvSpPr>
      <dsp:spPr>
        <a:xfrm rot="5400000">
          <a:off x="-218740" y="1533094"/>
          <a:ext cx="1458267" cy="1020787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 dirty="0" smtClean="0"/>
        </a:p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 dirty="0"/>
        </a:p>
      </dsp:txBody>
      <dsp:txXfrm rot="-5400000">
        <a:off x="1" y="1824748"/>
        <a:ext cx="1020787" cy="437480"/>
      </dsp:txXfrm>
    </dsp:sp>
    <dsp:sp modelId="{04F6755D-EC54-43C3-B838-969F2A62A7DF}">
      <dsp:nvSpPr>
        <dsp:cNvPr id="0" name=""/>
        <dsp:cNvSpPr/>
      </dsp:nvSpPr>
      <dsp:spPr>
        <a:xfrm rot="5400000">
          <a:off x="4307496" y="-2003999"/>
          <a:ext cx="947873" cy="7548164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17780" rIns="17780" bIns="17780" numCol="1" spcCol="1270" anchor="ctr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Ҳосилни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йиғиштиришда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ишлатиладиган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идишлар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техникалар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28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1007351" y="1342417"/>
        <a:ext cx="7501893" cy="855331"/>
      </dsp:txXfrm>
    </dsp:sp>
    <dsp:sp modelId="{91CBC542-4E0A-49D8-A31F-8E74530D8BF3}">
      <dsp:nvSpPr>
        <dsp:cNvPr id="0" name=""/>
        <dsp:cNvSpPr/>
      </dsp:nvSpPr>
      <dsp:spPr>
        <a:xfrm rot="5400000">
          <a:off x="-218740" y="2846718"/>
          <a:ext cx="1458267" cy="1020787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 dirty="0" smtClean="0"/>
        </a:p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 dirty="0"/>
        </a:p>
      </dsp:txBody>
      <dsp:txXfrm rot="-5400000">
        <a:off x="1" y="3138372"/>
        <a:ext cx="1020787" cy="437480"/>
      </dsp:txXfrm>
    </dsp:sp>
    <dsp:sp modelId="{F5D9E063-67C4-4898-BEC1-678B1C339302}">
      <dsp:nvSpPr>
        <dsp:cNvPr id="0" name=""/>
        <dsp:cNvSpPr/>
      </dsp:nvSpPr>
      <dsp:spPr>
        <a:xfrm rot="5400000">
          <a:off x="4308251" y="-707854"/>
          <a:ext cx="947873" cy="7548164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17780" rIns="17780" bIns="17780" numCol="1" spcCol="1270" anchor="ctr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Ҳосилни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йиғиш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тартиби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қоидалари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муддатлари</a:t>
          </a:r>
          <a:r>
            <a:rPr lang="ru-RU" sz="2800" kern="1200" dirty="0" smtClean="0"/>
            <a:t>.</a:t>
          </a:r>
          <a:endParaRPr lang="ru-RU" sz="28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1008106" y="2638562"/>
        <a:ext cx="7501893" cy="855331"/>
      </dsp:txXfrm>
    </dsp:sp>
    <dsp:sp modelId="{B75E24E6-B6AC-44E8-B94D-FE4F578A79C0}">
      <dsp:nvSpPr>
        <dsp:cNvPr id="0" name=""/>
        <dsp:cNvSpPr/>
      </dsp:nvSpPr>
      <dsp:spPr>
        <a:xfrm rot="5400000">
          <a:off x="-218740" y="4160341"/>
          <a:ext cx="1458267" cy="1020787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1" y="4451995"/>
        <a:ext cx="1020787" cy="437480"/>
      </dsp:txXfrm>
    </dsp:sp>
    <dsp:sp modelId="{4493D10D-DCE7-4868-BFC3-52F8F18B23CF}">
      <dsp:nvSpPr>
        <dsp:cNvPr id="0" name=""/>
        <dsp:cNvSpPr/>
      </dsp:nvSpPr>
      <dsp:spPr>
        <a:xfrm rot="5400000">
          <a:off x="4308251" y="660299"/>
          <a:ext cx="947873" cy="7548164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17780" rIns="17780" bIns="17780" numCol="1" spcCol="1270" anchor="ctr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Узум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ҳосилини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сақлаш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қайта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ишлаш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2800" kern="1200" dirty="0">
            <a:latin typeface="Times New Roman" pitchFamily="18" charset="0"/>
            <a:cs typeface="Times New Roman" pitchFamily="18" charset="0"/>
          </a:endParaRPr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2800" kern="1200" dirty="0"/>
        </a:p>
      </dsp:txBody>
      <dsp:txXfrm rot="-5400000">
        <a:off x="1008106" y="4006716"/>
        <a:ext cx="7501893" cy="85533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1/layout/ConvergingText">
  <dgm:title val="Сходящийся текст"/>
  <dgm:desc val="Служит для отображения этапов или частей, которые сливаются в одно целое. Ограничен одной фигурой уровня 1, которая содержит текст и не более пяти фигур уровня 2."/>
  <dgm:catLst>
    <dgm:cat type="process" pri="6500"/>
    <dgm:cat type="officeonline" pri="50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  <dgm:cxn modelId="4" srcId="10" destId="13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  <dgm:cxn modelId="4" srcId="10" destId="13" srcOrd="2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  <dgm:cxn modelId="4" srcId="10" destId="13" srcOrd="2" destOrd="0"/>
      </dgm:cxnLst>
      <dgm:bg/>
      <dgm:whole/>
    </dgm:dataModel>
  </dgm:clrData>
  <dgm:layoutNode name="Name0">
    <dgm:varLst>
      <dgm:chMax/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vertAlign" val="mid"/>
          <dgm:param type="nodeVertAlign" val="mid"/>
          <dgm:param type="horzAlign" val="ctr"/>
        </dgm:alg>
      </dgm:if>
      <dgm:else name="Name3">
        <dgm:alg type="lin">
          <dgm:param type="linDir" val="fromR"/>
          <dgm:param type="vertAlign" val="mid"/>
          <dgm:param type="nodeVertAlign" val="mid"/>
          <dgm:param type="horzAlign" val="ctr"/>
        </dgm:alg>
      </dgm:else>
    </dgm:choose>
    <dgm:shape xmlns:r="http://schemas.openxmlformats.org/officeDocument/2006/relationships" r:blip="">
      <dgm:adjLst/>
    </dgm:shape>
    <dgm:constrLst>
      <dgm:constr type="primFontSz" for="des" forName="Parent" op="equ" val="65"/>
      <dgm:constr type="primFontSz" for="des" forName="Child1" op="equ" val="65"/>
      <dgm:constr type="primFontSz" for="des" forName="Child2" refType="primFontSz" refFor="des" refForName="Child1" op="equ"/>
      <dgm:constr type="primFontSz" for="des" forName="Child3" refType="primFontSz" refFor="des" refForName="Child1" op="equ"/>
      <dgm:constr type="primFontSz" for="des" forName="Child4" refType="primFontSz" refFor="des" refForName="Child1" op="equ"/>
      <dgm:constr type="primFontSz" for="des" forName="Child5" refType="primFontSz" refFor="des" refForName="Child1" op="equ"/>
      <dgm:constr type="primFontSz" for="des" forName="Child1" refType="primFontSz" refFor="des" refForName="Parent" op="lte"/>
      <dgm:constr type="primFontSz" for="des" forName="Child2" refType="primFontSz" refFor="des" refForName="Parent" op="lte"/>
      <dgm:constr type="primFontSz" for="des" forName="Child3" refType="primFontSz" refFor="des" refForName="Parent" op="lte"/>
      <dgm:constr type="primFontSz" for="des" forName="Child4" refType="primFontSz" refFor="des" refForName="Parent" op="lte"/>
      <dgm:constr type="primFontSz" for="des" forName="Child5" refType="primFontSz" refFor="des" refForName="Parent" op="lte"/>
      <dgm:constr type="w" for="ch" forName="composite" refType="w"/>
      <dgm:constr type="h" for="ch" forName="composite" refType="h"/>
      <dgm:constr type="sp" refType="w" refFor="ch" refForName="composite" op="equ" fact="0.05"/>
      <dgm:constr type="w" for="ch" forName="sibTrans" refType="w" refFor="ch" refForName="composite" op="equ" fact="0.05"/>
      <dgm:constr type="h" for="ch" forName="sibTrans" refType="w" refFor="ch" refForName="sibTrans" op="equ"/>
    </dgm:constrLst>
    <dgm:forEach name="nodesForEach" axis="ch" ptType="node">
      <dgm:layoutNode name="composite">
        <dgm:choose name="Name4">
          <dgm:if name="Name5" func="var" arg="dir" op="equ" val="norm">
            <dgm:choose name="Name6">
              <dgm:if name="Name7" axis="ch" ptType="node" func="cnt" op="equ" val="0">
                <dgm:alg type="composite">
                  <dgm:param type="ar" val="2.1059"/>
                </dgm:alg>
                <dgm:constrLst>
                  <dgm:constr type="l" for="ch" forName="Parent" refType="w" fact="0"/>
                  <dgm:constr type="t" for="ch" forName="Parent" refType="h" fact="0"/>
                  <dgm:constr type="w" for="ch" forName="Parent" refType="w" fact="0.4749"/>
                  <dgm:constr type="h" for="ch" forName="Parent" refType="h"/>
                  <dgm:constr type="l" for="ch" forName="ParentAccent1" refType="w" fact="0.9531"/>
                  <dgm:constr type="t" for="ch" forName="ParentAccent1" refType="h" fact="0.4506"/>
                  <dgm:constr type="w" for="ch" forName="ParentAccent1" refType="w" fact="0.0469"/>
                  <dgm:constr type="h" for="ch" forName="ParentAccent1" refType="h" fact="0.0988"/>
                  <dgm:constr type="l" for="ch" forName="ParentAccent2" refType="w" fact="0.8734"/>
                  <dgm:constr type="t" for="ch" forName="ParentAccent2" refType="h" fact="0.4506"/>
                  <dgm:constr type="w" for="ch" forName="ParentAccent2" refType="w" fact="0.0469"/>
                  <dgm:constr type="h" for="ch" forName="ParentAccent2" refType="h" fact="0.0988"/>
                  <dgm:constr type="l" for="ch" forName="ParentAccent3" refType="w" fact="0.7937"/>
                  <dgm:constr type="t" for="ch" forName="ParentAccent3" refType="h" fact="0.4506"/>
                  <dgm:constr type="w" for="ch" forName="ParentAccent3" refType="w" fact="0.0469"/>
                  <dgm:constr type="h" for="ch" forName="ParentAccent3" refType="h" fact="0.0988"/>
                  <dgm:constr type="l" for="ch" forName="ParentAccent4" refType="w" fact="0.714"/>
                  <dgm:constr type="t" for="ch" forName="ParentAccent4" refType="h" fact="0.4506"/>
                  <dgm:constr type="w" for="ch" forName="ParentAccent4" refType="w" fact="0.0469"/>
                  <dgm:constr type="h" for="ch" forName="ParentAccent4" refType="h" fact="0.0988"/>
                  <dgm:constr type="l" for="ch" forName="ParentAccent5" refType="w" fact="0.6343"/>
                  <dgm:constr type="t" for="ch" forName="ParentAccent5" refType="h" fact="0.4506"/>
                  <dgm:constr type="w" for="ch" forName="ParentAccent5" refType="w" fact="0.0469"/>
                  <dgm:constr type="h" for="ch" forName="ParentAccent5" refType="h" fact="0.0988"/>
                  <dgm:constr type="l" for="ch" forName="ParentAccent6" refType="w" fact="0.5076"/>
                  <dgm:constr type="t" for="ch" forName="ParentAccent6" refType="h" fact="0.4012"/>
                  <dgm:constr type="w" for="ch" forName="ParentAccent6" refType="w" fact="0.0939"/>
                  <dgm:constr type="h" for="ch" forName="ParentAccent6" refType="h" fact="0.1976"/>
                  <dgm:constr type="l" for="ch" forName="ParentAccent7" refType="w" fact="0.8766"/>
                  <dgm:constr type="t" for="ch" forName="ParentAccent7" refType="h" fact="0.2465"/>
                  <dgm:constr type="w" for="ch" forName="ParentAccent7" refType="w" fact="0.0469"/>
                  <dgm:constr type="h" for="ch" forName="ParentAccent7" refType="h" fact="0.0988"/>
                  <dgm:constr type="l" for="ch" forName="ParentAccent8" refType="w" fact="0.8766"/>
                  <dgm:constr type="t" for="ch" forName="ParentAccent8" refType="h" fact="0.6562"/>
                  <dgm:constr type="w" for="ch" forName="ParentAccent8" refType="w" fact="0.0469"/>
                  <dgm:constr type="h" for="ch" forName="ParentAccent8" refType="h" fact="0.0988"/>
                  <dgm:constr type="l" for="ch" forName="ParentAccent9" refType="w" fact="0.9185"/>
                  <dgm:constr type="t" for="ch" forName="ParentAccent9" refType="h" fact="0.3353"/>
                  <dgm:constr type="w" for="ch" forName="ParentAccent9" refType="w" fact="0.0469"/>
                  <dgm:constr type="h" for="ch" forName="ParentAccent9" refType="h" fact="0.0988"/>
                  <dgm:constr type="l" for="ch" forName="ParentAccent10" refType="w" fact="0.9213"/>
                  <dgm:constr type="t" for="ch" forName="ParentAccent10" refType="h" fact="0.5679"/>
                  <dgm:constr type="w" for="ch" forName="ParentAccent10" refType="w" fact="0.0469"/>
                  <dgm:constr type="h" for="ch" forName="ParentAccent10" refType="h" fact="0.0988"/>
                </dgm:constrLst>
              </dgm:if>
              <dgm:if name="Name8" axis="ch" ptType="node" func="cnt" op="equ" val="1">
                <dgm:alg type="composite">
                  <dgm:param type="ar" val="3.4411"/>
                </dgm:alg>
                <dgm:constrLst>
                  <dgm:constr type="l" for="ch" forName="Child1Accent1" refType="w" fact="0.284"/>
                  <dgm:constr type="t" for="ch" forName="Child1Accent1" refType="h" fact="0.4012"/>
                  <dgm:constr type="w" for="ch" forName="Child1Accent1" refType="w" fact="0.0574"/>
                  <dgm:constr type="h" for="ch" forName="Child1Accent1" refType="h" fact="0.1976"/>
                  <dgm:constr type="l" for="ch" forName="Child1Accent2" refType="w" fact="0.2272"/>
                  <dgm:constr type="t" for="ch" forName="Child1Accent2" refType="h" fact="0.4506"/>
                  <dgm:constr type="w" for="ch" forName="Child1Accent2" refType="w" fact="0.0287"/>
                  <dgm:constr type="h" for="ch" forName="Child1Accent2" refType="h" fact="0.0988"/>
                  <dgm:constr type="l" for="ch" forName="Child1Accent3" refType="w" fact="0.1705"/>
                  <dgm:constr type="t" for="ch" forName="Child1Accent3" refType="h" fact="0.4506"/>
                  <dgm:constr type="w" for="ch" forName="Child1Accent3" refType="w" fact="0.0287"/>
                  <dgm:constr type="h" for="ch" forName="Child1Accent3" refType="h" fact="0.0988"/>
                  <dgm:constr type="l" for="ch" forName="Child1Accent4" refType="w" fact="0.1137"/>
                  <dgm:constr type="t" for="ch" forName="Child1Accent4" refType="h" fact="0.4506"/>
                  <dgm:constr type="w" for="ch" forName="Child1Accent4" refType="w" fact="0.0287"/>
                  <dgm:constr type="h" for="ch" forName="Child1Accent4" refType="h" fact="0.0988"/>
                  <dgm:constr type="l" for="ch" forName="Child1Accent5" refType="w" fact="0.057"/>
                  <dgm:constr type="t" for="ch" forName="Child1Accent5" refType="h" fact="0.4506"/>
                  <dgm:constr type="w" for="ch" forName="Child1Accent5" refType="w" fact="0.0287"/>
                  <dgm:constr type="h" for="ch" forName="Child1Accent5" refType="h" fact="0.0988"/>
                  <dgm:constr type="l" for="ch" forName="Child1Accent6" refType="w" fact="0.0002"/>
                  <dgm:constr type="t" for="ch" forName="Child1Accent6" refType="h" fact="0.4506"/>
                  <dgm:constr type="w" for="ch" forName="Child1Accent6" refType="w" fact="0.0287"/>
                  <dgm:constr type="h" for="ch" forName="Child1Accent6" refType="h" fact="0.0988"/>
                  <dgm:constr type="l" for="ch" forName="Child1Accent7" refType="w" fact="0"/>
                  <dgm:constr type="t" for="ch" forName="Child1Accent7" refType="h" fact="0"/>
                  <dgm:constr type="w" for="ch" forName="Child1Accent7" refType="w" fact="0"/>
                  <dgm:constr type="h" for="ch" forName="Child1Accent7" refType="h" fact="0"/>
                  <dgm:constr type="l" for="ch" forName="Child1Accent8" refType="w" fact="0"/>
                  <dgm:constr type="t" for="ch" forName="Child1Accent8" refType="h" fact="0"/>
                  <dgm:constr type="w" for="ch" forName="Child1Accent8" refType="w" fact="0"/>
                  <dgm:constr type="h" for="ch" forName="Child1Accent8" refType="h" fact="0"/>
                  <dgm:constr type="l" for="ch" forName="Child1Accent9" refType="w" fact="0"/>
                  <dgm:constr type="t" for="ch" forName="Child1Accent9" refType="h" fact="0"/>
                  <dgm:constr type="w" for="ch" forName="Child1Accent9" refType="w" fact="0"/>
                  <dgm:constr type="h" for="ch" forName="Child1Accent9" refType="h" fact="0"/>
                  <dgm:constr type="l" for="ch" forName="ParentAccent1" refType="w" fact="0.9713"/>
                  <dgm:constr type="t" for="ch" forName="ParentAccent1" refType="h" fact="0.4506"/>
                  <dgm:constr type="w" for="ch" forName="ParentAccent1" refType="w" fact="0.0287"/>
                  <dgm:constr type="h" for="ch" forName="ParentAccent1" refType="h" fact="0.0988"/>
                  <dgm:constr type="l" for="ch" forName="ParentAccent2" refType="w" fact="0.9187"/>
                  <dgm:constr type="t" for="ch" forName="ParentAccent2" refType="h" fact="0.4506"/>
                  <dgm:constr type="w" for="ch" forName="ParentAccent2" refType="w" fact="0.0287"/>
                  <dgm:constr type="h" for="ch" forName="ParentAccent2" refType="h" fact="0.0988"/>
                  <dgm:constr type="l" for="ch" forName="ParentAccent3" refType="w" fact="0.8661"/>
                  <dgm:constr type="t" for="ch" forName="ParentAccent3" refType="h" fact="0.4506"/>
                  <dgm:constr type="w" for="ch" forName="ParentAccent3" refType="w" fact="0.0287"/>
                  <dgm:constr type="h" for="ch" forName="ParentAccent3" refType="h" fact="0.0988"/>
                  <dgm:constr type="l" for="ch" forName="ParentAccent4" refType="w" fact="0.8136"/>
                  <dgm:constr type="t" for="ch" forName="ParentAccent4" refType="h" fact="0.4506"/>
                  <dgm:constr type="w" for="ch" forName="ParentAccent4" refType="w" fact="0.0287"/>
                  <dgm:constr type="h" for="ch" forName="ParentAccent4" refType="h" fact="0.0988"/>
                  <dgm:constr type="l" for="ch" forName="ParentAccent5" refType="w" fact="0.761"/>
                  <dgm:constr type="t" for="ch" forName="ParentAccent5" refType="h" fact="0.4506"/>
                  <dgm:constr type="w" for="ch" forName="ParentAccent5" refType="w" fact="0.0287"/>
                  <dgm:constr type="h" for="ch" forName="ParentAccent5" refType="h" fact="0.0988"/>
                  <dgm:constr type="l" for="ch" forName="ParentAccent6" refType="w" fact="0.6797"/>
                  <dgm:constr type="t" for="ch" forName="ParentAccent6" refType="h" fact="0.4012"/>
                  <dgm:constr type="w" for="ch" forName="ParentAccent6" refType="w" fact="0.0574"/>
                  <dgm:constr type="h" for="ch" forName="ParentAccent6" refType="h" fact="0.1976"/>
                  <dgm:constr type="l" for="ch" forName="ParentAccent7" refType="w" fact="0.9245"/>
                  <dgm:constr type="t" for="ch" forName="ParentAccent7" refType="h" fact="0.2465"/>
                  <dgm:constr type="w" for="ch" forName="ParentAccent7" refType="w" fact="0.0287"/>
                  <dgm:constr type="h" for="ch" forName="ParentAccent7" refType="h" fact="0.0988"/>
                  <dgm:constr type="l" for="ch" forName="ParentAccent8" refType="w" fact="0.9245"/>
                  <dgm:constr type="t" for="ch" forName="ParentAccent8" refType="h" fact="0.6562"/>
                  <dgm:constr type="w" for="ch" forName="ParentAccent8" refType="w" fact="0.0287"/>
                  <dgm:constr type="h" for="ch" forName="ParentAccent8" refType="h" fact="0.0988"/>
                  <dgm:constr type="l" for="ch" forName="ParentAccent9" refType="w" fact="0.9501"/>
                  <dgm:constr type="t" for="ch" forName="ParentAccent9" refType="h" fact="0.3353"/>
                  <dgm:constr type="w" for="ch" forName="ParentAccent9" refType="w" fact="0.0287"/>
                  <dgm:constr type="h" for="ch" forName="ParentAccent9" refType="h" fact="0.0988"/>
                  <dgm:constr type="l" for="ch" forName="ParentAccent10" refType="w" fact="0.9518"/>
                  <dgm:constr type="t" for="ch" forName="ParentAccent10" refType="h" fact="0.5679"/>
                  <dgm:constr type="w" for="ch" forName="ParentAccent10" refType="w" fact="0.0287"/>
                  <dgm:constr type="h" for="ch" forName="ParentAccent10" refType="h" fact="0.0988"/>
                  <dgm:constr type="l" for="ch" forName="Child1" refType="w" fact="0"/>
                  <dgm:constr type="t" for="ch" forName="Child1" refType="h" fact="0.1978"/>
                  <dgm:constr type="w" for="ch" forName="Child1" refType="w" fact="0.2544"/>
                  <dgm:constr type="h" for="ch" forName="Child1" refType="h" fact="0.2541"/>
                  <dgm:constr type="l" for="ch" forName="Parent" refType="w" fact="0.3653"/>
                  <dgm:constr type="t" for="ch" forName="Parent" refType="h" fact="0"/>
                  <dgm:constr type="w" for="ch" forName="Parent" refType="w" fact="0.2906"/>
                  <dgm:constr type="h" for="ch" forName="Parent" refType="h"/>
                </dgm:constrLst>
              </dgm:if>
              <dgm:if name="Name9" axis="ch" ptType="node" func="cnt" op="equ" val="2">
                <dgm:alg type="composite">
                  <dgm:param type="ar" val="2.1185"/>
                </dgm:alg>
                <dgm:constrLst>
                  <dgm:constr type="l" for="ch" forName="Child1Accent1" refType="w" fact="0.3436"/>
                  <dgm:constr type="t" for="ch" forName="Child1Accent1" refType="h" fact="0.2211"/>
                  <dgm:constr type="w" for="ch" forName="Child1Accent1" refType="w" fact="0.0574"/>
                  <dgm:constr type="h" for="ch" forName="Child1Accent1" refType="h" fact="0.1217"/>
                  <dgm:constr type="l" for="ch" forName="Child1Accent2" refType="w" fact="0.3068"/>
                  <dgm:constr type="t" for="ch" forName="Child1Accent2" refType="h" fact="0.1569"/>
                  <dgm:constr type="w" for="ch" forName="Child1Accent2" refType="w" fact="0.0287"/>
                  <dgm:constr type="h" for="ch" forName="Child1Accent2" refType="h" fact="0.0608"/>
                  <dgm:constr type="l" for="ch" forName="Child1Accent3" refType="w" fact="0.2455"/>
                  <dgm:constr type="t" for="ch" forName="Child1Accent3" refType="h" fact="0.1569"/>
                  <dgm:constr type="w" for="ch" forName="Child1Accent3" refType="w" fact="0.0287"/>
                  <dgm:constr type="h" for="ch" forName="Child1Accent3" refType="h" fact="0.0608"/>
                  <dgm:constr type="l" for="ch" forName="Child1Accent4" refType="w" fact="0.1842"/>
                  <dgm:constr type="t" for="ch" forName="Child1Accent4" refType="h" fact="0.1569"/>
                  <dgm:constr type="w" for="ch" forName="Child1Accent4" refType="w" fact="0.0287"/>
                  <dgm:constr type="h" for="ch" forName="Child1Accent4" refType="h" fact="0.0608"/>
                  <dgm:constr type="l" for="ch" forName="Child1Accent5" refType="w" fact="0.1229"/>
                  <dgm:constr type="t" for="ch" forName="Child1Accent5" refType="h" fact="0.1569"/>
                  <dgm:constr type="w" for="ch" forName="Child1Accent5" refType="w" fact="0.0287"/>
                  <dgm:constr type="h" for="ch" forName="Child1Accent5" refType="h" fact="0.0608"/>
                  <dgm:constr type="l" for="ch" forName="Child1Accent6" refType="w" fact="0.0615"/>
                  <dgm:constr type="t" for="ch" forName="Child1Accent6" refType="h" fact="0.1569"/>
                  <dgm:constr type="w" for="ch" forName="Child1Accent6" refType="w" fact="0.0287"/>
                  <dgm:constr type="h" for="ch" forName="Child1Accent6" refType="h" fact="0.0608"/>
                  <dgm:constr type="l" for="ch" forName="Child1Accent7" refType="w" fact="0.0002"/>
                  <dgm:constr type="t" for="ch" forName="Child1Accent7" refType="h" fact="0.1569"/>
                  <dgm:constr type="w" for="ch" forName="Child1Accent7" refType="w" fact="0.0287"/>
                  <dgm:constr type="h" for="ch" forName="Child1Accent7" refType="h" fact="0.0608"/>
                  <dgm:constr type="l" for="ch" forName="Child1Accent8" refType="w" fact="0"/>
                  <dgm:constr type="t" for="ch" forName="Child1Accent8" refType="h" fact="0"/>
                  <dgm:constr type="w" for="ch" forName="Child1Accent8" refType="w" fact="0"/>
                  <dgm:constr type="h" for="ch" forName="Child1Accent8" refType="h" fact="0"/>
                  <dgm:constr type="l" for="ch" forName="Child1Accent9" refType="w" fact="0"/>
                  <dgm:constr type="t" for="ch" forName="Child1Accent9" refType="h" fact="0"/>
                  <dgm:constr type="w" for="ch" forName="Child1Accent9" refType="w" fact="0"/>
                  <dgm:constr type="h" for="ch" forName="Child1Accent9" refType="h" fact="0"/>
                  <dgm:constr type="l" for="ch" forName="Child2Accent1" refType="w" fact="0.3436"/>
                  <dgm:constr type="t" for="ch" forName="Child2Accent1" refType="h" fact="0.8153"/>
                  <dgm:constr type="w" for="ch" forName="Child2Accent1" refType="w" fact="0.0574"/>
                  <dgm:constr type="h" for="ch" forName="Child2Accent1" refType="h" fact="0.1217"/>
                  <dgm:constr type="l" for="ch" forName="Child2Accent2" refType="w" fact="0.3068"/>
                  <dgm:constr type="t" for="ch" forName="Child2Accent2" refType="h" fact="0.9392"/>
                  <dgm:constr type="w" for="ch" forName="Child2Accent2" refType="w" fact="0.0287"/>
                  <dgm:constr type="h" for="ch" forName="Child2Accent2" refType="h" fact="0.0608"/>
                  <dgm:constr type="l" for="ch" forName="Child2Accent3" refType="w" fact="0.2455"/>
                  <dgm:constr type="t" for="ch" forName="Child2Accent3" refType="h" fact="0.9392"/>
                  <dgm:constr type="w" for="ch" forName="Child2Accent3" refType="w" fact="0.0287"/>
                  <dgm:constr type="h" for="ch" forName="Child2Accent3" refType="h" fact="0.0608"/>
                  <dgm:constr type="l" for="ch" forName="Child2Accent4" refType="w" fact="0.1842"/>
                  <dgm:constr type="t" for="ch" forName="Child2Accent4" refType="h" fact="0.9392"/>
                  <dgm:constr type="w" for="ch" forName="Child2Accent4" refType="w" fact="0.0287"/>
                  <dgm:constr type="h" for="ch" forName="Child2Accent4" refType="h" fact="0.0608"/>
                  <dgm:constr type="l" for="ch" forName="Child2Accent5" refType="w" fact="0.1229"/>
                  <dgm:constr type="t" for="ch" forName="Child2Accent5" refType="h" fact="0.9392"/>
                  <dgm:constr type="w" for="ch" forName="Child2Accent5" refType="w" fact="0.0287"/>
                  <dgm:constr type="h" for="ch" forName="Child2Accent5" refType="h" fact="0.0608"/>
                  <dgm:constr type="l" for="ch" forName="Child2Accent6" refType="w" fact="0.0615"/>
                  <dgm:constr type="t" for="ch" forName="Child2Accent6" refType="h" fact="0.9392"/>
                  <dgm:constr type="w" for="ch" forName="Child2Accent6" refType="w" fact="0.0287"/>
                  <dgm:constr type="h" for="ch" forName="Child2Accent6" refType="h" fact="0.0608"/>
                  <dgm:constr type="l" for="ch" forName="Child2Accent7" refType="w" fact="0.0002"/>
                  <dgm:constr type="t" for="ch" forName="Child2Accent7" refType="h" fact="0.9392"/>
                  <dgm:constr type="w" for="ch" forName="Child2Accent7" refType="w" fact="0.0287"/>
                  <dgm:constr type="h" for="ch" forName="Child2Accent7" refType="h" fact="0.0608"/>
                  <dgm:constr type="l" for="ch" forName="ParentAccent1" refType="w" fact="0.9713"/>
                  <dgm:constr type="t" for="ch" forName="ParentAccent1" refType="h" fact="0.5511"/>
                  <dgm:constr type="w" for="ch" forName="ParentAccent1" refType="w" fact="0.0287"/>
                  <dgm:constr type="h" for="ch" forName="ParentAccent1" refType="h" fact="0.0608"/>
                  <dgm:constr type="l" for="ch" forName="ParentAccent2" refType="w" fact="0.9187"/>
                  <dgm:constr type="t" for="ch" forName="ParentAccent2" refType="h" fact="0.5511"/>
                  <dgm:constr type="w" for="ch" forName="ParentAccent2" refType="w" fact="0.0287"/>
                  <dgm:constr type="h" for="ch" forName="ParentAccent2" refType="h" fact="0.0608"/>
                  <dgm:constr type="l" for="ch" forName="ParentAccent3" refType="w" fact="0.8661"/>
                  <dgm:constr type="t" for="ch" forName="ParentAccent3" refType="h" fact="0.5511"/>
                  <dgm:constr type="w" for="ch" forName="ParentAccent3" refType="w" fact="0.0287"/>
                  <dgm:constr type="h" for="ch" forName="ParentAccent3" refType="h" fact="0.0608"/>
                  <dgm:constr type="l" for="ch" forName="ParentAccent4" refType="w" fact="0.8136"/>
                  <dgm:constr type="t" for="ch" forName="ParentAccent4" refType="h" fact="0.5511"/>
                  <dgm:constr type="w" for="ch" forName="ParentAccent4" refType="w" fact="0.0287"/>
                  <dgm:constr type="h" for="ch" forName="ParentAccent4" refType="h" fact="0.0608"/>
                  <dgm:constr type="l" for="ch" forName="ParentAccent5" refType="w" fact="0.761"/>
                  <dgm:constr type="t" for="ch" forName="ParentAccent5" refType="h" fact="0.5511"/>
                  <dgm:constr type="w" for="ch" forName="ParentAccent5" refType="w" fact="0.0287"/>
                  <dgm:constr type="h" for="ch" forName="ParentAccent5" refType="h" fact="0.0608"/>
                  <dgm:constr type="l" for="ch" forName="ParentAccent6" refType="w" fact="0.6797"/>
                  <dgm:constr type="t" for="ch" forName="ParentAccent6" refType="h" fact="0.5207"/>
                  <dgm:constr type="w" for="ch" forName="ParentAccent6" refType="w" fact="0.0574"/>
                  <dgm:constr type="h" for="ch" forName="ParentAccent6" refType="h" fact="0.1217"/>
                  <dgm:constr type="l" for="ch" forName="ParentAccent7" refType="w" fact="0.9245"/>
                  <dgm:constr type="t" for="ch" forName="ParentAccent7" refType="h" fact="0.4255"/>
                  <dgm:constr type="w" for="ch" forName="ParentAccent7" refType="w" fact="0.0287"/>
                  <dgm:constr type="h" for="ch" forName="ParentAccent7" refType="h" fact="0.0608"/>
                  <dgm:constr type="l" for="ch" forName="ParentAccent8" refType="w" fact="0.9245"/>
                  <dgm:constr type="t" for="ch" forName="ParentAccent8" refType="h" fact="0.6776"/>
                  <dgm:constr type="w" for="ch" forName="ParentAccent8" refType="w" fact="0.0287"/>
                  <dgm:constr type="h" for="ch" forName="ParentAccent8" refType="h" fact="0.0608"/>
                  <dgm:constr type="l" for="ch" forName="ParentAccent9" refType="w" fact="0.9501"/>
                  <dgm:constr type="t" for="ch" forName="ParentAccent9" refType="h" fact="0.4801"/>
                  <dgm:constr type="w" for="ch" forName="ParentAccent9" refType="w" fact="0.0287"/>
                  <dgm:constr type="h" for="ch" forName="ParentAccent9" refType="h" fact="0.0608"/>
                  <dgm:constr type="l" for="ch" forName="ParentAccent10" refType="w" fact="0.9518"/>
                  <dgm:constr type="t" for="ch" forName="ParentAccent10" refType="h" fact="0.6233"/>
                  <dgm:constr type="w" for="ch" forName="ParentAccent10" refType="w" fact="0.0287"/>
                  <dgm:constr type="h" for="ch" forName="ParentAccent10" refType="h" fact="0.0608"/>
                  <dgm:constr type="l" for="ch" forName="Child2" refType="w" fact="0"/>
                  <dgm:constr type="t" for="ch" forName="Child2" refType="h" fact="0.7822"/>
                  <dgm:constr type="w" for="ch" forName="Child2" refType="w" fact="0.3364"/>
                  <dgm:constr type="h" for="ch" forName="Child2" refType="h" fact="0.1564"/>
                  <dgm:constr type="l" for="ch" forName="Child1" refType="w" fact="0"/>
                  <dgm:constr type="t" for="ch" forName="Child1" refType="h" fact="0"/>
                  <dgm:constr type="w" for="ch" forName="Child1" refType="w" fact="0.3364"/>
                  <dgm:constr type="h" for="ch" forName="Child1" refType="h" fact="0.1564"/>
                  <dgm:constr type="l" for="ch" forName="Parent" refType="w" fact="0.3653"/>
                  <dgm:constr type="t" for="ch" forName="Parent" refType="h" fact="0.2737"/>
                  <dgm:constr type="w" for="ch" forName="Parent" refType="w" fact="0.2906"/>
                  <dgm:constr type="h" for="ch" forName="Parent" refType="h" fact="0.6157"/>
                </dgm:constrLst>
              </dgm:if>
              <dgm:if name="Name10" axis="ch" ptType="node" func="cnt" op="equ" val="3">
                <dgm:alg type="composite">
                  <dgm:param type="ar" val="2.1185"/>
                </dgm:alg>
                <dgm:constrLst>
                  <dgm:constr type="l" for="ch" forName="Child1Accent1" refType="w" fact="0.3436"/>
                  <dgm:constr type="t" for="ch" forName="Child1Accent1" refType="h" fact="0.2211"/>
                  <dgm:constr type="w" for="ch" forName="Child1Accent1" refType="w" fact="0.0574"/>
                  <dgm:constr type="h" for="ch" forName="Child1Accent1" refType="h" fact="0.1217"/>
                  <dgm:constr type="l" for="ch" forName="Child1Accent2" refType="w" fact="0.3068"/>
                  <dgm:constr type="t" for="ch" forName="Child1Accent2" refType="h" fact="0.1569"/>
                  <dgm:constr type="w" for="ch" forName="Child1Accent2" refType="w" fact="0.0287"/>
                  <dgm:constr type="h" for="ch" forName="Child1Accent2" refType="h" fact="0.0608"/>
                  <dgm:constr type="l" for="ch" forName="Child1Accent3" refType="w" fact="0.2455"/>
                  <dgm:constr type="t" for="ch" forName="Child1Accent3" refType="h" fact="0.1569"/>
                  <dgm:constr type="w" for="ch" forName="Child1Accent3" refType="w" fact="0.0287"/>
                  <dgm:constr type="h" for="ch" forName="Child1Accent3" refType="h" fact="0.0608"/>
                  <dgm:constr type="l" for="ch" forName="Child1Accent4" refType="w" fact="0.1842"/>
                  <dgm:constr type="t" for="ch" forName="Child1Accent4" refType="h" fact="0.1569"/>
                  <dgm:constr type="w" for="ch" forName="Child1Accent4" refType="w" fact="0.0287"/>
                  <dgm:constr type="h" for="ch" forName="Child1Accent4" refType="h" fact="0.0608"/>
                  <dgm:constr type="l" for="ch" forName="Child1Accent5" refType="w" fact="0.1229"/>
                  <dgm:constr type="t" for="ch" forName="Child1Accent5" refType="h" fact="0.1569"/>
                  <dgm:constr type="w" for="ch" forName="Child1Accent5" refType="w" fact="0.0287"/>
                  <dgm:constr type="h" for="ch" forName="Child1Accent5" refType="h" fact="0.0608"/>
                  <dgm:constr type="l" for="ch" forName="Child2Accent1" refType="w" fact="0.284"/>
                  <dgm:constr type="t" for="ch" forName="Child2Accent1" refType="h" fact="0.5207"/>
                  <dgm:constr type="w" for="ch" forName="Child2Accent1" refType="w" fact="0.0574"/>
                  <dgm:constr type="h" for="ch" forName="Child2Accent1" refType="h" fact="0.1217"/>
                  <dgm:constr type="l" for="ch" forName="Child2Accent2" refType="w" fact="0.2272"/>
                  <dgm:constr type="t" for="ch" forName="Child2Accent2" refType="h" fact="0.5511"/>
                  <dgm:constr type="w" for="ch" forName="Child2Accent2" refType="w" fact="0.0287"/>
                  <dgm:constr type="h" for="ch" forName="Child2Accent2" refType="h" fact="0.0608"/>
                  <dgm:constr type="l" for="ch" forName="Child2Accent3" refType="w" fact="0.1705"/>
                  <dgm:constr type="t" for="ch" forName="Child2Accent3" refType="h" fact="0.5511"/>
                  <dgm:constr type="w" for="ch" forName="Child2Accent3" refType="w" fact="0.0287"/>
                  <dgm:constr type="h" for="ch" forName="Child2Accent3" refType="h" fact="0.0608"/>
                  <dgm:constr type="l" for="ch" forName="Child2Accent4" refType="w" fact="0.1137"/>
                  <dgm:constr type="t" for="ch" forName="Child2Accent4" refType="h" fact="0.5511"/>
                  <dgm:constr type="w" for="ch" forName="Child2Accent4" refType="w" fact="0.0287"/>
                  <dgm:constr type="h" for="ch" forName="Child2Accent4" refType="h" fact="0.0608"/>
                  <dgm:constr type="l" for="ch" forName="Child1Accent6" refType="w" fact="0.0615"/>
                  <dgm:constr type="t" for="ch" forName="Child1Accent6" refType="h" fact="0.1569"/>
                  <dgm:constr type="w" for="ch" forName="Child1Accent6" refType="w" fact="0.0287"/>
                  <dgm:constr type="h" for="ch" forName="Child1Accent6" refType="h" fact="0.0608"/>
                  <dgm:constr type="l" for="ch" forName="Child2Accent5" refType="w" fact="0.057"/>
                  <dgm:constr type="t" for="ch" forName="Child2Accent5" refType="h" fact="0.5511"/>
                  <dgm:constr type="w" for="ch" forName="Child2Accent5" refType="w" fact="0.0287"/>
                  <dgm:constr type="h" for="ch" forName="Child2Accent5" refType="h" fact="0.0608"/>
                  <dgm:constr type="l" for="ch" forName="Child1Accent7" refType="w" fact="0.0002"/>
                  <dgm:constr type="t" for="ch" forName="Child1Accent7" refType="h" fact="0.1569"/>
                  <dgm:constr type="w" for="ch" forName="Child1Accent7" refType="w" fact="0.0287"/>
                  <dgm:constr type="h" for="ch" forName="Child1Accent7" refType="h" fact="0.0608"/>
                  <dgm:constr type="l" for="ch" forName="Child1Accent8" refType="w" fact="0"/>
                  <dgm:constr type="t" for="ch" forName="Child1Accent8" refType="h" fact="0"/>
                  <dgm:constr type="w" for="ch" forName="Child1Accent8" refType="w" fact="0"/>
                  <dgm:constr type="h" for="ch" forName="Child1Accent8" refType="h" fact="0"/>
                  <dgm:constr type="l" for="ch" forName="Child1Accent9" refType="w" fact="0"/>
                  <dgm:constr type="t" for="ch" forName="Child1Accent9" refType="h" fact="0"/>
                  <dgm:constr type="w" for="ch" forName="Child1Accent9" refType="w" fact="0"/>
                  <dgm:constr type="h" for="ch" forName="Child1Accent9" refType="h" fact="0"/>
                  <dgm:constr type="l" for="ch" forName="Child2Accent6" refType="w" fact="0.0002"/>
                  <dgm:constr type="t" for="ch" forName="Child2Accent6" refType="h" fact="0.5511"/>
                  <dgm:constr type="w" for="ch" forName="Child2Accent6" refType="w" fact="0.0287"/>
                  <dgm:constr type="h" for="ch" forName="Child2Accent6" refType="h" fact="0.0608"/>
                  <dgm:constr type="l" for="ch" forName="Child2Accent7" refType="w" fact="0"/>
                  <dgm:constr type="t" for="ch" forName="Child2Accent7" refType="h" fact="0"/>
                  <dgm:constr type="w" for="ch" forName="Child2Accent7" refType="w" fact="0"/>
                  <dgm:constr type="h" for="ch" forName="Child2Accent7" refType="h" fact="0"/>
                  <dgm:constr type="l" for="ch" forName="Child3Accent1" refType="w" fact="0.3436"/>
                  <dgm:constr type="t" for="ch" forName="Child3Accent1" refType="h" fact="0.8153"/>
                  <dgm:constr type="w" for="ch" forName="Child3Accent1" refType="w" fact="0.0574"/>
                  <dgm:constr type="h" for="ch" forName="Child3Accent1" refType="h" fact="0.1217"/>
                  <dgm:constr type="l" for="ch" forName="Child3Accent2" refType="w" fact="0.3068"/>
                  <dgm:constr type="t" for="ch" forName="Child3Accent2" refType="h" fact="0.9392"/>
                  <dgm:constr type="w" for="ch" forName="Child3Accent2" refType="w" fact="0.0287"/>
                  <dgm:constr type="h" for="ch" forName="Child3Accent2" refType="h" fact="0.0608"/>
                  <dgm:constr type="l" for="ch" forName="Child3Accent3" refType="w" fact="0.2455"/>
                  <dgm:constr type="t" for="ch" forName="Child3Accent3" refType="h" fact="0.9392"/>
                  <dgm:constr type="w" for="ch" forName="Child3Accent3" refType="w" fact="0.0287"/>
                  <dgm:constr type="h" for="ch" forName="Child3Accent3" refType="h" fact="0.0608"/>
                  <dgm:constr type="l" for="ch" forName="Child3Accent4" refType="w" fact="0.1842"/>
                  <dgm:constr type="t" for="ch" forName="Child3Accent4" refType="h" fact="0.9392"/>
                  <dgm:constr type="w" for="ch" forName="Child3Accent4" refType="w" fact="0.0287"/>
                  <dgm:constr type="h" for="ch" forName="Child3Accent4" refType="h" fact="0.0608"/>
                  <dgm:constr type="l" for="ch" forName="Child3Accent5" refType="w" fact="0.1229"/>
                  <dgm:constr type="t" for="ch" forName="Child3Accent5" refType="h" fact="0.9392"/>
                  <dgm:constr type="w" for="ch" forName="Child3Accent5" refType="w" fact="0.0287"/>
                  <dgm:constr type="h" for="ch" forName="Child3Accent5" refType="h" fact="0.0608"/>
                  <dgm:constr type="l" for="ch" forName="Child3Accent6" refType="w" fact="0.0615"/>
                  <dgm:constr type="t" for="ch" forName="Child3Accent6" refType="h" fact="0.9392"/>
                  <dgm:constr type="w" for="ch" forName="Child3Accent6" refType="w" fact="0.0287"/>
                  <dgm:constr type="h" for="ch" forName="Child3Accent6" refType="h" fact="0.0608"/>
                  <dgm:constr type="l" for="ch" forName="Child3Accent7" refType="w" fact="0.0002"/>
                  <dgm:constr type="t" for="ch" forName="Child3Accent7" refType="h" fact="0.9392"/>
                  <dgm:constr type="w" for="ch" forName="Child3Accent7" refType="w" fact="0.0287"/>
                  <dgm:constr type="h" for="ch" forName="Child3Accent7" refType="h" fact="0.0608"/>
                  <dgm:constr type="l" for="ch" forName="ParentAccent1" refType="w" fact="0.9713"/>
                  <dgm:constr type="t" for="ch" forName="ParentAccent1" refType="h" fact="0.5511"/>
                  <dgm:constr type="w" for="ch" forName="ParentAccent1" refType="w" fact="0.0287"/>
                  <dgm:constr type="h" for="ch" forName="ParentAccent1" refType="h" fact="0.0608"/>
                  <dgm:constr type="l" for="ch" forName="ParentAccent2" refType="w" fact="0.9187"/>
                  <dgm:constr type="t" for="ch" forName="ParentAccent2" refType="h" fact="0.5511"/>
                  <dgm:constr type="w" for="ch" forName="ParentAccent2" refType="w" fact="0.0287"/>
                  <dgm:constr type="h" for="ch" forName="ParentAccent2" refType="h" fact="0.0608"/>
                  <dgm:constr type="l" for="ch" forName="ParentAccent3" refType="w" fact="0.8661"/>
                  <dgm:constr type="t" for="ch" forName="ParentAccent3" refType="h" fact="0.5511"/>
                  <dgm:constr type="w" for="ch" forName="ParentAccent3" refType="w" fact="0.0287"/>
                  <dgm:constr type="h" for="ch" forName="ParentAccent3" refType="h" fact="0.0608"/>
                  <dgm:constr type="l" for="ch" forName="ParentAccent4" refType="w" fact="0.8136"/>
                  <dgm:constr type="t" for="ch" forName="ParentAccent4" refType="h" fact="0.5511"/>
                  <dgm:constr type="w" for="ch" forName="ParentAccent4" refType="w" fact="0.0287"/>
                  <dgm:constr type="h" for="ch" forName="ParentAccent4" refType="h" fact="0.0608"/>
                  <dgm:constr type="l" for="ch" forName="ParentAccent5" refType="w" fact="0.761"/>
                  <dgm:constr type="t" for="ch" forName="ParentAccent5" refType="h" fact="0.5511"/>
                  <dgm:constr type="w" for="ch" forName="ParentAccent5" refType="w" fact="0.0287"/>
                  <dgm:constr type="h" for="ch" forName="ParentAccent5" refType="h" fact="0.0608"/>
                  <dgm:constr type="l" for="ch" forName="ParentAccent6" refType="w" fact="0.6797"/>
                  <dgm:constr type="t" for="ch" forName="ParentAccent6" refType="h" fact="0.5207"/>
                  <dgm:constr type="w" for="ch" forName="ParentAccent6" refType="w" fact="0.0574"/>
                  <dgm:constr type="h" for="ch" forName="ParentAccent6" refType="h" fact="0.1217"/>
                  <dgm:constr type="l" for="ch" forName="ParentAccent7" refType="w" fact="0.9245"/>
                  <dgm:constr type="t" for="ch" forName="ParentAccent7" refType="h" fact="0.4255"/>
                  <dgm:constr type="w" for="ch" forName="ParentAccent7" refType="w" fact="0.0287"/>
                  <dgm:constr type="h" for="ch" forName="ParentAccent7" refType="h" fact="0.0608"/>
                  <dgm:constr type="l" for="ch" forName="ParentAccent8" refType="w" fact="0.9245"/>
                  <dgm:constr type="t" for="ch" forName="ParentAccent8" refType="h" fact="0.6776"/>
                  <dgm:constr type="w" for="ch" forName="ParentAccent8" refType="w" fact="0.0287"/>
                  <dgm:constr type="h" for="ch" forName="ParentAccent8" refType="h" fact="0.0608"/>
                  <dgm:constr type="l" for="ch" forName="ParentAccent9" refType="w" fact="0.9501"/>
                  <dgm:constr type="t" for="ch" forName="ParentAccent9" refType="h" fact="0.4801"/>
                  <dgm:constr type="w" for="ch" forName="ParentAccent9" refType="w" fact="0.0287"/>
                  <dgm:constr type="h" for="ch" forName="ParentAccent9" refType="h" fact="0.0608"/>
                  <dgm:constr type="l" for="ch" forName="ParentAccent10" refType="w" fact="0.9518"/>
                  <dgm:constr type="t" for="ch" forName="ParentAccent10" refType="h" fact="0.6233"/>
                  <dgm:constr type="w" for="ch" forName="ParentAccent10" refType="w" fact="0.0287"/>
                  <dgm:constr type="h" for="ch" forName="ParentAccent10" refType="h" fact="0.0608"/>
                  <dgm:constr type="l" for="ch" forName="Child3" refType="w" fact="0"/>
                  <dgm:constr type="t" for="ch" forName="Child3" refType="h" fact="0.7822"/>
                  <dgm:constr type="w" for="ch" forName="Child3" refType="w" fact="0.3364"/>
                  <dgm:constr type="h" for="ch" forName="Child3" refType="h" fact="0.1564"/>
                  <dgm:constr type="l" for="ch" forName="Child2" refType="w" fact="0"/>
                  <dgm:constr type="t" for="ch" forName="Child2" refType="h" fact="0.3955"/>
                  <dgm:constr type="w" for="ch" forName="Child2" refType="w" fact="0.2544"/>
                  <dgm:constr type="h" for="ch" forName="Child2" refType="h" fact="0.1564"/>
                  <dgm:constr type="l" for="ch" forName="Child1" refType="w" fact="0"/>
                  <dgm:constr type="t" for="ch" forName="Child1" refType="h" fact="0"/>
                  <dgm:constr type="w" for="ch" forName="Child1" refType="w" fact="0.3364"/>
                  <dgm:constr type="h" for="ch" forName="Child1" refType="h" fact="0.1564"/>
                  <dgm:constr type="l" for="ch" forName="Parent" refType="w" fact="0.3653"/>
                  <dgm:constr type="t" for="ch" forName="Parent" refType="h" fact="0.2737"/>
                  <dgm:constr type="w" for="ch" forName="Parent" refType="w" fact="0.2906"/>
                  <dgm:constr type="h" for="ch" forName="Parent" refType="h" fact="0.6157"/>
                </dgm:constrLst>
              </dgm:if>
              <dgm:if name="Name11" axis="ch" ptType="node" func="cnt" op="equ" val="4">
                <dgm:alg type="composite">
                  <dgm:param type="ar" val="1.8304"/>
                </dgm:alg>
                <dgm:constrLst>
                  <dgm:constr type="l" for="ch" forName="Parent" refType="w" fact="0.3771"/>
                  <dgm:constr type="t" for="ch" forName="Parent" refType="h" fact="0.2946"/>
                  <dgm:constr type="w" for="ch" forName="Parent" refType="w" fact="0.2862"/>
                  <dgm:constr type="h" for="ch" forName="Parent" refType="h" fact="0.5239"/>
                  <dgm:constr type="l" for="ch" forName="Child1Accent1" refType="w" fact="0.3904"/>
                  <dgm:constr type="t" for="ch" forName="Child1Accent1" refType="h" fact="0.2104"/>
                  <dgm:constr type="w" for="ch" forName="Child1Accent1" refType="w" fact="0.0566"/>
                  <dgm:constr type="h" for="ch" forName="Child1Accent1" refType="h" fact="0.1035"/>
                  <dgm:constr type="l" for="ch" forName="Child1Accent3" refType="w" fact="0.3001"/>
                  <dgm:constr type="t" for="ch" forName="Child1Accent3" refType="h" fact="0.128"/>
                  <dgm:constr type="w" for="ch" forName="Child1Accent3" refType="w" fact="0.0283"/>
                  <dgm:constr type="h" for="ch" forName="Child1Accent3" refType="h" fact="0.0518"/>
                  <dgm:constr type="l" for="ch" forName="Child1Accent4" refType="w" fact="0.2418"/>
                  <dgm:constr type="t" for="ch" forName="Child1Accent4" refType="h" fact="0.128"/>
                  <dgm:constr type="w" for="ch" forName="Child1Accent4" refType="w" fact="0.0283"/>
                  <dgm:constr type="h" for="ch" forName="Child1Accent4" refType="h" fact="0.0518"/>
                  <dgm:constr type="l" for="ch" forName="Child1Accent5" refType="w" fact="0.1835"/>
                  <dgm:constr type="t" for="ch" forName="Child1Accent5" refType="h" fact="0.128"/>
                  <dgm:constr type="w" for="ch" forName="Child1Accent5" refType="w" fact="0.0283"/>
                  <dgm:constr type="h" for="ch" forName="Child1Accent5" refType="h" fact="0.0518"/>
                  <dgm:constr type="l" for="ch" forName="Child1Accent6" refType="w" fact="0.1252"/>
                  <dgm:constr type="t" for="ch" forName="Child1Accent6" refType="h" fact="0.128"/>
                  <dgm:constr type="w" for="ch" forName="Child1Accent6" refType="w" fact="0.0283"/>
                  <dgm:constr type="h" for="ch" forName="Child1Accent6" refType="h" fact="0.0518"/>
                  <dgm:constr type="l" for="ch" forName="Child3Accent1" refType="w" fact="0.3158"/>
                  <dgm:constr type="t" for="ch" forName="Child3Accent1" refType="h" fact="0.6212"/>
                  <dgm:constr type="w" for="ch" forName="Child3Accent1" refType="w" fact="0.0566"/>
                  <dgm:constr type="h" for="ch" forName="Child3Accent1" refType="h" fact="0.1035"/>
                  <dgm:constr type="l" for="ch" forName="Child3Accent2" refType="w" fact="0.2689"/>
                  <dgm:constr type="t" for="ch" forName="Child3Accent2" refType="h" fact="0.6828"/>
                  <dgm:constr type="w" for="ch" forName="Child3Accent2" refType="w" fact="0.0283"/>
                  <dgm:constr type="h" for="ch" forName="Child3Accent2" refType="h" fact="0.0518"/>
                  <dgm:constr type="l" for="ch" forName="Child3Accent4" refType="w" fact="0.1614"/>
                  <dgm:constr type="t" for="ch" forName="Child3Accent4" refType="h" fact="0.6828"/>
                  <dgm:constr type="w" for="ch" forName="Child3Accent4" refType="w" fact="0.0283"/>
                  <dgm:constr type="h" for="ch" forName="Child3Accent4" refType="h" fact="0.0518"/>
                  <dgm:constr type="l" for="ch" forName="Child3Accent5" refType="w" fact="0.1077"/>
                  <dgm:constr type="t" for="ch" forName="Child3Accent5" refType="h" fact="0.6828"/>
                  <dgm:constr type="w" for="ch" forName="Child3Accent5" refType="w" fact="0.0283"/>
                  <dgm:constr type="h" for="ch" forName="Child3Accent5" refType="h" fact="0.0518"/>
                  <dgm:constr type="l" for="ch" forName="Child1Accent7" refType="w" fact="0.0668"/>
                  <dgm:constr type="t" for="ch" forName="Child1Accent7" refType="h" fact="0.128"/>
                  <dgm:constr type="w" for="ch" forName="Child1Accent7" refType="w" fact="0.0283"/>
                  <dgm:constr type="h" for="ch" forName="Child1Accent7" refType="h" fact="0.0518"/>
                  <dgm:constr type="l" for="ch" forName="Child3Accent6" refType="w" fact="0.0539"/>
                  <dgm:constr type="t" for="ch" forName="Child3Accent6" refType="h" fact="0.6828"/>
                  <dgm:constr type="w" for="ch" forName="Child3Accent6" refType="w" fact="0.0283"/>
                  <dgm:constr type="h" for="ch" forName="Child3Accent6" refType="h" fact="0.0518"/>
                  <dgm:constr type="l" for="ch" forName="Child1Accent8" refType="w" fact="0.0085"/>
                  <dgm:constr type="t" for="ch" forName="Child1Accent8" refType="h" fact="0.128"/>
                  <dgm:constr type="w" for="ch" forName="Child1Accent8" refType="w" fact="0.0283"/>
                  <dgm:constr type="h" for="ch" forName="Child1Accent8" refType="h" fact="0.0518"/>
                  <dgm:constr type="l" for="ch" forName="Child1Accent9" refType="w" fact="0"/>
                  <dgm:constr type="t" for="ch" forName="Child1Accent9" refType="h" fact="0"/>
                  <dgm:constr type="w" for="ch" forName="Child1Accent9" refType="w" fact="0"/>
                  <dgm:constr type="h" for="ch" forName="Child1Accent9" refType="h" fact="0"/>
                  <dgm:constr type="l" for="ch" forName="Child3Accent7" refType="w" fact="0.0002"/>
                  <dgm:constr type="t" for="ch" forName="Child3Accent7" refType="h" fact="0.6828"/>
                  <dgm:constr type="w" for="ch" forName="Child3Accent7" refType="w" fact="0.0283"/>
                  <dgm:constr type="h" for="ch" forName="Child3Accent7" refType="h" fact="0.0518"/>
                  <dgm:constr type="l" for="ch" forName="Child4Accent1" refType="w" fact="0.3904"/>
                  <dgm:constr type="t" for="ch" forName="Child4Accent1" refType="h" fact="0.8"/>
                  <dgm:constr type="w" for="ch" forName="Child4Accent1" refType="w" fact="0.0566"/>
                  <dgm:constr type="h" for="ch" forName="Child4Accent1" refType="h" fact="0.1035"/>
                  <dgm:constr type="l" for="ch" forName="Child4Accent3" refType="w" fact="0.2998"/>
                  <dgm:constr type="t" for="ch" forName="Child4Accent3" refType="h" fact="0.9482"/>
                  <dgm:constr type="w" for="ch" forName="Child4Accent3" refType="w" fact="0.0283"/>
                  <dgm:constr type="h" for="ch" forName="Child4Accent3" refType="h" fact="0.0518"/>
                  <dgm:constr type="l" for="ch" forName="Child4Accent4" refType="w" fact="0.2415"/>
                  <dgm:constr type="t" for="ch" forName="Child4Accent4" refType="h" fact="0.9482"/>
                  <dgm:constr type="w" for="ch" forName="Child4Accent4" refType="w" fact="0.0283"/>
                  <dgm:constr type="h" for="ch" forName="Child4Accent4" refType="h" fact="0.0518"/>
                  <dgm:constr type="l" for="ch" forName="Child4Accent5" refType="w" fact="0.1833"/>
                  <dgm:constr type="t" for="ch" forName="Child4Accent5" refType="h" fact="0.9482"/>
                  <dgm:constr type="w" for="ch" forName="Child4Accent5" refType="w" fact="0.0283"/>
                  <dgm:constr type="h" for="ch" forName="Child4Accent5" refType="h" fact="0.0518"/>
                  <dgm:constr type="l" for="ch" forName="Child4Accent6" refType="w" fact="0.1251"/>
                  <dgm:constr type="t" for="ch" forName="Child4Accent6" refType="h" fact="0.9482"/>
                  <dgm:constr type="w" for="ch" forName="Child4Accent6" refType="w" fact="0.0283"/>
                  <dgm:constr type="h" for="ch" forName="Child4Accent6" refType="h" fact="0.0518"/>
                  <dgm:constr type="l" for="ch" forName="Child4Accent7" refType="w" fact="0.0668"/>
                  <dgm:constr type="t" for="ch" forName="Child4Accent7" refType="h" fact="0.9482"/>
                  <dgm:constr type="w" for="ch" forName="Child4Accent7" refType="w" fact="0.0283"/>
                  <dgm:constr type="h" for="ch" forName="Child4Accent7" refType="h" fact="0.0518"/>
                  <dgm:constr type="l" for="ch" forName="Child4Accent8" refType="w" fact="0.0086"/>
                  <dgm:constr type="t" for="ch" forName="Child4Accent8" refType="h" fact="0.9482"/>
                  <dgm:constr type="w" for="ch" forName="Child4Accent8" refType="w" fact="0.0283"/>
                  <dgm:constr type="h" for="ch" forName="Child4Accent8" refType="h" fact="0.0518"/>
                  <dgm:constr type="l" for="ch" forName="Child2Accent1" refType="w" fact="0.3158"/>
                  <dgm:constr type="t" for="ch" forName="Child2Accent1" refType="h" fact="0.3725"/>
                  <dgm:constr type="w" for="ch" forName="Child2Accent1" refType="w" fact="0.0566"/>
                  <dgm:constr type="h" for="ch" forName="Child2Accent1" refType="h" fact="0.1035"/>
                  <dgm:constr type="l" for="ch" forName="Child4Accent2" refType="w" fact="0.358"/>
                  <dgm:constr type="t" for="ch" forName="Child4Accent2" refType="h" fact="0.8993"/>
                  <dgm:constr type="w" for="ch" forName="Child4Accent2" refType="w" fact="0.0283"/>
                  <dgm:constr type="h" for="ch" forName="Child4Accent2" refType="h" fact="0.0518"/>
                  <dgm:constr type="l" for="ch" forName="Child1Accent2" refType="w" fact="0.3585"/>
                  <dgm:constr type="t" for="ch" forName="Child1Accent2" refType="h" fact="0.162"/>
                  <dgm:constr type="w" for="ch" forName="Child1Accent2" refType="w" fact="0.0283"/>
                  <dgm:constr type="h" for="ch" forName="Child1Accent2" refType="h" fact="0.0518"/>
                  <dgm:constr type="l" for="ch" forName="Child3Accent3" refType="w" fact="0.2151"/>
                  <dgm:constr type="t" for="ch" forName="Child3Accent3" refType="h" fact="0.6828"/>
                  <dgm:constr type="w" for="ch" forName="Child3Accent3" refType="w" fact="0.0283"/>
                  <dgm:constr type="h" for="ch" forName="Child3Accent3" refType="h" fact="0.0518"/>
                  <dgm:constr type="l" for="ch" forName="Child2Accent2" refType="w" fact="0.2689"/>
                  <dgm:constr type="t" for="ch" forName="Child2Accent2" refType="h" fact="0.3937"/>
                  <dgm:constr type="w" for="ch" forName="Child2Accent2" refType="w" fact="0.0283"/>
                  <dgm:constr type="h" for="ch" forName="Child2Accent2" refType="h" fact="0.0518"/>
                  <dgm:constr type="l" for="ch" forName="Child2Accent4" refType="w" fact="0.1614"/>
                  <dgm:constr type="t" for="ch" forName="Child2Accent4" refType="h" fact="0.3937"/>
                  <dgm:constr type="w" for="ch" forName="Child2Accent4" refType="w" fact="0.0283"/>
                  <dgm:constr type="h" for="ch" forName="Child2Accent4" refType="h" fact="0.0518"/>
                  <dgm:constr type="l" for="ch" forName="Child2Accent5" refType="w" fact="0.1077"/>
                  <dgm:constr type="t" for="ch" forName="Child2Accent5" refType="h" fact="0.3937"/>
                  <dgm:constr type="w" for="ch" forName="Child2Accent5" refType="w" fact="0.0283"/>
                  <dgm:constr type="h" for="ch" forName="Child2Accent5" refType="h" fact="0.0518"/>
                  <dgm:constr type="l" for="ch" forName="Child2Accent6" refType="w" fact="0.0539"/>
                  <dgm:constr type="t" for="ch" forName="Child2Accent6" refType="h" fact="0.3937"/>
                  <dgm:constr type="w" for="ch" forName="Child2Accent6" refType="w" fact="0.0283"/>
                  <dgm:constr type="h" for="ch" forName="Child2Accent6" refType="h" fact="0.0518"/>
                  <dgm:constr type="l" for="ch" forName="Child2Accent7" refType="w" fact="0.0002"/>
                  <dgm:constr type="t" for="ch" forName="Child2Accent7" refType="h" fact="0.3937"/>
                  <dgm:constr type="w" for="ch" forName="Child2Accent7" refType="w" fact="0.0283"/>
                  <dgm:constr type="h" for="ch" forName="Child2Accent7" refType="h" fact="0.0518"/>
                  <dgm:constr type="l" for="ch" forName="Child2Accent3" refType="w" fact="0.2151"/>
                  <dgm:constr type="t" for="ch" forName="Child2Accent3" refType="h" fact="0.3937"/>
                  <dgm:constr type="w" for="ch" forName="Child2Accent3" refType="w" fact="0.0283"/>
                  <dgm:constr type="h" for="ch" forName="Child2Accent3" refType="h" fact="0.0518"/>
                  <dgm:constr type="l" for="ch" forName="ParentAccent1" refType="w" fact="0.9717"/>
                  <dgm:constr type="t" for="ch" forName="ParentAccent1" refType="h" fact="0.5316"/>
                  <dgm:constr type="w" for="ch" forName="ParentAccent1" refType="w" fact="0.0283"/>
                  <dgm:constr type="h" for="ch" forName="ParentAccent1" refType="h" fact="0.0518"/>
                  <dgm:constr type="l" for="ch" forName="ParentAccent2" refType="w" fact="0.9199"/>
                  <dgm:constr type="t" for="ch" forName="ParentAccent2" refType="h" fact="0.5316"/>
                  <dgm:constr type="w" for="ch" forName="ParentAccent2" refType="w" fact="0.0283"/>
                  <dgm:constr type="h" for="ch" forName="ParentAccent2" refType="h" fact="0.0518"/>
                  <dgm:constr type="l" for="ch" forName="ParentAccent3" refType="w" fact="0.8682"/>
                  <dgm:constr type="t" for="ch" forName="ParentAccent3" refType="h" fact="0.5316"/>
                  <dgm:constr type="w" for="ch" forName="ParentAccent3" refType="w" fact="0.0283"/>
                  <dgm:constr type="h" for="ch" forName="ParentAccent3" refType="h" fact="0.0518"/>
                  <dgm:constr type="l" for="ch" forName="ParentAccent4" refType="w" fact="0.8164"/>
                  <dgm:constr type="t" for="ch" forName="ParentAccent4" refType="h" fact="0.5316"/>
                  <dgm:constr type="w" for="ch" forName="ParentAccent4" refType="w" fact="0.0283"/>
                  <dgm:constr type="h" for="ch" forName="ParentAccent4" refType="h" fact="0.0518"/>
                  <dgm:constr type="l" for="ch" forName="ParentAccent5" refType="w" fact="0.7646"/>
                  <dgm:constr type="t" for="ch" forName="ParentAccent5" refType="h" fact="0.5316"/>
                  <dgm:constr type="w" for="ch" forName="ParentAccent5" refType="w" fact="0.0283"/>
                  <dgm:constr type="h" for="ch" forName="ParentAccent5" refType="h" fact="0.0518"/>
                  <dgm:constr type="l" for="ch" forName="ParentAccent6" refType="w" fact="0.6846"/>
                  <dgm:constr type="t" for="ch" forName="ParentAccent6" refType="h" fact="0.5057"/>
                  <dgm:constr type="w" for="ch" forName="ParentAccent6" refType="w" fact="0.0566"/>
                  <dgm:constr type="h" for="ch" forName="ParentAccent6" refType="h" fact="0.1035"/>
                  <dgm:constr type="l" for="ch" forName="ParentAccent7" refType="w" fact="0.9256"/>
                  <dgm:constr type="t" for="ch" forName="ParentAccent7" refType="h" fact="0.4247"/>
                  <dgm:constr type="w" for="ch" forName="ParentAccent7" refType="w" fact="0.0283"/>
                  <dgm:constr type="h" for="ch" forName="ParentAccent7" refType="h" fact="0.0518"/>
                  <dgm:constr type="l" for="ch" forName="ParentAccent8" refType="w" fact="0.9256"/>
                  <dgm:constr type="t" for="ch" forName="ParentAccent8" refType="h" fact="0.6392"/>
                  <dgm:constr type="w" for="ch" forName="ParentAccent8" refType="w" fact="0.0283"/>
                  <dgm:constr type="h" for="ch" forName="ParentAccent8" refType="h" fact="0.0518"/>
                  <dgm:constr type="l" for="ch" forName="ParentAccent9" refType="w" fact="0.9509"/>
                  <dgm:constr type="t" for="ch" forName="ParentAccent9" refType="h" fact="0.4712"/>
                  <dgm:constr type="w" for="ch" forName="ParentAccent9" refType="w" fact="0.0283"/>
                  <dgm:constr type="h" for="ch" forName="ParentAccent9" refType="h" fact="0.0518"/>
                  <dgm:constr type="l" for="ch" forName="ParentAccent10" refType="w" fact="0.9525"/>
                  <dgm:constr type="t" for="ch" forName="ParentAccent10" refType="h" fact="0.593"/>
                  <dgm:constr type="w" for="ch" forName="ParentAccent10" refType="w" fact="0.0283"/>
                  <dgm:constr type="h" for="ch" forName="ParentAccent10" refType="h" fact="0.0518"/>
                  <dgm:constr type="l" for="ch" forName="Child4" refType="w" fact="0.0081"/>
                  <dgm:constr type="t" for="ch" forName="Child4" refType="h" fact="0.8184"/>
                  <dgm:constr type="w" for="ch" forName="Child4" refType="w" fact="0.3192"/>
                  <dgm:constr type="h" for="ch" forName="Child4" refType="h" fact="0.1294"/>
                  <dgm:constr type="l" for="ch" forName="Child3" refType="w" fact="0"/>
                  <dgm:constr type="t" for="ch" forName="Child3" refType="h" fact="0.5547"/>
                  <dgm:constr type="w" for="ch" forName="Child3" refType="w" fact="0.297"/>
                  <dgm:constr type="h" for="ch" forName="Child3" refType="h" fact="0.1294"/>
                  <dgm:constr type="l" for="ch" forName="Child2" refType="w" fact="0"/>
                  <dgm:constr type="t" for="ch" forName="Child2" refType="h" fact="0.2662"/>
                  <dgm:constr type="w" for="ch" forName="Child2" refType="w" fact="0.297"/>
                  <dgm:constr type="h" for="ch" forName="Child2" refType="h" fact="0.1294"/>
                  <dgm:constr type="l" for="ch" forName="Child1" refType="w" fact="0.0081"/>
                  <dgm:constr type="t" for="ch" forName="Child1" refType="h" fact="0"/>
                  <dgm:constr type="w" for="ch" forName="Child1" refType="w" fact="0.3192"/>
                  <dgm:constr type="h" for="ch" forName="Child1" refType="h" fact="0.1294"/>
                </dgm:constrLst>
              </dgm:if>
              <dgm:else name="Name12">
                <dgm:alg type="composite">
                  <dgm:param type="ar" val="1.3278"/>
                </dgm:alg>
                <dgm:constrLst>
                  <dgm:constr type="l" for="ch" forName="Child2Accent1" refType="w" fact="0.3436"/>
                  <dgm:constr type="t" for="ch" forName="Child2Accent1" refType="h" fact="0.3184"/>
                  <dgm:constr type="w" for="ch" forName="Child2Accent1" refType="w" fact="0.0574"/>
                  <dgm:constr type="h" for="ch" forName="Child2Accent1" refType="h" fact="0.0763"/>
                  <dgm:constr type="l" for="ch" forName="Child2Accent2" refType="w" fact="0.3068"/>
                  <dgm:constr type="t" for="ch" forName="Child2Accent2" refType="h" fact="0.2781"/>
                  <dgm:constr type="w" for="ch" forName="Child2Accent2" refType="w" fact="0.0287"/>
                  <dgm:constr type="h" for="ch" forName="Child2Accent2" refType="h" fact="0.0381"/>
                  <dgm:constr type="l" for="ch" forName="Child2Accent3" refType="w" fact="0.2455"/>
                  <dgm:constr type="t" for="ch" forName="Child2Accent3" refType="h" fact="0.2781"/>
                  <dgm:constr type="w" for="ch" forName="Child2Accent3" refType="w" fact="0.0287"/>
                  <dgm:constr type="h" for="ch" forName="Child2Accent3" refType="h" fact="0.0381"/>
                  <dgm:constr type="l" for="ch" forName="Child2Accent4" refType="w" fact="0.1842"/>
                  <dgm:constr type="t" for="ch" forName="Child2Accent4" refType="h" fact="0.2781"/>
                  <dgm:constr type="w" for="ch" forName="Child2Accent4" refType="w" fact="0.0287"/>
                  <dgm:constr type="h" for="ch" forName="Child2Accent4" refType="h" fact="0.0381"/>
                  <dgm:constr type="l" for="ch" forName="Child2Accent5" refType="w" fact="0.1229"/>
                  <dgm:constr type="t" for="ch" forName="Child2Accent5" refType="h" fact="0.2781"/>
                  <dgm:constr type="w" for="ch" forName="Child2Accent5" refType="w" fact="0.0287"/>
                  <dgm:constr type="h" for="ch" forName="Child2Accent5" refType="h" fact="0.0381"/>
                  <dgm:constr type="l" for="ch" forName="Child3Accent1" refType="w" fact="0.284"/>
                  <dgm:constr type="t" for="ch" forName="Child3Accent1" refType="h" fact="0.5061"/>
                  <dgm:constr type="w" for="ch" forName="Child3Accent1" refType="w" fact="0.0574"/>
                  <dgm:constr type="h" for="ch" forName="Child3Accent1" refType="h" fact="0.0763"/>
                  <dgm:constr type="l" for="ch" forName="Child3Accent2" refType="w" fact="0.2272"/>
                  <dgm:constr type="t" for="ch" forName="Child3Accent2" refType="h" fact="0.5252"/>
                  <dgm:constr type="w" for="ch" forName="Child3Accent2" refType="w" fact="0.0287"/>
                  <dgm:constr type="h" for="ch" forName="Child3Accent2" refType="h" fact="0.0381"/>
                  <dgm:constr type="l" for="ch" forName="Child3Accent3" refType="w" fact="0.1705"/>
                  <dgm:constr type="t" for="ch" forName="Child3Accent3" refType="h" fact="0.5252"/>
                  <dgm:constr type="w" for="ch" forName="Child3Accent3" refType="w" fact="0.0287"/>
                  <dgm:constr type="h" for="ch" forName="Child3Accent3" refType="h" fact="0.0381"/>
                  <dgm:constr type="l" for="ch" forName="Child3Accent4" refType="w" fact="0.1137"/>
                  <dgm:constr type="t" for="ch" forName="Child3Accent4" refType="h" fact="0.5252"/>
                  <dgm:constr type="w" for="ch" forName="Child3Accent4" refType="w" fact="0.0287"/>
                  <dgm:constr type="h" for="ch" forName="Child3Accent4" refType="h" fact="0.0381"/>
                  <dgm:constr type="l" for="ch" forName="Child2Accent6" refType="w" fact="0.0615"/>
                  <dgm:constr type="t" for="ch" forName="Child2Accent6" refType="h" fact="0.2781"/>
                  <dgm:constr type="w" for="ch" forName="Child2Accent6" refType="w" fact="0.0287"/>
                  <dgm:constr type="h" for="ch" forName="Child2Accent6" refType="h" fact="0.0381"/>
                  <dgm:constr type="l" for="ch" forName="Child3Accent5" refType="w" fact="0.057"/>
                  <dgm:constr type="t" for="ch" forName="Child3Accent5" refType="h" fact="0.5252"/>
                  <dgm:constr type="w" for="ch" forName="Child3Accent5" refType="w" fact="0.0287"/>
                  <dgm:constr type="h" for="ch" forName="Child3Accent5" refType="h" fact="0.0381"/>
                  <dgm:constr type="l" for="ch" forName="Child2Accent7" refType="w" fact="0.0002"/>
                  <dgm:constr type="t" for="ch" forName="Child2Accent7" refType="h" fact="0.2781"/>
                  <dgm:constr type="w" for="ch" forName="Child2Accent7" refType="w" fact="0.0287"/>
                  <dgm:constr type="h" for="ch" forName="Child2Accent7" refType="h" fact="0.0381"/>
                  <dgm:constr type="l" for="ch" forName="Child3Accent6" refType="w" fact="0.0002"/>
                  <dgm:constr type="t" for="ch" forName="Child3Accent6" refType="h" fact="0.5252"/>
                  <dgm:constr type="w" for="ch" forName="Child3Accent6" refType="w" fact="0.0287"/>
                  <dgm:constr type="h" for="ch" forName="Child3Accent6" refType="h" fact="0.0381"/>
                  <dgm:constr type="l" for="ch" forName="Child3Accent7" refType="w" fact="0"/>
                  <dgm:constr type="t" for="ch" forName="Child3Accent7" refType="h" fact="0"/>
                  <dgm:constr type="w" for="ch" forName="Child3Accent7" refType="w" fact="0"/>
                  <dgm:constr type="h" for="ch" forName="Child3Accent7" refType="h" fact="0"/>
                  <dgm:constr type="l" for="ch" forName="Child4Accent1" refType="w" fact="0.3436"/>
                  <dgm:constr type="t" for="ch" forName="Child4Accent1" refType="h" fact="0.6908"/>
                  <dgm:constr type="w" for="ch" forName="Child4Accent1" refType="w" fact="0.0574"/>
                  <dgm:constr type="h" for="ch" forName="Child4Accent1" refType="h" fact="0.0763"/>
                  <dgm:constr type="l" for="ch" forName="Child4Accent2" refType="w" fact="0.3068"/>
                  <dgm:constr type="t" for="ch" forName="Child4Accent2" refType="h" fact="0.7684"/>
                  <dgm:constr type="w" for="ch" forName="Child4Accent2" refType="w" fact="0.0287"/>
                  <dgm:constr type="h" for="ch" forName="Child4Accent2" refType="h" fact="0.0381"/>
                  <dgm:constr type="l" for="ch" forName="Child4Accent3" refType="w" fact="0.2455"/>
                  <dgm:constr type="t" for="ch" forName="Child4Accent3" refType="h" fact="0.7684"/>
                  <dgm:constr type="w" for="ch" forName="Child4Accent3" refType="w" fact="0.0287"/>
                  <dgm:constr type="h" for="ch" forName="Child4Accent3" refType="h" fact="0.0381"/>
                  <dgm:constr type="l" for="ch" forName="Child4Accent4" refType="w" fact="0.1842"/>
                  <dgm:constr type="t" for="ch" forName="Child4Accent4" refType="h" fact="0.7684"/>
                  <dgm:constr type="w" for="ch" forName="Child4Accent4" refType="w" fact="0.0287"/>
                  <dgm:constr type="h" for="ch" forName="Child4Accent4" refType="h" fact="0.0381"/>
                  <dgm:constr type="l" for="ch" forName="Child4Accent5" refType="w" fact="0.1229"/>
                  <dgm:constr type="t" for="ch" forName="Child4Accent5" refType="h" fact="0.7684"/>
                  <dgm:constr type="w" for="ch" forName="Child4Accent5" refType="w" fact="0.0287"/>
                  <dgm:constr type="h" for="ch" forName="Child4Accent5" refType="h" fact="0.0381"/>
                  <dgm:constr type="l" for="ch" forName="Child4Accent6" refType="w" fact="0.0615"/>
                  <dgm:constr type="t" for="ch" forName="Child4Accent6" refType="h" fact="0.7684"/>
                  <dgm:constr type="w" for="ch" forName="Child4Accent6" refType="w" fact="0.0287"/>
                  <dgm:constr type="h" for="ch" forName="Child4Accent6" refType="h" fact="0.0381"/>
                  <dgm:constr type="l" for="ch" forName="Child4Accent7" refType="w" fact="0.0002"/>
                  <dgm:constr type="t" for="ch" forName="Child4Accent7" refType="h" fact="0.7684"/>
                  <dgm:constr type="w" for="ch" forName="Child4Accent7" refType="w" fact="0.0287"/>
                  <dgm:constr type="h" for="ch" forName="Child4Accent7" refType="h" fact="0.0381"/>
                  <dgm:constr type="l" for="ch" forName="Child4Accent8" refType="w" fact="0"/>
                  <dgm:constr type="t" for="ch" forName="Child4Accent8" refType="h" fact="0"/>
                  <dgm:constr type="w" for="ch" forName="Child4Accent8" refType="w" fact="0"/>
                  <dgm:constr type="h" for="ch" forName="Child4Accent8" refType="h" fact="0"/>
                  <dgm:constr type="l" for="ch" forName="ParentAccent1" refType="w" fact="0.9713"/>
                  <dgm:constr type="t" for="ch" forName="ParentAccent1" refType="h" fact="0.5252"/>
                  <dgm:constr type="w" for="ch" forName="ParentAccent1" refType="w" fact="0.0287"/>
                  <dgm:constr type="h" for="ch" forName="ParentAccent1" refType="h" fact="0.0381"/>
                  <dgm:constr type="l" for="ch" forName="ParentAccent2" refType="w" fact="0.9187"/>
                  <dgm:constr type="t" for="ch" forName="ParentAccent2" refType="h" fact="0.5252"/>
                  <dgm:constr type="w" for="ch" forName="ParentAccent2" refType="w" fact="0.0287"/>
                  <dgm:constr type="h" for="ch" forName="ParentAccent2" refType="h" fact="0.0381"/>
                  <dgm:constr type="l" for="ch" forName="ParentAccent3" refType="w" fact="0.8661"/>
                  <dgm:constr type="t" for="ch" forName="ParentAccent3" refType="h" fact="0.5252"/>
                  <dgm:constr type="w" for="ch" forName="ParentAccent3" refType="w" fact="0.0287"/>
                  <dgm:constr type="h" for="ch" forName="ParentAccent3" refType="h" fact="0.0381"/>
                  <dgm:constr type="l" for="ch" forName="ParentAccent4" refType="w" fact="0.8136"/>
                  <dgm:constr type="t" for="ch" forName="ParentAccent4" refType="h" fact="0.5252"/>
                  <dgm:constr type="w" for="ch" forName="ParentAccent4" refType="w" fact="0.0287"/>
                  <dgm:constr type="h" for="ch" forName="ParentAccent4" refType="h" fact="0.0381"/>
                  <dgm:constr type="l" for="ch" forName="ParentAccent5" refType="w" fact="0.761"/>
                  <dgm:constr type="t" for="ch" forName="ParentAccent5" refType="h" fact="0.5252"/>
                  <dgm:constr type="w" for="ch" forName="ParentAccent5" refType="w" fact="0.0287"/>
                  <dgm:constr type="h" for="ch" forName="ParentAccent5" refType="h" fact="0.0381"/>
                  <dgm:constr type="l" for="ch" forName="ParentAccent6" refType="w" fact="0.6797"/>
                  <dgm:constr type="t" for="ch" forName="ParentAccent6" refType="h" fact="0.5061"/>
                  <dgm:constr type="w" for="ch" forName="ParentAccent6" refType="w" fact="0.0574"/>
                  <dgm:constr type="h" for="ch" forName="ParentAccent6" refType="h" fact="0.0763"/>
                  <dgm:constr type="l" for="ch" forName="ParentAccent7" refType="w" fact="0.9245"/>
                  <dgm:constr type="t" for="ch" forName="ParentAccent7" refType="h" fact="0.4464"/>
                  <dgm:constr type="w" for="ch" forName="ParentAccent7" refType="w" fact="0.0287"/>
                  <dgm:constr type="h" for="ch" forName="ParentAccent7" refType="h" fact="0.0381"/>
                  <dgm:constr type="l" for="ch" forName="ParentAccent8" refType="w" fact="0.9245"/>
                  <dgm:constr type="t" for="ch" forName="ParentAccent8" refType="h" fact="0.6045"/>
                  <dgm:constr type="w" for="ch" forName="ParentAccent8" refType="w" fact="0.0287"/>
                  <dgm:constr type="h" for="ch" forName="ParentAccent8" refType="h" fact="0.0381"/>
                  <dgm:constr type="l" for="ch" forName="ParentAccent9" refType="w" fact="0.9501"/>
                  <dgm:constr type="t" for="ch" forName="ParentAccent9" refType="h" fact="0.4807"/>
                  <dgm:constr type="w" for="ch" forName="ParentAccent9" refType="w" fact="0.0287"/>
                  <dgm:constr type="h" for="ch" forName="ParentAccent9" refType="h" fact="0.0381"/>
                  <dgm:constr type="l" for="ch" forName="ParentAccent10" refType="w" fact="0.9518"/>
                  <dgm:constr type="t" for="ch" forName="ParentAccent10" refType="h" fact="0.5705"/>
                  <dgm:constr type="w" for="ch" forName="ParentAccent10" refType="w" fact="0.0287"/>
                  <dgm:constr type="h" for="ch" forName="ParentAccent10" refType="h" fact="0.0381"/>
                  <dgm:constr type="l" for="ch" forName="Child1Accent1" refType="w" fact="0.4819"/>
                  <dgm:constr type="t" for="ch" forName="Child1Accent1" refType="h" fact="0.2457"/>
                  <dgm:constr type="w" for="ch" forName="Child1Accent1" refType="w" fact="0.0574"/>
                  <dgm:constr type="h" for="ch" forName="Child1Accent1" refType="h" fact="0.0763"/>
                  <dgm:constr type="l" for="ch" forName="Child1Accent4" refType="w" fact="0.3653"/>
                  <dgm:constr type="t" for="ch" forName="Child1Accent4" refType="h" fact="0.097"/>
                  <dgm:constr type="w" for="ch" forName="Child1Accent4" refType="w" fact="0.0287"/>
                  <dgm:constr type="h" for="ch" forName="Child1Accent4" refType="h" fact="0.0381"/>
                  <dgm:constr type="l" for="ch" forName="Child1Accent5" refType="w" fact="0.304"/>
                  <dgm:constr type="t" for="ch" forName="Child1Accent5" refType="h" fact="0.097"/>
                  <dgm:constr type="w" for="ch" forName="Child1Accent5" refType="w" fact="0.0287"/>
                  <dgm:constr type="h" for="ch" forName="Child1Accent5" refType="h" fact="0.0381"/>
                  <dgm:constr type="l" for="ch" forName="Child1Accent6" refType="w" fact="0.2426"/>
                  <dgm:constr type="t" for="ch" forName="Child1Accent6" refType="h" fact="0.097"/>
                  <dgm:constr type="w" for="ch" forName="Child1Accent6" refType="w" fact="0.0287"/>
                  <dgm:constr type="h" for="ch" forName="Child1Accent6" refType="h" fact="0.0381"/>
                  <dgm:constr type="l" for="ch" forName="Child1Accent7" refType="w" fact="0.1813"/>
                  <dgm:constr type="t" for="ch" forName="Child1Accent7" refType="h" fact="0.097"/>
                  <dgm:constr type="w" for="ch" forName="Child1Accent7" refType="w" fact="0.0287"/>
                  <dgm:constr type="h" for="ch" forName="Child1Accent7" refType="h" fact="0.0381"/>
                  <dgm:constr type="l" for="ch" forName="Child1Accent8" refType="w" fact="0.12"/>
                  <dgm:constr type="t" for="ch" forName="Child1Accent8" refType="h" fact="0.097"/>
                  <dgm:constr type="w" for="ch" forName="Child1Accent8" refType="w" fact="0.0287"/>
                  <dgm:constr type="h" for="ch" forName="Child1Accent8" refType="h" fact="0.0381"/>
                  <dgm:constr type="l" for="ch" forName="Child1Accent9" refType="w" fact="0.0587"/>
                  <dgm:constr type="t" for="ch" forName="Child1Accent9" refType="h" fact="0.097"/>
                  <dgm:constr type="w" for="ch" forName="Child1Accent9" refType="w" fact="0.0287"/>
                  <dgm:constr type="h" for="ch" forName="Child1Accent9" refType="h" fact="0.0381"/>
                  <dgm:constr type="l" for="ch" forName="Child5Accent1" refType="w" fact="0.4819"/>
                  <dgm:constr type="t" for="ch" forName="Child5Accent1" refType="h" fact="0.7601"/>
                  <dgm:constr type="w" for="ch" forName="Child5Accent1" refType="w" fact="0.0574"/>
                  <dgm:constr type="h" for="ch" forName="Child5Accent1" refType="h" fact="0.0763"/>
                  <dgm:constr type="l" for="ch" forName="Child5Accent4" refType="w" fact="0.3653"/>
                  <dgm:constr type="t" for="ch" forName="Child5Accent4" refType="h" fact="0.9619"/>
                  <dgm:constr type="w" for="ch" forName="Child5Accent4" refType="w" fact="0.0287"/>
                  <dgm:constr type="h" for="ch" forName="Child5Accent4" refType="h" fact="0.0381"/>
                  <dgm:constr type="l" for="ch" forName="Child5Accent5" refType="w" fact="0.304"/>
                  <dgm:constr type="t" for="ch" forName="Child5Accent5" refType="h" fact="0.9619"/>
                  <dgm:constr type="w" for="ch" forName="Child5Accent5" refType="w" fact="0.0287"/>
                  <dgm:constr type="h" for="ch" forName="Child5Accent5" refType="h" fact="0.0381"/>
                  <dgm:constr type="l" for="ch" forName="Child5Accent6" refType="w" fact="0.2426"/>
                  <dgm:constr type="t" for="ch" forName="Child5Accent6" refType="h" fact="0.9619"/>
                  <dgm:constr type="w" for="ch" forName="Child5Accent6" refType="w" fact="0.0287"/>
                  <dgm:constr type="h" for="ch" forName="Child5Accent6" refType="h" fact="0.0381"/>
                  <dgm:constr type="l" for="ch" forName="Child5Accent7" refType="w" fact="0.1813"/>
                  <dgm:constr type="t" for="ch" forName="Child5Accent7" refType="h" fact="0.9619"/>
                  <dgm:constr type="w" for="ch" forName="Child5Accent7" refType="w" fact="0.0287"/>
                  <dgm:constr type="h" for="ch" forName="Child5Accent7" refType="h" fact="0.0381"/>
                  <dgm:constr type="l" for="ch" forName="Child5Accent8" refType="w" fact="0.12"/>
                  <dgm:constr type="t" for="ch" forName="Child5Accent8" refType="h" fact="0.9619"/>
                  <dgm:constr type="w" for="ch" forName="Child5Accent8" refType="w" fact="0.0287"/>
                  <dgm:constr type="h" for="ch" forName="Child5Accent8" refType="h" fact="0.0381"/>
                  <dgm:constr type="l" for="ch" forName="Child5Accent9" refType="w" fact="0.0587"/>
                  <dgm:constr type="t" for="ch" forName="Child5Accent9" refType="h" fact="0.9619"/>
                  <dgm:constr type="w" for="ch" forName="Child5Accent9" refType="w" fact="0.0287"/>
                  <dgm:constr type="h" for="ch" forName="Child5Accent9" refType="h" fact="0.0381"/>
                  <dgm:constr type="l" for="ch" forName="Child5Accent2" refType="w" fact="0.453"/>
                  <dgm:constr type="t" for="ch" forName="Child5Accent2" refType="h" fact="0.8375"/>
                  <dgm:constr type="w" for="ch" forName="Child5Accent2" refType="w" fact="0.0287"/>
                  <dgm:constr type="h" for="ch" forName="Child5Accent2" refType="h" fact="0.0381"/>
                  <dgm:constr type="l" for="ch" forName="Child5Accent3" refType="w" fact="0.4118"/>
                  <dgm:constr type="t" for="ch" forName="Child5Accent3" refType="h" fact="0.8991"/>
                  <dgm:constr type="w" for="ch" forName="Child5Accent3" refType="w" fact="0.0287"/>
                  <dgm:constr type="h" for="ch" forName="Child5Accent3" refType="h" fact="0.0381"/>
                  <dgm:constr type="l" for="ch" forName="Child1Accent2" refType="w" fact="0.4458"/>
                  <dgm:constr type="t" for="ch" forName="Child1Accent2" refType="h" fact="0.2004"/>
                  <dgm:constr type="w" for="ch" forName="Child1Accent2" refType="w" fact="0.0287"/>
                  <dgm:constr type="h" for="ch" forName="Child1Accent2" refType="h" fact="0.0381"/>
                  <dgm:constr type="l" for="ch" forName="Child1Accent3" refType="w" fact="0.4054"/>
                  <dgm:constr type="t" for="ch" forName="Child1Accent3" refType="h" fact="0.1445"/>
                  <dgm:constr type="w" for="ch" forName="Child1Accent3" refType="w" fact="0.0287"/>
                  <dgm:constr type="h" for="ch" forName="Child1Accent3" refType="h" fact="0.0381"/>
                  <dgm:constr type="l" for="ch" forName="Child5" refType="w" fact="0.0581"/>
                  <dgm:constr type="t" for="ch" forName="Child5" refType="h" fact="0.8635"/>
                  <dgm:constr type="w" for="ch" forName="Child5" refType="w" fact="0.3364"/>
                  <dgm:constr type="h" for="ch" forName="Child5" refType="h" fact="0.0981"/>
                  <dgm:constr type="l" for="ch" forName="Child4" refType="w" fact="0"/>
                  <dgm:constr type="t" for="ch" forName="Child4" refType="h" fact="0.6701"/>
                  <dgm:constr type="w" for="ch" forName="Child4" refType="w" fact="0.3364"/>
                  <dgm:constr type="h" for="ch" forName="Child4" refType="h" fact="0.0981"/>
                  <dgm:constr type="l" for="ch" forName="Child3" refType="w" fact="0"/>
                  <dgm:constr type="t" for="ch" forName="Child3" refType="h" fact="0.4276"/>
                  <dgm:constr type="w" for="ch" forName="Child3" refType="w" fact="0.2544"/>
                  <dgm:constr type="h" for="ch" forName="Child3" refType="h" fact="0.0981"/>
                  <dgm:constr type="l" for="ch" forName="Child2" refType="w" fact="0"/>
                  <dgm:constr type="t" for="ch" forName="Child2" refType="h" fact="0.1798"/>
                  <dgm:constr type="w" for="ch" forName="Child2" refType="w" fact="0.3364"/>
                  <dgm:constr type="h" for="ch" forName="Child2" refType="h" fact="0.0981"/>
                  <dgm:constr type="l" for="ch" forName="Child1" refType="w" fact="0.0581"/>
                  <dgm:constr type="t" for="ch" forName="Child1" refType="h" fact="0"/>
                  <dgm:constr type="w" for="ch" forName="Child1" refType="w" fact="0.3364"/>
                  <dgm:constr type="h" for="ch" forName="Child1" refType="h" fact="0.0981"/>
                  <dgm:constr type="l" for="ch" forName="Parent" refType="w" fact="0.3653"/>
                  <dgm:constr type="t" for="ch" forName="Parent" refType="h" fact="0.3513"/>
                  <dgm:constr type="w" for="ch" forName="Parent" refType="w" fact="0.2906"/>
                  <dgm:constr type="h" for="ch" forName="Parent" refType="h" fact="0.3859"/>
                </dgm:constrLst>
              </dgm:else>
            </dgm:choose>
          </dgm:if>
          <dgm:else name="Name13">
            <dgm:choose name="Name14">
              <dgm:if name="Name15" axis="ch" ptType="node" func="cnt" op="equ" val="0">
                <dgm:alg type="composite">
                  <dgm:param type="ar" val="2.1059"/>
                </dgm:alg>
                <dgm:constrLst>
                  <dgm:constr type="r" for="ch" forName="Parent" refType="w"/>
                  <dgm:constr type="t" for="ch" forName="Parent" refType="h" fact="0"/>
                  <dgm:constr type="w" for="ch" forName="Parent" refType="w" fact="0.4749"/>
                  <dgm:constr type="h" for="ch" forName="Parent" refType="h"/>
                  <dgm:constr type="r" for="ch" forName="ParentAccent1" refType="w" fact="0.0469"/>
                  <dgm:constr type="t" for="ch" forName="ParentAccent1" refType="h" fact="0.4506"/>
                  <dgm:constr type="w" for="ch" forName="ParentAccent1" refType="w" fact="0.0469"/>
                  <dgm:constr type="h" for="ch" forName="ParentAccent1" refType="h" fact="0.0988"/>
                  <dgm:constr type="r" for="ch" forName="ParentAccent2" refType="w" fact="0.1266"/>
                  <dgm:constr type="t" for="ch" forName="ParentAccent2" refType="h" fact="0.4506"/>
                  <dgm:constr type="w" for="ch" forName="ParentAccent2" refType="w" fact="0.0469"/>
                  <dgm:constr type="h" for="ch" forName="ParentAccent2" refType="h" fact="0.0988"/>
                  <dgm:constr type="r" for="ch" forName="ParentAccent3" refType="w" fact="0.2063"/>
                  <dgm:constr type="t" for="ch" forName="ParentAccent3" refType="h" fact="0.4506"/>
                  <dgm:constr type="w" for="ch" forName="ParentAccent3" refType="w" fact="0.0469"/>
                  <dgm:constr type="h" for="ch" forName="ParentAccent3" refType="h" fact="0.0988"/>
                  <dgm:constr type="r" for="ch" forName="ParentAccent4" refType="w" fact="0.286"/>
                  <dgm:constr type="t" for="ch" forName="ParentAccent4" refType="h" fact="0.4506"/>
                  <dgm:constr type="w" for="ch" forName="ParentAccent4" refType="w" fact="0.0469"/>
                  <dgm:constr type="h" for="ch" forName="ParentAccent4" refType="h" fact="0.0988"/>
                  <dgm:constr type="r" for="ch" forName="ParentAccent5" refType="w" fact="0.3657"/>
                  <dgm:constr type="t" for="ch" forName="ParentAccent5" refType="h" fact="0.4506"/>
                  <dgm:constr type="w" for="ch" forName="ParentAccent5" refType="w" fact="0.0469"/>
                  <dgm:constr type="h" for="ch" forName="ParentAccent5" refType="h" fact="0.0988"/>
                  <dgm:constr type="r" for="ch" forName="ParentAccent6" refType="w" fact="0.4924"/>
                  <dgm:constr type="t" for="ch" forName="ParentAccent6" refType="h" fact="0.4012"/>
                  <dgm:constr type="w" for="ch" forName="ParentAccent6" refType="w" fact="0.0939"/>
                  <dgm:constr type="h" for="ch" forName="ParentAccent6" refType="h" fact="0.1976"/>
                  <dgm:constr type="r" for="ch" forName="ParentAccent7" refType="w" fact="0.1234"/>
                  <dgm:constr type="t" for="ch" forName="ParentAccent7" refType="h" fact="0.2465"/>
                  <dgm:constr type="w" for="ch" forName="ParentAccent7" refType="w" fact="0.0469"/>
                  <dgm:constr type="h" for="ch" forName="ParentAccent7" refType="h" fact="0.0988"/>
                  <dgm:constr type="r" for="ch" forName="ParentAccent8" refType="w" fact="0.1234"/>
                  <dgm:constr type="t" for="ch" forName="ParentAccent8" refType="h" fact="0.6562"/>
                  <dgm:constr type="w" for="ch" forName="ParentAccent8" refType="w" fact="0.0469"/>
                  <dgm:constr type="h" for="ch" forName="ParentAccent8" refType="h" fact="0.0988"/>
                  <dgm:constr type="r" for="ch" forName="ParentAccent9" refType="w" fact="0.0815"/>
                  <dgm:constr type="t" for="ch" forName="ParentAccent9" refType="h" fact="0.3353"/>
                  <dgm:constr type="w" for="ch" forName="ParentAccent9" refType="w" fact="0.0469"/>
                  <dgm:constr type="h" for="ch" forName="ParentAccent9" refType="h" fact="0.0988"/>
                  <dgm:constr type="r" for="ch" forName="ParentAccent10" refType="w" fact="0.0787"/>
                  <dgm:constr type="t" for="ch" forName="ParentAccent10" refType="h" fact="0.5679"/>
                  <dgm:constr type="w" for="ch" forName="ParentAccent10" refType="w" fact="0.0469"/>
                  <dgm:constr type="h" for="ch" forName="ParentAccent10" refType="h" fact="0.0988"/>
                </dgm:constrLst>
              </dgm:if>
              <dgm:if name="Name16" axis="ch" ptType="node" func="cnt" op="equ" val="1">
                <dgm:alg type="composite">
                  <dgm:param type="ar" val="3.4411"/>
                </dgm:alg>
                <dgm:constrLst>
                  <dgm:constr type="primFontSz" for="des" forName="Child1" val="65"/>
                  <dgm:constr type="primFontSz" for="des" forName="Child1" refType="primFontSz" refFor="des" refForName="Parent" op="lte"/>
                  <dgm:constr type="r" for="ch" forName="Child1Accent1" refType="w" fact="0.716"/>
                  <dgm:constr type="t" for="ch" forName="Child1Accent1" refType="h" fact="0.4012"/>
                  <dgm:constr type="w" for="ch" forName="Child1Accent1" refType="w" fact="0.0574"/>
                  <dgm:constr type="h" for="ch" forName="Child1Accent1" refType="h" fact="0.1976"/>
                  <dgm:constr type="r" for="ch" forName="Child1Accent2" refType="w" fact="0.7728"/>
                  <dgm:constr type="t" for="ch" forName="Child1Accent2" refType="h" fact="0.4506"/>
                  <dgm:constr type="w" for="ch" forName="Child1Accent2" refType="w" fact="0.0287"/>
                  <dgm:constr type="h" for="ch" forName="Child1Accent2" refType="h" fact="0.0988"/>
                  <dgm:constr type="r" for="ch" forName="Child1Accent3" refType="w" fact="0.8295"/>
                  <dgm:constr type="t" for="ch" forName="Child1Accent3" refType="h" fact="0.4506"/>
                  <dgm:constr type="w" for="ch" forName="Child1Accent3" refType="w" fact="0.0287"/>
                  <dgm:constr type="h" for="ch" forName="Child1Accent3" refType="h" fact="0.0988"/>
                  <dgm:constr type="r" for="ch" forName="Child1Accent4" refType="w" fact="0.8863"/>
                  <dgm:constr type="t" for="ch" forName="Child1Accent4" refType="h" fact="0.4506"/>
                  <dgm:constr type="w" for="ch" forName="Child1Accent4" refType="w" fact="0.0287"/>
                  <dgm:constr type="h" for="ch" forName="Child1Accent4" refType="h" fact="0.0988"/>
                  <dgm:constr type="r" for="ch" forName="Child1Accent5" refType="w" fact="0.943"/>
                  <dgm:constr type="t" for="ch" forName="Child1Accent5" refType="h" fact="0.4506"/>
                  <dgm:constr type="w" for="ch" forName="Child1Accent5" refType="w" fact="0.0287"/>
                  <dgm:constr type="h" for="ch" forName="Child1Accent5" refType="h" fact="0.0988"/>
                  <dgm:constr type="r" for="ch" forName="Child1Accent6" refType="w" fact="0.9998"/>
                  <dgm:constr type="t" for="ch" forName="Child1Accent6" refType="h" fact="0.4506"/>
                  <dgm:constr type="w" for="ch" forName="Child1Accent6" refType="w" fact="0.0287"/>
                  <dgm:constr type="h" for="ch" forName="Child1Accent6" refType="h" fact="0.0988"/>
                  <dgm:constr type="l" for="ch" forName="Child1Accent7" refType="w" fact="0"/>
                  <dgm:constr type="t" for="ch" forName="Child1Accent7" refType="h" fact="0"/>
                  <dgm:constr type="w" for="ch" forName="Child1Accent7" refType="w" fact="0"/>
                  <dgm:constr type="h" for="ch" forName="Child1Accent7" refType="h" fact="0"/>
                  <dgm:constr type="l" for="ch" forName="Child1Accent8" refType="w" fact="0"/>
                  <dgm:constr type="t" for="ch" forName="Child1Accent8" refType="h" fact="0"/>
                  <dgm:constr type="w" for="ch" forName="Child1Accent8" refType="w" fact="0"/>
                  <dgm:constr type="h" for="ch" forName="Child1Accent8" refType="h" fact="0"/>
                  <dgm:constr type="l" for="ch" forName="Child1Accent9" refType="w" fact="0"/>
                  <dgm:constr type="t" for="ch" forName="Child1Accent9" refType="h" fact="0"/>
                  <dgm:constr type="w" for="ch" forName="Child1Accent9" refType="w" fact="0"/>
                  <dgm:constr type="h" for="ch" forName="Child1Accent9" refType="h" fact="0"/>
                  <dgm:constr type="r" for="ch" forName="ParentAccent1" refType="w" fact="0.0287"/>
                  <dgm:constr type="t" for="ch" forName="ParentAccent1" refType="h" fact="0.4506"/>
                  <dgm:constr type="w" for="ch" forName="ParentAccent1" refType="w" fact="0.0287"/>
                  <dgm:constr type="h" for="ch" forName="ParentAccent1" refType="h" fact="0.0988"/>
                  <dgm:constr type="r" for="ch" forName="ParentAccent2" refType="w" fact="0.0813"/>
                  <dgm:constr type="t" for="ch" forName="ParentAccent2" refType="h" fact="0.4506"/>
                  <dgm:constr type="w" for="ch" forName="ParentAccent2" refType="w" fact="0.0287"/>
                  <dgm:constr type="h" for="ch" forName="ParentAccent2" refType="h" fact="0.0988"/>
                  <dgm:constr type="r" for="ch" forName="ParentAccent3" refType="w" fact="0.1339"/>
                  <dgm:constr type="t" for="ch" forName="ParentAccent3" refType="h" fact="0.4506"/>
                  <dgm:constr type="w" for="ch" forName="ParentAccent3" refType="w" fact="0.0287"/>
                  <dgm:constr type="h" for="ch" forName="ParentAccent3" refType="h" fact="0.0988"/>
                  <dgm:constr type="r" for="ch" forName="ParentAccent4" refType="w" fact="0.1864"/>
                  <dgm:constr type="t" for="ch" forName="ParentAccent4" refType="h" fact="0.4506"/>
                  <dgm:constr type="w" for="ch" forName="ParentAccent4" refType="w" fact="0.0287"/>
                  <dgm:constr type="h" for="ch" forName="ParentAccent4" refType="h" fact="0.0988"/>
                  <dgm:constr type="r" for="ch" forName="ParentAccent5" refType="w" fact="0.239"/>
                  <dgm:constr type="t" for="ch" forName="ParentAccent5" refType="h" fact="0.4506"/>
                  <dgm:constr type="w" for="ch" forName="ParentAccent5" refType="w" fact="0.0287"/>
                  <dgm:constr type="h" for="ch" forName="ParentAccent5" refType="h" fact="0.0988"/>
                  <dgm:constr type="r" for="ch" forName="ParentAccent6" refType="w" fact="0.3203"/>
                  <dgm:constr type="t" for="ch" forName="ParentAccent6" refType="h" fact="0.4012"/>
                  <dgm:constr type="w" for="ch" forName="ParentAccent6" refType="w" fact="0.0574"/>
                  <dgm:constr type="h" for="ch" forName="ParentAccent6" refType="h" fact="0.1976"/>
                  <dgm:constr type="r" for="ch" forName="ParentAccent7" refType="w" fact="0.0755"/>
                  <dgm:constr type="t" for="ch" forName="ParentAccent7" refType="h" fact="0.2465"/>
                  <dgm:constr type="w" for="ch" forName="ParentAccent7" refType="w" fact="0.0287"/>
                  <dgm:constr type="h" for="ch" forName="ParentAccent7" refType="h" fact="0.0988"/>
                  <dgm:constr type="r" for="ch" forName="ParentAccent8" refType="w" fact="0.0755"/>
                  <dgm:constr type="t" for="ch" forName="ParentAccent8" refType="h" fact="0.6562"/>
                  <dgm:constr type="w" for="ch" forName="ParentAccent8" refType="w" fact="0.0287"/>
                  <dgm:constr type="h" for="ch" forName="ParentAccent8" refType="h" fact="0.0988"/>
                  <dgm:constr type="r" for="ch" forName="ParentAccent9" refType="w" fact="0.0499"/>
                  <dgm:constr type="t" for="ch" forName="ParentAccent9" refType="h" fact="0.3353"/>
                  <dgm:constr type="w" for="ch" forName="ParentAccent9" refType="w" fact="0.0287"/>
                  <dgm:constr type="h" for="ch" forName="ParentAccent9" refType="h" fact="0.0988"/>
                  <dgm:constr type="r" for="ch" forName="ParentAccent10" refType="w" fact="0.0482"/>
                  <dgm:constr type="t" for="ch" forName="ParentAccent10" refType="h" fact="0.5679"/>
                  <dgm:constr type="w" for="ch" forName="ParentAccent10" refType="w" fact="0.0287"/>
                  <dgm:constr type="h" for="ch" forName="ParentAccent10" refType="h" fact="0.0988"/>
                  <dgm:constr type="r" for="ch" forName="Child1" refType="w"/>
                  <dgm:constr type="t" for="ch" forName="Child1" refType="h" fact="0.1978"/>
                  <dgm:constr type="w" for="ch" forName="Child1" refType="w" fact="0.2544"/>
                  <dgm:constr type="h" for="ch" forName="Child1" refType="h" fact="0.2541"/>
                  <dgm:constr type="r" for="ch" forName="Parent" refType="w" fact="0.6347"/>
                  <dgm:constr type="t" for="ch" forName="Parent" refType="h" fact="0"/>
                  <dgm:constr type="w" for="ch" forName="Parent" refType="w" fact="0.2906"/>
                  <dgm:constr type="h" for="ch" forName="Parent" refType="h"/>
                </dgm:constrLst>
              </dgm:if>
              <dgm:if name="Name17" axis="ch" ptType="node" func="cnt" op="equ" val="2">
                <dgm:alg type="composite">
                  <dgm:param type="ar" val="2.1185"/>
                </dgm:alg>
                <dgm:constrLst>
                  <dgm:constr type="primFontSz" for="des" forName="Child1" val="65"/>
                  <dgm:constr type="primFontSz" for="des" forName="Child1" refType="primFontSz" refFor="des" refForName="Parent" op="lte"/>
                  <dgm:constr type="primFontSz" for="des" forName="Child2" refType="primFontSz" refFor="des" refForName="Parent" op="lte"/>
                  <dgm:constr type="primFontSz" for="des" forName="Child2" refType="primFontSz" refFor="des" refForName="Child1" op="equ"/>
                  <dgm:constr type="r" for="ch" forName="Child1Accent1" refType="w" fact="0.6564"/>
                  <dgm:constr type="t" for="ch" forName="Child1Accent1" refType="h" fact="0.2211"/>
                  <dgm:constr type="w" for="ch" forName="Child1Accent1" refType="w" fact="0.0574"/>
                  <dgm:constr type="h" for="ch" forName="Child1Accent1" refType="h" fact="0.1217"/>
                  <dgm:constr type="r" for="ch" forName="Child1Accent2" refType="w" fact="0.6932"/>
                  <dgm:constr type="t" for="ch" forName="Child1Accent2" refType="h" fact="0.1569"/>
                  <dgm:constr type="w" for="ch" forName="Child1Accent2" refType="w" fact="0.0287"/>
                  <dgm:constr type="h" for="ch" forName="Child1Accent2" refType="h" fact="0.0608"/>
                  <dgm:constr type="r" for="ch" forName="Child1Accent3" refType="w" fact="0.7545"/>
                  <dgm:constr type="t" for="ch" forName="Child1Accent3" refType="h" fact="0.1569"/>
                  <dgm:constr type="w" for="ch" forName="Child1Accent3" refType="w" fact="0.0287"/>
                  <dgm:constr type="h" for="ch" forName="Child1Accent3" refType="h" fact="0.0608"/>
                  <dgm:constr type="r" for="ch" forName="Child1Accent4" refType="w" fact="0.8158"/>
                  <dgm:constr type="t" for="ch" forName="Child1Accent4" refType="h" fact="0.1569"/>
                  <dgm:constr type="w" for="ch" forName="Child1Accent4" refType="w" fact="0.0287"/>
                  <dgm:constr type="h" for="ch" forName="Child1Accent4" refType="h" fact="0.0608"/>
                  <dgm:constr type="r" for="ch" forName="Child1Accent5" refType="w" fact="0.8771"/>
                  <dgm:constr type="t" for="ch" forName="Child1Accent5" refType="h" fact="0.1569"/>
                  <dgm:constr type="w" for="ch" forName="Child1Accent5" refType="w" fact="0.0287"/>
                  <dgm:constr type="h" for="ch" forName="Child1Accent5" refType="h" fact="0.0608"/>
                  <dgm:constr type="r" for="ch" forName="Child1Accent6" refType="w" fact="0.9385"/>
                  <dgm:constr type="t" for="ch" forName="Child1Accent6" refType="h" fact="0.1569"/>
                  <dgm:constr type="w" for="ch" forName="Child1Accent6" refType="w" fact="0.0287"/>
                  <dgm:constr type="h" for="ch" forName="Child1Accent6" refType="h" fact="0.0608"/>
                  <dgm:constr type="r" for="ch" forName="Child1Accent7" refType="w" fact="0.9998"/>
                  <dgm:constr type="t" for="ch" forName="Child1Accent7" refType="h" fact="0.1569"/>
                  <dgm:constr type="w" for="ch" forName="Child1Accent7" refType="w" fact="0.0287"/>
                  <dgm:constr type="h" for="ch" forName="Child1Accent7" refType="h" fact="0.0608"/>
                  <dgm:constr type="l" for="ch" forName="Child1Accent8" refType="w" fact="0"/>
                  <dgm:constr type="t" for="ch" forName="Child1Accent8" refType="h" fact="0"/>
                  <dgm:constr type="w" for="ch" forName="Child1Accent8" refType="w" fact="0"/>
                  <dgm:constr type="h" for="ch" forName="Child1Accent8" refType="h" fact="0"/>
                  <dgm:constr type="l" for="ch" forName="Child1Accent9" refType="w" fact="0"/>
                  <dgm:constr type="t" for="ch" forName="Child1Accent9" refType="h" fact="0"/>
                  <dgm:constr type="w" for="ch" forName="Child1Accent9" refType="w" fact="0"/>
                  <dgm:constr type="h" for="ch" forName="Child1Accent9" refType="h" fact="0"/>
                  <dgm:constr type="r" for="ch" forName="Child2Accent1" refType="w" fact="0.6564"/>
                  <dgm:constr type="t" for="ch" forName="Child2Accent1" refType="h" fact="0.8153"/>
                  <dgm:constr type="w" for="ch" forName="Child2Accent1" refType="w" fact="0.0574"/>
                  <dgm:constr type="h" for="ch" forName="Child2Accent1" refType="h" fact="0.1217"/>
                  <dgm:constr type="r" for="ch" forName="Child2Accent2" refType="w" fact="0.6932"/>
                  <dgm:constr type="t" for="ch" forName="Child2Accent2" refType="h" fact="0.9392"/>
                  <dgm:constr type="w" for="ch" forName="Child2Accent2" refType="w" fact="0.0287"/>
                  <dgm:constr type="h" for="ch" forName="Child2Accent2" refType="h" fact="0.0608"/>
                  <dgm:constr type="r" for="ch" forName="Child2Accent3" refType="w" fact="0.7545"/>
                  <dgm:constr type="t" for="ch" forName="Child2Accent3" refType="h" fact="0.9392"/>
                  <dgm:constr type="w" for="ch" forName="Child2Accent3" refType="w" fact="0.0287"/>
                  <dgm:constr type="h" for="ch" forName="Child2Accent3" refType="h" fact="0.0608"/>
                  <dgm:constr type="r" for="ch" forName="Child2Accent4" refType="w" fact="0.8158"/>
                  <dgm:constr type="t" for="ch" forName="Child2Accent4" refType="h" fact="0.9392"/>
                  <dgm:constr type="w" for="ch" forName="Child2Accent4" refType="w" fact="0.0287"/>
                  <dgm:constr type="h" for="ch" forName="Child2Accent4" refType="h" fact="0.0608"/>
                  <dgm:constr type="r" for="ch" forName="Child2Accent5" refType="w" fact="0.8771"/>
                  <dgm:constr type="t" for="ch" forName="Child2Accent5" refType="h" fact="0.9392"/>
                  <dgm:constr type="w" for="ch" forName="Child2Accent5" refType="w" fact="0.0287"/>
                  <dgm:constr type="h" for="ch" forName="Child2Accent5" refType="h" fact="0.0608"/>
                  <dgm:constr type="r" for="ch" forName="Child2Accent6" refType="w" fact="0.9385"/>
                  <dgm:constr type="t" for="ch" forName="Child2Accent6" refType="h" fact="0.9392"/>
                  <dgm:constr type="w" for="ch" forName="Child2Accent6" refType="w" fact="0.0287"/>
                  <dgm:constr type="h" for="ch" forName="Child2Accent6" refType="h" fact="0.0608"/>
                  <dgm:constr type="r" for="ch" forName="Child2Accent7" refType="w" fact="0.9998"/>
                  <dgm:constr type="t" for="ch" forName="Child2Accent7" refType="h" fact="0.9392"/>
                  <dgm:constr type="w" for="ch" forName="Child2Accent7" refType="w" fact="0.0287"/>
                  <dgm:constr type="h" for="ch" forName="Child2Accent7" refType="h" fact="0.0608"/>
                  <dgm:constr type="r" for="ch" forName="ParentAccent1" refType="w" fact="0.0287"/>
                  <dgm:constr type="t" for="ch" forName="ParentAccent1" refType="h" fact="0.5511"/>
                  <dgm:constr type="w" for="ch" forName="ParentAccent1" refType="w" fact="0.0287"/>
                  <dgm:constr type="h" for="ch" forName="ParentAccent1" refType="h" fact="0.0608"/>
                  <dgm:constr type="r" for="ch" forName="ParentAccent2" refType="w" fact="0.0813"/>
                  <dgm:constr type="t" for="ch" forName="ParentAccent2" refType="h" fact="0.5511"/>
                  <dgm:constr type="w" for="ch" forName="ParentAccent2" refType="w" fact="0.0287"/>
                  <dgm:constr type="h" for="ch" forName="ParentAccent2" refType="h" fact="0.0608"/>
                  <dgm:constr type="r" for="ch" forName="ParentAccent3" refType="w" fact="0.1339"/>
                  <dgm:constr type="t" for="ch" forName="ParentAccent3" refType="h" fact="0.5511"/>
                  <dgm:constr type="w" for="ch" forName="ParentAccent3" refType="w" fact="0.0287"/>
                  <dgm:constr type="h" for="ch" forName="ParentAccent3" refType="h" fact="0.0608"/>
                  <dgm:constr type="r" for="ch" forName="ParentAccent4" refType="w" fact="0.1864"/>
                  <dgm:constr type="t" for="ch" forName="ParentAccent4" refType="h" fact="0.5511"/>
                  <dgm:constr type="w" for="ch" forName="ParentAccent4" refType="w" fact="0.0287"/>
                  <dgm:constr type="h" for="ch" forName="ParentAccent4" refType="h" fact="0.0608"/>
                  <dgm:constr type="r" for="ch" forName="ParentAccent5" refType="w" fact="0.239"/>
                  <dgm:constr type="t" for="ch" forName="ParentAccent5" refType="h" fact="0.5511"/>
                  <dgm:constr type="w" for="ch" forName="ParentAccent5" refType="w" fact="0.0287"/>
                  <dgm:constr type="h" for="ch" forName="ParentAccent5" refType="h" fact="0.0608"/>
                  <dgm:constr type="r" for="ch" forName="ParentAccent6" refType="w" fact="0.3203"/>
                  <dgm:constr type="t" for="ch" forName="ParentAccent6" refType="h" fact="0.5207"/>
                  <dgm:constr type="w" for="ch" forName="ParentAccent6" refType="w" fact="0.0574"/>
                  <dgm:constr type="h" for="ch" forName="ParentAccent6" refType="h" fact="0.1217"/>
                  <dgm:constr type="r" for="ch" forName="ParentAccent7" refType="w" fact="0.0755"/>
                  <dgm:constr type="t" for="ch" forName="ParentAccent7" refType="h" fact="0.4255"/>
                  <dgm:constr type="w" for="ch" forName="ParentAccent7" refType="w" fact="0.0287"/>
                  <dgm:constr type="h" for="ch" forName="ParentAccent7" refType="h" fact="0.0608"/>
                  <dgm:constr type="r" for="ch" forName="ParentAccent8" refType="w" fact="0.0755"/>
                  <dgm:constr type="t" for="ch" forName="ParentAccent8" refType="h" fact="0.6776"/>
                  <dgm:constr type="w" for="ch" forName="ParentAccent8" refType="w" fact="0.0287"/>
                  <dgm:constr type="h" for="ch" forName="ParentAccent8" refType="h" fact="0.0608"/>
                  <dgm:constr type="r" for="ch" forName="ParentAccent9" refType="w" fact="0.0499"/>
                  <dgm:constr type="t" for="ch" forName="ParentAccent9" refType="h" fact="0.4801"/>
                  <dgm:constr type="w" for="ch" forName="ParentAccent9" refType="w" fact="0.0287"/>
                  <dgm:constr type="h" for="ch" forName="ParentAccent9" refType="h" fact="0.0608"/>
                  <dgm:constr type="r" for="ch" forName="ParentAccent10" refType="w" fact="0.0482"/>
                  <dgm:constr type="t" for="ch" forName="ParentAccent10" refType="h" fact="0.6233"/>
                  <dgm:constr type="w" for="ch" forName="ParentAccent10" refType="w" fact="0.0287"/>
                  <dgm:constr type="h" for="ch" forName="ParentAccent10" refType="h" fact="0.0608"/>
                  <dgm:constr type="r" for="ch" forName="Child2" refType="w"/>
                  <dgm:constr type="t" for="ch" forName="Child2" refType="h" fact="0.7822"/>
                  <dgm:constr type="w" for="ch" forName="Child2" refType="w" fact="0.3364"/>
                  <dgm:constr type="h" for="ch" forName="Child2" refType="h" fact="0.1564"/>
                  <dgm:constr type="r" for="ch" forName="Child1" refType="w"/>
                  <dgm:constr type="t" for="ch" forName="Child1" refType="h" fact="0"/>
                  <dgm:constr type="w" for="ch" forName="Child1" refType="w" fact="0.3364"/>
                  <dgm:constr type="h" for="ch" forName="Child1" refType="h" fact="0.1564"/>
                  <dgm:constr type="r" for="ch" forName="Parent" refType="w" fact="0.6347"/>
                  <dgm:constr type="t" for="ch" forName="Parent" refType="h" fact="0.2737"/>
                  <dgm:constr type="w" for="ch" forName="Parent" refType="w" fact="0.2906"/>
                  <dgm:constr type="h" for="ch" forName="Parent" refType="h" fact="0.6157"/>
                </dgm:constrLst>
              </dgm:if>
              <dgm:if name="Name18" axis="ch" ptType="node" func="cnt" op="equ" val="3">
                <dgm:alg type="composite">
                  <dgm:param type="ar" val="2.1185"/>
                </dgm:alg>
                <dgm:constrLst>
                  <dgm:constr type="primFontSz" for="des" forName="Child1" val="65"/>
                  <dgm:constr type="primFontSz" for="des" forName="Child1" refType="primFontSz" refFor="des" refForName="Parent" op="lte"/>
                  <dgm:constr type="primFontSz" for="des" forName="Child2" refType="primFontSz" refFor="des" refForName="Parent" op="lte"/>
                  <dgm:constr type="primFontSz" for="des" forName="Child3" refType="primFontSz" refFor="des" refForName="Parent" op="lte"/>
                  <dgm:constr type="primFontSz" for="des" forName="Child2" refType="primFontSz" refFor="des" refForName="Child1" op="equ"/>
                  <dgm:constr type="primFontSz" for="des" forName="Child3" refType="primFontSz" refFor="des" refForName="Child1" op="equ"/>
                  <dgm:constr type="r" for="ch" forName="Child1Accent1" refType="w" fact="0.6564"/>
                  <dgm:constr type="t" for="ch" forName="Child1Accent1" refType="h" fact="0.2211"/>
                  <dgm:constr type="w" for="ch" forName="Child1Accent1" refType="w" fact="0.0574"/>
                  <dgm:constr type="h" for="ch" forName="Child1Accent1" refType="h" fact="0.1217"/>
                  <dgm:constr type="r" for="ch" forName="Child1Accent2" refType="w" fact="0.6932"/>
                  <dgm:constr type="t" for="ch" forName="Child1Accent2" refType="h" fact="0.1569"/>
                  <dgm:constr type="w" for="ch" forName="Child1Accent2" refType="w" fact="0.0287"/>
                  <dgm:constr type="h" for="ch" forName="Child1Accent2" refType="h" fact="0.0608"/>
                  <dgm:constr type="r" for="ch" forName="Child1Accent3" refType="w" fact="0.7545"/>
                  <dgm:constr type="t" for="ch" forName="Child1Accent3" refType="h" fact="0.1569"/>
                  <dgm:constr type="w" for="ch" forName="Child1Accent3" refType="w" fact="0.0287"/>
                  <dgm:constr type="h" for="ch" forName="Child1Accent3" refType="h" fact="0.0608"/>
                  <dgm:constr type="r" for="ch" forName="Child1Accent4" refType="w" fact="0.8158"/>
                  <dgm:constr type="t" for="ch" forName="Child1Accent4" refType="h" fact="0.1569"/>
                  <dgm:constr type="w" for="ch" forName="Child1Accent4" refType="w" fact="0.0287"/>
                  <dgm:constr type="h" for="ch" forName="Child1Accent4" refType="h" fact="0.0608"/>
                  <dgm:constr type="r" for="ch" forName="Child1Accent5" refType="w" fact="0.8771"/>
                  <dgm:constr type="t" for="ch" forName="Child1Accent5" refType="h" fact="0.1569"/>
                  <dgm:constr type="w" for="ch" forName="Child1Accent5" refType="w" fact="0.0287"/>
                  <dgm:constr type="h" for="ch" forName="Child1Accent5" refType="h" fact="0.0608"/>
                  <dgm:constr type="r" for="ch" forName="Child1Accent6" refType="w" fact="0.9385"/>
                  <dgm:constr type="t" for="ch" forName="Child1Accent6" refType="h" fact="0.1569"/>
                  <dgm:constr type="w" for="ch" forName="Child1Accent6" refType="w" fact="0.0287"/>
                  <dgm:constr type="h" for="ch" forName="Child1Accent6" refType="h" fact="0.0608"/>
                  <dgm:constr type="r" for="ch" forName="Child1Accent7" refType="w" fact="0.9998"/>
                  <dgm:constr type="t" for="ch" forName="Child1Accent7" refType="h" fact="0.1569"/>
                  <dgm:constr type="w" for="ch" forName="Child1Accent7" refType="w" fact="0.0287"/>
                  <dgm:constr type="h" for="ch" forName="Child1Accent7" refType="h" fact="0.0608"/>
                  <dgm:constr type="r" for="ch" forName="Child1Accent8" refType="w" fact="0"/>
                  <dgm:constr type="t" for="ch" forName="Child1Accent8" refType="h" fact="0"/>
                  <dgm:constr type="w" for="ch" forName="Child1Accent8" refType="w" fact="0"/>
                  <dgm:constr type="h" for="ch" forName="Child1Accent8" refType="h" fact="0"/>
                  <dgm:constr type="r" for="ch" forName="Child1Accent9" refType="w" fact="0"/>
                  <dgm:constr type="t" for="ch" forName="Child1Accent9" refType="h" fact="0"/>
                  <dgm:constr type="w" for="ch" forName="Child1Accent9" refType="w" fact="0"/>
                  <dgm:constr type="h" for="ch" forName="Child1Accent9" refType="h" fact="0"/>
                  <dgm:constr type="r" for="ch" forName="Child2Accent1" refType="w" fact="0.716"/>
                  <dgm:constr type="t" for="ch" forName="Child2Accent1" refType="h" fact="0.5207"/>
                  <dgm:constr type="w" for="ch" forName="Child2Accent1" refType="w" fact="0.0574"/>
                  <dgm:constr type="h" for="ch" forName="Child2Accent1" refType="h" fact="0.1217"/>
                  <dgm:constr type="r" for="ch" forName="Child2Accent2" refType="w" fact="0.7728"/>
                  <dgm:constr type="t" for="ch" forName="Child2Accent2" refType="h" fact="0.5511"/>
                  <dgm:constr type="w" for="ch" forName="Child2Accent2" refType="w" fact="0.0287"/>
                  <dgm:constr type="h" for="ch" forName="Child2Accent2" refType="h" fact="0.0608"/>
                  <dgm:constr type="r" for="ch" forName="Child2Accent3" refType="w" fact="0.8295"/>
                  <dgm:constr type="t" for="ch" forName="Child2Accent3" refType="h" fact="0.5511"/>
                  <dgm:constr type="w" for="ch" forName="Child2Accent3" refType="w" fact="0.0287"/>
                  <dgm:constr type="h" for="ch" forName="Child2Accent3" refType="h" fact="0.0608"/>
                  <dgm:constr type="r" for="ch" forName="Child2Accent4" refType="w" fact="0.8863"/>
                  <dgm:constr type="t" for="ch" forName="Child2Accent4" refType="h" fact="0.5511"/>
                  <dgm:constr type="w" for="ch" forName="Child2Accent4" refType="w" fact="0.0287"/>
                  <dgm:constr type="h" for="ch" forName="Child2Accent4" refType="h" fact="0.0608"/>
                  <dgm:constr type="r" for="ch" forName="Child2Accent5" refType="w" fact="0.943"/>
                  <dgm:constr type="t" for="ch" forName="Child2Accent5" refType="h" fact="0.5511"/>
                  <dgm:constr type="w" for="ch" forName="Child2Accent5" refType="w" fact="0.0287"/>
                  <dgm:constr type="h" for="ch" forName="Child2Accent5" refType="h" fact="0.0608"/>
                  <dgm:constr type="r" for="ch" forName="Child2Accent6" refType="w" fact="0.9998"/>
                  <dgm:constr type="t" for="ch" forName="Child2Accent6" refType="h" fact="0.5511"/>
                  <dgm:constr type="w" for="ch" forName="Child2Accent6" refType="w" fact="0.0287"/>
                  <dgm:constr type="h" for="ch" forName="Child2Accent6" refType="h" fact="0.0608"/>
                  <dgm:constr type="r" for="ch" forName="Child2Accent7" refType="w" fact="0"/>
                  <dgm:constr type="t" for="ch" forName="Child2Accent7" refType="h" fact="0"/>
                  <dgm:constr type="w" for="ch" forName="Child2Accent7" refType="w" fact="0"/>
                  <dgm:constr type="h" for="ch" forName="Child2Accent7" refType="h" fact="0"/>
                  <dgm:constr type="r" for="ch" forName="Child3Accent1" refType="w" fact="0.6564"/>
                  <dgm:constr type="t" for="ch" forName="Child3Accent1" refType="h" fact="0.8153"/>
                  <dgm:constr type="w" for="ch" forName="Child3Accent1" refType="w" fact="0.0574"/>
                  <dgm:constr type="h" for="ch" forName="Child3Accent1" refType="h" fact="0.1217"/>
                  <dgm:constr type="r" for="ch" forName="Child3Accent2" refType="w" fact="0.6932"/>
                  <dgm:constr type="t" for="ch" forName="Child3Accent2" refType="h" fact="0.9392"/>
                  <dgm:constr type="w" for="ch" forName="Child3Accent2" refType="w" fact="0.0287"/>
                  <dgm:constr type="h" for="ch" forName="Child3Accent2" refType="h" fact="0.0608"/>
                  <dgm:constr type="r" for="ch" forName="Child3Accent3" refType="w" fact="0.7545"/>
                  <dgm:constr type="t" for="ch" forName="Child3Accent3" refType="h" fact="0.9392"/>
                  <dgm:constr type="w" for="ch" forName="Child3Accent3" refType="w" fact="0.0287"/>
                  <dgm:constr type="h" for="ch" forName="Child3Accent3" refType="h" fact="0.0608"/>
                  <dgm:constr type="r" for="ch" forName="Child3Accent4" refType="w" fact="0.8158"/>
                  <dgm:constr type="t" for="ch" forName="Child3Accent4" refType="h" fact="0.9392"/>
                  <dgm:constr type="w" for="ch" forName="Child3Accent4" refType="w" fact="0.0287"/>
                  <dgm:constr type="h" for="ch" forName="Child3Accent4" refType="h" fact="0.0608"/>
                  <dgm:constr type="r" for="ch" forName="Child3Accent5" refType="w" fact="0.8771"/>
                  <dgm:constr type="t" for="ch" forName="Child3Accent5" refType="h" fact="0.9392"/>
                  <dgm:constr type="w" for="ch" forName="Child3Accent5" refType="w" fact="0.0287"/>
                  <dgm:constr type="h" for="ch" forName="Child3Accent5" refType="h" fact="0.0608"/>
                  <dgm:constr type="r" for="ch" forName="Child3Accent6" refType="w" fact="0.9385"/>
                  <dgm:constr type="t" for="ch" forName="Child3Accent6" refType="h" fact="0.9392"/>
                  <dgm:constr type="w" for="ch" forName="Child3Accent6" refType="w" fact="0.0287"/>
                  <dgm:constr type="h" for="ch" forName="Child3Accent6" refType="h" fact="0.0608"/>
                  <dgm:constr type="r" for="ch" forName="Child3Accent7" refType="w" fact="0.9998"/>
                  <dgm:constr type="t" for="ch" forName="Child3Accent7" refType="h" fact="0.9392"/>
                  <dgm:constr type="w" for="ch" forName="Child3Accent7" refType="w" fact="0.0287"/>
                  <dgm:constr type="h" for="ch" forName="Child3Accent7" refType="h" fact="0.0608"/>
                  <dgm:constr type="r" for="ch" forName="ParentAccent1" refType="w" fact="0.0287"/>
                  <dgm:constr type="t" for="ch" forName="ParentAccent1" refType="h" fact="0.5511"/>
                  <dgm:constr type="w" for="ch" forName="ParentAccent1" refType="w" fact="0.0287"/>
                  <dgm:constr type="h" for="ch" forName="ParentAccent1" refType="h" fact="0.0608"/>
                  <dgm:constr type="r" for="ch" forName="ParentAccent2" refType="w" fact="0.0813"/>
                  <dgm:constr type="t" for="ch" forName="ParentAccent2" refType="h" fact="0.5511"/>
                  <dgm:constr type="w" for="ch" forName="ParentAccent2" refType="w" fact="0.0287"/>
                  <dgm:constr type="h" for="ch" forName="ParentAccent2" refType="h" fact="0.0608"/>
                  <dgm:constr type="r" for="ch" forName="ParentAccent3" refType="w" fact="0.1339"/>
                  <dgm:constr type="t" for="ch" forName="ParentAccent3" refType="h" fact="0.5511"/>
                  <dgm:constr type="w" for="ch" forName="ParentAccent3" refType="w" fact="0.0287"/>
                  <dgm:constr type="h" for="ch" forName="ParentAccent3" refType="h" fact="0.0608"/>
                  <dgm:constr type="r" for="ch" forName="ParentAccent4" refType="w" fact="0.1864"/>
                  <dgm:constr type="t" for="ch" forName="ParentAccent4" refType="h" fact="0.5511"/>
                  <dgm:constr type="w" for="ch" forName="ParentAccent4" refType="w" fact="0.0287"/>
                  <dgm:constr type="h" for="ch" forName="ParentAccent4" refType="h" fact="0.0608"/>
                  <dgm:constr type="r" for="ch" forName="ParentAccent5" refType="w" fact="0.239"/>
                  <dgm:constr type="t" for="ch" forName="ParentAccent5" refType="h" fact="0.5511"/>
                  <dgm:constr type="w" for="ch" forName="ParentAccent5" refType="w" fact="0.0287"/>
                  <dgm:constr type="h" for="ch" forName="ParentAccent5" refType="h" fact="0.0608"/>
                  <dgm:constr type="r" for="ch" forName="ParentAccent6" refType="w" fact="0.3203"/>
                  <dgm:constr type="t" for="ch" forName="ParentAccent6" refType="h" fact="0.5207"/>
                  <dgm:constr type="w" for="ch" forName="ParentAccent6" refType="w" fact="0.0574"/>
                  <dgm:constr type="h" for="ch" forName="ParentAccent6" refType="h" fact="0.1217"/>
                  <dgm:constr type="r" for="ch" forName="ParentAccent7" refType="w" fact="0.0755"/>
                  <dgm:constr type="t" for="ch" forName="ParentAccent7" refType="h" fact="0.4255"/>
                  <dgm:constr type="w" for="ch" forName="ParentAccent7" refType="w" fact="0.0287"/>
                  <dgm:constr type="h" for="ch" forName="ParentAccent7" refType="h" fact="0.0608"/>
                  <dgm:constr type="r" for="ch" forName="ParentAccent8" refType="w" fact="0.0755"/>
                  <dgm:constr type="t" for="ch" forName="ParentAccent8" refType="h" fact="0.6776"/>
                  <dgm:constr type="w" for="ch" forName="ParentAccent8" refType="w" fact="0.0287"/>
                  <dgm:constr type="h" for="ch" forName="ParentAccent8" refType="h" fact="0.0608"/>
                  <dgm:constr type="r" for="ch" forName="ParentAccent9" refType="w" fact="0.0499"/>
                  <dgm:constr type="t" for="ch" forName="ParentAccent9" refType="h" fact="0.4801"/>
                  <dgm:constr type="w" for="ch" forName="ParentAccent9" refType="w" fact="0.0287"/>
                  <dgm:constr type="h" for="ch" forName="ParentAccent9" refType="h" fact="0.0608"/>
                  <dgm:constr type="r" for="ch" forName="ParentAccent10" refType="w" fact="0.0482"/>
                  <dgm:constr type="t" for="ch" forName="ParentAccent10" refType="h" fact="0.6233"/>
                  <dgm:constr type="w" for="ch" forName="ParentAccent10" refType="w" fact="0.0287"/>
                  <dgm:constr type="h" for="ch" forName="ParentAccent10" refType="h" fact="0.0608"/>
                  <dgm:constr type="r" for="ch" forName="Child3" refType="w"/>
                  <dgm:constr type="t" for="ch" forName="Child3" refType="h" fact="0.7822"/>
                  <dgm:constr type="w" for="ch" forName="Child3" refType="w" fact="0.3364"/>
                  <dgm:constr type="h" for="ch" forName="Child3" refType="h" fact="0.1564"/>
                  <dgm:constr type="r" for="ch" forName="Child2" refType="w"/>
                  <dgm:constr type="t" for="ch" forName="Child2" refType="h" fact="0.3955"/>
                  <dgm:constr type="w" for="ch" forName="Child2" refType="w" fact="0.2544"/>
                  <dgm:constr type="h" for="ch" forName="Child2" refType="h" fact="0.1564"/>
                  <dgm:constr type="r" for="ch" forName="Child1" refType="w"/>
                  <dgm:constr type="t" for="ch" forName="Child1" refType="h" fact="0"/>
                  <dgm:constr type="w" for="ch" forName="Child1" refType="w" fact="0.3364"/>
                  <dgm:constr type="h" for="ch" forName="Child1" refType="h" fact="0.1564"/>
                  <dgm:constr type="r" for="ch" forName="Parent" refType="w" fact="0.6347"/>
                  <dgm:constr type="t" for="ch" forName="Parent" refType="h" fact="0.2737"/>
                  <dgm:constr type="w" for="ch" forName="Parent" refType="w" fact="0.2906"/>
                  <dgm:constr type="h" for="ch" forName="Parent" refType="h" fact="0.6157"/>
                </dgm:constrLst>
              </dgm:if>
              <dgm:if name="Name19" axis="ch" ptType="node" func="cnt" op="equ" val="4">
                <dgm:alg type="composite">
                  <dgm:param type="ar" val="1.8304"/>
                </dgm:alg>
                <dgm:constrLst>
                  <dgm:constr type="primFontSz" for="des" forName="Child1" val="65"/>
                  <dgm:constr type="primFontSz" for="des" forName="Child1" refType="primFontSz" refFor="des" refForName="Parent" op="lte"/>
                  <dgm:constr type="primFontSz" for="des" forName="Child2" refType="primFontSz" refFor="des" refForName="Parent" op="lte"/>
                  <dgm:constr type="primFontSz" for="des" forName="Child3" refType="primFontSz" refFor="des" refForName="Parent" op="lte"/>
                  <dgm:constr type="primFontSz" for="des" forName="Child4" refType="primFontSz" refFor="des" refForName="Parent" op="lte"/>
                  <dgm:constr type="primFontSz" for="des" forName="Child2" refType="primFontSz" refFor="des" refForName="Child1" op="equ"/>
                  <dgm:constr type="primFontSz" for="des" forName="Child3" refType="primFontSz" refFor="des" refForName="Child1" op="equ"/>
                  <dgm:constr type="primFontSz" for="des" forName="Child4" refType="primFontSz" refFor="des" refForName="Child1" op="equ"/>
                  <dgm:constr type="r" for="ch" forName="Parent" refType="w" fact="0.6229"/>
                  <dgm:constr type="t" for="ch" forName="Parent" refType="h" fact="0.2946"/>
                  <dgm:constr type="w" for="ch" forName="Parent" refType="w" fact="0.2862"/>
                  <dgm:constr type="h" for="ch" forName="Parent" refType="h" fact="0.5239"/>
                  <dgm:constr type="r" for="ch" forName="Child1Accent1" refType="w" fact="0.6096"/>
                  <dgm:constr type="t" for="ch" forName="Child1Accent1" refType="h" fact="0.2104"/>
                  <dgm:constr type="w" for="ch" forName="Child1Accent1" refType="w" fact="0.0566"/>
                  <dgm:constr type="h" for="ch" forName="Child1Accent1" refType="h" fact="0.1035"/>
                  <dgm:constr type="r" for="ch" forName="Child1Accent3" refType="w" fact="0.6999"/>
                  <dgm:constr type="t" for="ch" forName="Child1Accent3" refType="h" fact="0.128"/>
                  <dgm:constr type="w" for="ch" forName="Child1Accent3" refType="w" fact="0.0283"/>
                  <dgm:constr type="h" for="ch" forName="Child1Accent3" refType="h" fact="0.0518"/>
                  <dgm:constr type="r" for="ch" forName="Child1Accent4" refType="w" fact="0.7582"/>
                  <dgm:constr type="t" for="ch" forName="Child1Accent4" refType="h" fact="0.128"/>
                  <dgm:constr type="w" for="ch" forName="Child1Accent4" refType="w" fact="0.0283"/>
                  <dgm:constr type="h" for="ch" forName="Child1Accent4" refType="h" fact="0.0518"/>
                  <dgm:constr type="r" for="ch" forName="Child1Accent5" refType="w" fact="0.8165"/>
                  <dgm:constr type="t" for="ch" forName="Child1Accent5" refType="h" fact="0.128"/>
                  <dgm:constr type="w" for="ch" forName="Child1Accent5" refType="w" fact="0.0283"/>
                  <dgm:constr type="h" for="ch" forName="Child1Accent5" refType="h" fact="0.0518"/>
                  <dgm:constr type="r" for="ch" forName="Child1Accent6" refType="w" fact="0.8748"/>
                  <dgm:constr type="t" for="ch" forName="Child1Accent6" refType="h" fact="0.128"/>
                  <dgm:constr type="w" for="ch" forName="Child1Accent6" refType="w" fact="0.0283"/>
                  <dgm:constr type="h" for="ch" forName="Child1Accent6" refType="h" fact="0.0518"/>
                  <dgm:constr type="r" for="ch" forName="Child3Accent1" refType="w" fact="0.6842"/>
                  <dgm:constr type="t" for="ch" forName="Child3Accent1" refType="h" fact="0.6212"/>
                  <dgm:constr type="w" for="ch" forName="Child3Accent1" refType="w" fact="0.0566"/>
                  <dgm:constr type="h" for="ch" forName="Child3Accent1" refType="h" fact="0.1035"/>
                  <dgm:constr type="r" for="ch" forName="Child3Accent2" refType="w" fact="0.7311"/>
                  <dgm:constr type="t" for="ch" forName="Child3Accent2" refType="h" fact="0.6828"/>
                  <dgm:constr type="w" for="ch" forName="Child3Accent2" refType="w" fact="0.0283"/>
                  <dgm:constr type="h" for="ch" forName="Child3Accent2" refType="h" fact="0.0518"/>
                  <dgm:constr type="r" for="ch" forName="Child3Accent4" refType="w" fact="0.8386"/>
                  <dgm:constr type="t" for="ch" forName="Child3Accent4" refType="h" fact="0.6828"/>
                  <dgm:constr type="w" for="ch" forName="Child3Accent4" refType="w" fact="0.0283"/>
                  <dgm:constr type="h" for="ch" forName="Child3Accent4" refType="h" fact="0.0518"/>
                  <dgm:constr type="r" for="ch" forName="Child3Accent5" refType="w" fact="0.8923"/>
                  <dgm:constr type="t" for="ch" forName="Child3Accent5" refType="h" fact="0.6828"/>
                  <dgm:constr type="w" for="ch" forName="Child3Accent5" refType="w" fact="0.0283"/>
                  <dgm:constr type="h" for="ch" forName="Child3Accent5" refType="h" fact="0.0518"/>
                  <dgm:constr type="r" for="ch" forName="Child1Accent7" refType="w" fact="0.9332"/>
                  <dgm:constr type="t" for="ch" forName="Child1Accent7" refType="h" fact="0.128"/>
                  <dgm:constr type="w" for="ch" forName="Child1Accent7" refType="w" fact="0.0283"/>
                  <dgm:constr type="h" for="ch" forName="Child1Accent7" refType="h" fact="0.0518"/>
                  <dgm:constr type="r" for="ch" forName="Child3Accent6" refType="w" fact="0.9461"/>
                  <dgm:constr type="t" for="ch" forName="Child3Accent6" refType="h" fact="0.6828"/>
                  <dgm:constr type="w" for="ch" forName="Child3Accent6" refType="w" fact="0.0283"/>
                  <dgm:constr type="h" for="ch" forName="Child3Accent6" refType="h" fact="0.0518"/>
                  <dgm:constr type="r" for="ch" forName="Child1Accent8" refType="w" fact="0.9915"/>
                  <dgm:constr type="t" for="ch" forName="Child1Accent8" refType="h" fact="0.128"/>
                  <dgm:constr type="w" for="ch" forName="Child1Accent8" refType="w" fact="0.0283"/>
                  <dgm:constr type="h" for="ch" forName="Child1Accent8" refType="h" fact="0.0518"/>
                  <dgm:constr type="r" for="ch" forName="Child1Accent9" refType="w" fact="0"/>
                  <dgm:constr type="t" for="ch" forName="Child1Accent9" refType="h" fact="0"/>
                  <dgm:constr type="w" for="ch" forName="Child1Accent9" refType="w" fact="0"/>
                  <dgm:constr type="h" for="ch" forName="Child1Accent9" refType="h" fact="0"/>
                  <dgm:constr type="r" for="ch" forName="Child3Accent7" refType="w" fact="0.9998"/>
                  <dgm:constr type="t" for="ch" forName="Child3Accent7" refType="h" fact="0.6828"/>
                  <dgm:constr type="w" for="ch" forName="Child3Accent7" refType="w" fact="0.0283"/>
                  <dgm:constr type="h" for="ch" forName="Child3Accent7" refType="h" fact="0.0518"/>
                  <dgm:constr type="r" for="ch" forName="Child4Accent1" refType="w" fact="0.6096"/>
                  <dgm:constr type="t" for="ch" forName="Child4Accent1" refType="h" fact="0.8"/>
                  <dgm:constr type="w" for="ch" forName="Child4Accent1" refType="w" fact="0.0566"/>
                  <dgm:constr type="h" for="ch" forName="Child4Accent1" refType="h" fact="0.1035"/>
                  <dgm:constr type="r" for="ch" forName="Child4Accent3" refType="w" fact="0.7002"/>
                  <dgm:constr type="t" for="ch" forName="Child4Accent3" refType="h" fact="0.9482"/>
                  <dgm:constr type="w" for="ch" forName="Child4Accent3" refType="w" fact="0.0283"/>
                  <dgm:constr type="h" for="ch" forName="Child4Accent3" refType="h" fact="0.0518"/>
                  <dgm:constr type="r" for="ch" forName="Child4Accent4" refType="w" fact="0.7585"/>
                  <dgm:constr type="t" for="ch" forName="Child4Accent4" refType="h" fact="0.9482"/>
                  <dgm:constr type="w" for="ch" forName="Child4Accent4" refType="w" fact="0.0283"/>
                  <dgm:constr type="h" for="ch" forName="Child4Accent4" refType="h" fact="0.0518"/>
                  <dgm:constr type="r" for="ch" forName="Child4Accent5" refType="w" fact="0.8167"/>
                  <dgm:constr type="t" for="ch" forName="Child4Accent5" refType="h" fact="0.9482"/>
                  <dgm:constr type="w" for="ch" forName="Child4Accent5" refType="w" fact="0.0283"/>
                  <dgm:constr type="h" for="ch" forName="Child4Accent5" refType="h" fact="0.0518"/>
                  <dgm:constr type="r" for="ch" forName="Child4Accent6" refType="w" fact="0.8749"/>
                  <dgm:constr type="t" for="ch" forName="Child4Accent6" refType="h" fact="0.9482"/>
                  <dgm:constr type="w" for="ch" forName="Child4Accent6" refType="w" fact="0.0283"/>
                  <dgm:constr type="h" for="ch" forName="Child4Accent6" refType="h" fact="0.0518"/>
                  <dgm:constr type="r" for="ch" forName="Child4Accent7" refType="w" fact="0.9332"/>
                  <dgm:constr type="t" for="ch" forName="Child4Accent7" refType="h" fact="0.9482"/>
                  <dgm:constr type="w" for="ch" forName="Child4Accent7" refType="w" fact="0.0283"/>
                  <dgm:constr type="h" for="ch" forName="Child4Accent7" refType="h" fact="0.0518"/>
                  <dgm:constr type="r" for="ch" forName="Child4Accent8" refType="w" fact="0.9914"/>
                  <dgm:constr type="t" for="ch" forName="Child4Accent8" refType="h" fact="0.9482"/>
                  <dgm:constr type="w" for="ch" forName="Child4Accent8" refType="w" fact="0.0283"/>
                  <dgm:constr type="h" for="ch" forName="Child4Accent8" refType="h" fact="0.0518"/>
                  <dgm:constr type="r" for="ch" forName="Child2Accent1" refType="w" fact="0.6842"/>
                  <dgm:constr type="t" for="ch" forName="Child2Accent1" refType="h" fact="0.3725"/>
                  <dgm:constr type="w" for="ch" forName="Child2Accent1" refType="w" fact="0.0566"/>
                  <dgm:constr type="h" for="ch" forName="Child2Accent1" refType="h" fact="0.1035"/>
                  <dgm:constr type="r" for="ch" forName="Child4Accent2" refType="w" fact="0.642"/>
                  <dgm:constr type="t" for="ch" forName="Child4Accent2" refType="h" fact="0.8993"/>
                  <dgm:constr type="w" for="ch" forName="Child4Accent2" refType="w" fact="0.0283"/>
                  <dgm:constr type="h" for="ch" forName="Child4Accent2" refType="h" fact="0.0518"/>
                  <dgm:constr type="r" for="ch" forName="Child1Accent2" refType="w" fact="0.6415"/>
                  <dgm:constr type="t" for="ch" forName="Child1Accent2" refType="h" fact="0.162"/>
                  <dgm:constr type="w" for="ch" forName="Child1Accent2" refType="w" fact="0.0283"/>
                  <dgm:constr type="h" for="ch" forName="Child1Accent2" refType="h" fact="0.0518"/>
                  <dgm:constr type="r" for="ch" forName="Child3Accent3" refType="w" fact="0.7849"/>
                  <dgm:constr type="t" for="ch" forName="Child3Accent3" refType="h" fact="0.6828"/>
                  <dgm:constr type="w" for="ch" forName="Child3Accent3" refType="w" fact="0.0283"/>
                  <dgm:constr type="h" for="ch" forName="Child3Accent3" refType="h" fact="0.0518"/>
                  <dgm:constr type="r" for="ch" forName="Child2Accent2" refType="w" fact="0.7311"/>
                  <dgm:constr type="t" for="ch" forName="Child2Accent2" refType="h" fact="0.3937"/>
                  <dgm:constr type="w" for="ch" forName="Child2Accent2" refType="w" fact="0.0283"/>
                  <dgm:constr type="h" for="ch" forName="Child2Accent2" refType="h" fact="0.0518"/>
                  <dgm:constr type="r" for="ch" forName="Child2Accent4" refType="w" fact="0.8386"/>
                  <dgm:constr type="t" for="ch" forName="Child2Accent4" refType="h" fact="0.3937"/>
                  <dgm:constr type="w" for="ch" forName="Child2Accent4" refType="w" fact="0.0283"/>
                  <dgm:constr type="h" for="ch" forName="Child2Accent4" refType="h" fact="0.0518"/>
                  <dgm:constr type="r" for="ch" forName="Child2Accent5" refType="w" fact="0.8923"/>
                  <dgm:constr type="t" for="ch" forName="Child2Accent5" refType="h" fact="0.3937"/>
                  <dgm:constr type="w" for="ch" forName="Child2Accent5" refType="w" fact="0.0283"/>
                  <dgm:constr type="h" for="ch" forName="Child2Accent5" refType="h" fact="0.0518"/>
                  <dgm:constr type="r" for="ch" forName="Child2Accent6" refType="w" fact="0.9461"/>
                  <dgm:constr type="t" for="ch" forName="Child2Accent6" refType="h" fact="0.3937"/>
                  <dgm:constr type="w" for="ch" forName="Child2Accent6" refType="w" fact="0.0283"/>
                  <dgm:constr type="h" for="ch" forName="Child2Accent6" refType="h" fact="0.0518"/>
                  <dgm:constr type="r" for="ch" forName="Child2Accent7" refType="w" fact="0.9998"/>
                  <dgm:constr type="t" for="ch" forName="Child2Accent7" refType="h" fact="0.3937"/>
                  <dgm:constr type="w" for="ch" forName="Child2Accent7" refType="w" fact="0.0283"/>
                  <dgm:constr type="h" for="ch" forName="Child2Accent7" refType="h" fact="0.0518"/>
                  <dgm:constr type="r" for="ch" forName="Child2Accent3" refType="w" fact="0.7849"/>
                  <dgm:constr type="t" for="ch" forName="Child2Accent3" refType="h" fact="0.3937"/>
                  <dgm:constr type="w" for="ch" forName="Child2Accent3" refType="w" fact="0.0283"/>
                  <dgm:constr type="h" for="ch" forName="Child2Accent3" refType="h" fact="0.0518"/>
                  <dgm:constr type="r" for="ch" forName="ParentAccent1" refType="w" fact="0.0283"/>
                  <dgm:constr type="t" for="ch" forName="ParentAccent1" refType="h" fact="0.5316"/>
                  <dgm:constr type="w" for="ch" forName="ParentAccent1" refType="w" fact="0.0283"/>
                  <dgm:constr type="h" for="ch" forName="ParentAccent1" refType="h" fact="0.0518"/>
                  <dgm:constr type="r" for="ch" forName="ParentAccent2" refType="w" fact="0.0801"/>
                  <dgm:constr type="t" for="ch" forName="ParentAccent2" refType="h" fact="0.5316"/>
                  <dgm:constr type="w" for="ch" forName="ParentAccent2" refType="w" fact="0.0283"/>
                  <dgm:constr type="h" for="ch" forName="ParentAccent2" refType="h" fact="0.0518"/>
                  <dgm:constr type="r" for="ch" forName="ParentAccent3" refType="w" fact="0.1318"/>
                  <dgm:constr type="t" for="ch" forName="ParentAccent3" refType="h" fact="0.5316"/>
                  <dgm:constr type="w" for="ch" forName="ParentAccent3" refType="w" fact="0.0283"/>
                  <dgm:constr type="h" for="ch" forName="ParentAccent3" refType="h" fact="0.0518"/>
                  <dgm:constr type="r" for="ch" forName="ParentAccent4" refType="w" fact="0.1836"/>
                  <dgm:constr type="t" for="ch" forName="ParentAccent4" refType="h" fact="0.5316"/>
                  <dgm:constr type="w" for="ch" forName="ParentAccent4" refType="w" fact="0.0283"/>
                  <dgm:constr type="h" for="ch" forName="ParentAccent4" refType="h" fact="0.0518"/>
                  <dgm:constr type="r" for="ch" forName="ParentAccent5" refType="w" fact="0.2354"/>
                  <dgm:constr type="t" for="ch" forName="ParentAccent5" refType="h" fact="0.5316"/>
                  <dgm:constr type="w" for="ch" forName="ParentAccent5" refType="w" fact="0.0283"/>
                  <dgm:constr type="h" for="ch" forName="ParentAccent5" refType="h" fact="0.0518"/>
                  <dgm:constr type="r" for="ch" forName="ParentAccent6" refType="w" fact="0.3154"/>
                  <dgm:constr type="t" for="ch" forName="ParentAccent6" refType="h" fact="0.5057"/>
                  <dgm:constr type="w" for="ch" forName="ParentAccent6" refType="w" fact="0.0566"/>
                  <dgm:constr type="h" for="ch" forName="ParentAccent6" refType="h" fact="0.1035"/>
                  <dgm:constr type="r" for="ch" forName="ParentAccent7" refType="w" fact="0.0744"/>
                  <dgm:constr type="t" for="ch" forName="ParentAccent7" refType="h" fact="0.4247"/>
                  <dgm:constr type="w" for="ch" forName="ParentAccent7" refType="w" fact="0.0283"/>
                  <dgm:constr type="h" for="ch" forName="ParentAccent7" refType="h" fact="0.0518"/>
                  <dgm:constr type="r" for="ch" forName="ParentAccent8" refType="w" fact="0.0744"/>
                  <dgm:constr type="t" for="ch" forName="ParentAccent8" refType="h" fact="0.6392"/>
                  <dgm:constr type="w" for="ch" forName="ParentAccent8" refType="w" fact="0.0283"/>
                  <dgm:constr type="h" for="ch" forName="ParentAccent8" refType="h" fact="0.0518"/>
                  <dgm:constr type="r" for="ch" forName="ParentAccent9" refType="w" fact="0.0491"/>
                  <dgm:constr type="t" for="ch" forName="ParentAccent9" refType="h" fact="0.4712"/>
                  <dgm:constr type="w" for="ch" forName="ParentAccent9" refType="w" fact="0.0283"/>
                  <dgm:constr type="h" for="ch" forName="ParentAccent9" refType="h" fact="0.0518"/>
                  <dgm:constr type="r" for="ch" forName="ParentAccent10" refType="w" fact="0.0475"/>
                  <dgm:constr type="t" for="ch" forName="ParentAccent10" refType="h" fact="0.593"/>
                  <dgm:constr type="w" for="ch" forName="ParentAccent10" refType="w" fact="0.0283"/>
                  <dgm:constr type="h" for="ch" forName="ParentAccent10" refType="h" fact="0.0518"/>
                  <dgm:constr type="r" for="ch" forName="Child4" refType="w" fact="0.9919"/>
                  <dgm:constr type="t" for="ch" forName="Child4" refType="h" fact="0.8184"/>
                  <dgm:constr type="w" for="ch" forName="Child4" refType="w" fact="0.3192"/>
                  <dgm:constr type="h" for="ch" forName="Child4" refType="h" fact="0.1294"/>
                  <dgm:constr type="r" for="ch" forName="Child3" refType="w"/>
                  <dgm:constr type="t" for="ch" forName="Child3" refType="h" fact="0.5547"/>
                  <dgm:constr type="w" for="ch" forName="Child3" refType="w" fact="0.297"/>
                  <dgm:constr type="h" for="ch" forName="Child3" refType="h" fact="0.1294"/>
                  <dgm:constr type="r" for="ch" forName="Child2" refType="w"/>
                  <dgm:constr type="t" for="ch" forName="Child2" refType="h" fact="0.2662"/>
                  <dgm:constr type="w" for="ch" forName="Child2" refType="w" fact="0.297"/>
                  <dgm:constr type="h" for="ch" forName="Child2" refType="h" fact="0.1294"/>
                  <dgm:constr type="r" for="ch" forName="Child1" refType="w" fact="0.9919"/>
                  <dgm:constr type="t" for="ch" forName="Child1" refType="h" fact="0"/>
                  <dgm:constr type="w" for="ch" forName="Child1" refType="w" fact="0.3192"/>
                  <dgm:constr type="h" for="ch" forName="Child1" refType="h" fact="0.1294"/>
                </dgm:constrLst>
              </dgm:if>
              <dgm:else name="Name20">
                <dgm:alg type="composite">
                  <dgm:param type="ar" val="1.3278"/>
                </dgm:alg>
                <dgm:constrLst>
                  <dgm:constr type="primFontSz" for="des" forName="Child1" val="65"/>
                  <dgm:constr type="primFontSz" for="des" forName="Child1" refType="primFontSz" refFor="des" refForName="Parent" op="lte"/>
                  <dgm:constr type="primFontSz" for="des" forName="Child2" refType="primFontSz" refFor="des" refForName="Parent" op="lte"/>
                  <dgm:constr type="primFontSz" for="des" forName="Child3" refType="primFontSz" refFor="des" refForName="Parent" op="lte"/>
                  <dgm:constr type="primFontSz" for="des" forName="Child4" refType="primFontSz" refFor="des" refForName="Parent" op="lte"/>
                  <dgm:constr type="primFontSz" for="des" forName="Child5" refType="primFontSz" refFor="des" refForName="Parent" op="lte"/>
                  <dgm:constr type="primFontSz" for="des" forName="Child2" refType="primFontSz" refFor="des" refForName="Child1" op="equ"/>
                  <dgm:constr type="primFontSz" for="des" forName="Child3" refType="primFontSz" refFor="des" refForName="Child1" op="equ"/>
                  <dgm:constr type="primFontSz" for="des" forName="Child4" refType="primFontSz" refFor="des" refForName="Child1" op="equ"/>
                  <dgm:constr type="primFontSz" for="des" forName="Child5" refType="primFontSz" refFor="des" refForName="Child1" op="equ"/>
                  <dgm:constr type="r" for="ch" forName="Child2Accent1" refType="w" fact="0.6564"/>
                  <dgm:constr type="t" for="ch" forName="Child2Accent1" refType="h" fact="0.3184"/>
                  <dgm:constr type="w" for="ch" forName="Child2Accent1" refType="w" fact="0.0574"/>
                  <dgm:constr type="h" for="ch" forName="Child2Accent1" refType="h" fact="0.0763"/>
                  <dgm:constr type="r" for="ch" forName="Child2Accent2" refType="w" fact="0.6932"/>
                  <dgm:constr type="t" for="ch" forName="Child2Accent2" refType="h" fact="0.2781"/>
                  <dgm:constr type="w" for="ch" forName="Child2Accent2" refType="w" fact="0.0287"/>
                  <dgm:constr type="h" for="ch" forName="Child2Accent2" refType="h" fact="0.0381"/>
                  <dgm:constr type="r" for="ch" forName="Child2Accent3" refType="w" fact="0.7545"/>
                  <dgm:constr type="t" for="ch" forName="Child2Accent3" refType="h" fact="0.2781"/>
                  <dgm:constr type="w" for="ch" forName="Child2Accent3" refType="w" fact="0.0287"/>
                  <dgm:constr type="h" for="ch" forName="Child2Accent3" refType="h" fact="0.0381"/>
                  <dgm:constr type="r" for="ch" forName="Child2Accent4" refType="w" fact="0.8158"/>
                  <dgm:constr type="t" for="ch" forName="Child2Accent4" refType="h" fact="0.2781"/>
                  <dgm:constr type="w" for="ch" forName="Child2Accent4" refType="w" fact="0.0287"/>
                  <dgm:constr type="h" for="ch" forName="Child2Accent4" refType="h" fact="0.0381"/>
                  <dgm:constr type="r" for="ch" forName="Child2Accent5" refType="w" fact="0.8771"/>
                  <dgm:constr type="t" for="ch" forName="Child2Accent5" refType="h" fact="0.2781"/>
                  <dgm:constr type="w" for="ch" forName="Child2Accent5" refType="w" fact="0.0287"/>
                  <dgm:constr type="h" for="ch" forName="Child2Accent5" refType="h" fact="0.0381"/>
                  <dgm:constr type="r" for="ch" forName="Child2Accent6" refType="w" fact="0.9385"/>
                  <dgm:constr type="t" for="ch" forName="Child2Accent6" refType="h" fact="0.2781"/>
                  <dgm:constr type="w" for="ch" forName="Child2Accent6" refType="w" fact="0.0287"/>
                  <dgm:constr type="h" for="ch" forName="Child2Accent6" refType="h" fact="0.0381"/>
                  <dgm:constr type="r" for="ch" forName="Child2Accent7" refType="w" fact="0.9998"/>
                  <dgm:constr type="t" for="ch" forName="Child2Accent7" refType="h" fact="0.2781"/>
                  <dgm:constr type="w" for="ch" forName="Child2Accent7" refType="w" fact="0.0287"/>
                  <dgm:constr type="h" for="ch" forName="Child2Accent7" refType="h" fact="0.0381"/>
                  <dgm:constr type="r" for="ch" forName="Child3Accent1" refType="w" fact="0.716"/>
                  <dgm:constr type="t" for="ch" forName="Child3Accent1" refType="h" fact="0.5061"/>
                  <dgm:constr type="w" for="ch" forName="Child3Accent1" refType="w" fact="0.0574"/>
                  <dgm:constr type="h" for="ch" forName="Child3Accent1" refType="h" fact="0.0763"/>
                  <dgm:constr type="r" for="ch" forName="Child3Accent2" refType="w" fact="0.7728"/>
                  <dgm:constr type="t" for="ch" forName="Child3Accent2" refType="h" fact="0.5252"/>
                  <dgm:constr type="w" for="ch" forName="Child3Accent2" refType="w" fact="0.0287"/>
                  <dgm:constr type="h" for="ch" forName="Child3Accent2" refType="h" fact="0.0381"/>
                  <dgm:constr type="r" for="ch" forName="Child3Accent3" refType="w" fact="0.8295"/>
                  <dgm:constr type="t" for="ch" forName="Child3Accent3" refType="h" fact="0.5252"/>
                  <dgm:constr type="w" for="ch" forName="Child3Accent3" refType="w" fact="0.0287"/>
                  <dgm:constr type="h" for="ch" forName="Child3Accent3" refType="h" fact="0.0381"/>
                  <dgm:constr type="r" for="ch" forName="Child3Accent4" refType="w" fact="0.8863"/>
                  <dgm:constr type="t" for="ch" forName="Child3Accent4" refType="h" fact="0.5252"/>
                  <dgm:constr type="w" for="ch" forName="Child3Accent4" refType="w" fact="0.0287"/>
                  <dgm:constr type="h" for="ch" forName="Child3Accent4" refType="h" fact="0.0381"/>
                  <dgm:constr type="r" for="ch" forName="Child3Accent5" refType="w" fact="0.943"/>
                  <dgm:constr type="t" for="ch" forName="Child3Accent5" refType="h" fact="0.5252"/>
                  <dgm:constr type="w" for="ch" forName="Child3Accent5" refType="w" fact="0.0287"/>
                  <dgm:constr type="h" for="ch" forName="Child3Accent5" refType="h" fact="0.0381"/>
                  <dgm:constr type="r" for="ch" forName="Child3Accent6" refType="w" fact="0.9998"/>
                  <dgm:constr type="t" for="ch" forName="Child3Accent6" refType="h" fact="0.5252"/>
                  <dgm:constr type="w" for="ch" forName="Child3Accent6" refType="w" fact="0.0287"/>
                  <dgm:constr type="h" for="ch" forName="Child3Accent6" refType="h" fact="0.0381"/>
                  <dgm:constr type="r" for="ch" forName="Child3Accent7" refType="w" fact="0"/>
                  <dgm:constr type="t" for="ch" forName="Child3Accent7" refType="h" fact="0"/>
                  <dgm:constr type="w" for="ch" forName="Child3Accent7" refType="w" fact="0"/>
                  <dgm:constr type="h" for="ch" forName="Child3Accent7" refType="h" fact="0"/>
                  <dgm:constr type="r" for="ch" forName="Child4Accent1" refType="w" fact="0.6564"/>
                  <dgm:constr type="t" for="ch" forName="Child4Accent1" refType="h" fact="0.6908"/>
                  <dgm:constr type="w" for="ch" forName="Child4Accent1" refType="w" fact="0.0574"/>
                  <dgm:constr type="h" for="ch" forName="Child4Accent1" refType="h" fact="0.0763"/>
                  <dgm:constr type="r" for="ch" forName="Child4Accent2" refType="w" fact="0.6932"/>
                  <dgm:constr type="t" for="ch" forName="Child4Accent2" refType="h" fact="0.7684"/>
                  <dgm:constr type="w" for="ch" forName="Child4Accent2" refType="w" fact="0.0287"/>
                  <dgm:constr type="h" for="ch" forName="Child4Accent2" refType="h" fact="0.0381"/>
                  <dgm:constr type="r" for="ch" forName="Child4Accent3" refType="w" fact="0.7545"/>
                  <dgm:constr type="t" for="ch" forName="Child4Accent3" refType="h" fact="0.7684"/>
                  <dgm:constr type="w" for="ch" forName="Child4Accent3" refType="w" fact="0.0287"/>
                  <dgm:constr type="h" for="ch" forName="Child4Accent3" refType="h" fact="0.0381"/>
                  <dgm:constr type="r" for="ch" forName="Child4Accent4" refType="w" fact="0.8158"/>
                  <dgm:constr type="t" for="ch" forName="Child4Accent4" refType="h" fact="0.7684"/>
                  <dgm:constr type="w" for="ch" forName="Child4Accent4" refType="w" fact="0.0287"/>
                  <dgm:constr type="h" for="ch" forName="Child4Accent4" refType="h" fact="0.0381"/>
                  <dgm:constr type="r" for="ch" forName="Child4Accent5" refType="w" fact="0.8771"/>
                  <dgm:constr type="t" for="ch" forName="Child4Accent5" refType="h" fact="0.7684"/>
                  <dgm:constr type="w" for="ch" forName="Child4Accent5" refType="w" fact="0.0287"/>
                  <dgm:constr type="h" for="ch" forName="Child4Accent5" refType="h" fact="0.0381"/>
                  <dgm:constr type="r" for="ch" forName="Child4Accent6" refType="w" fact="0.9385"/>
                  <dgm:constr type="t" for="ch" forName="Child4Accent6" refType="h" fact="0.7684"/>
                  <dgm:constr type="w" for="ch" forName="Child4Accent6" refType="w" fact="0.0287"/>
                  <dgm:constr type="h" for="ch" forName="Child4Accent6" refType="h" fact="0.0381"/>
                  <dgm:constr type="r" for="ch" forName="Child4Accent7" refType="w" fact="0.9998"/>
                  <dgm:constr type="t" for="ch" forName="Child4Accent7" refType="h" fact="0.7684"/>
                  <dgm:constr type="w" for="ch" forName="Child4Accent7" refType="w" fact="0.0287"/>
                  <dgm:constr type="h" for="ch" forName="Child4Accent7" refType="h" fact="0.0381"/>
                  <dgm:constr type="r" for="ch" forName="Child4Accent8" refType="w" fact="0"/>
                  <dgm:constr type="t" for="ch" forName="Child4Accent8" refType="h" fact="0"/>
                  <dgm:constr type="w" for="ch" forName="Child4Accent8" refType="w" fact="0"/>
                  <dgm:constr type="h" for="ch" forName="Child4Accent8" refType="h" fact="0"/>
                  <dgm:constr type="r" for="ch" forName="ParentAccent1" refType="w" fact="0.0287"/>
                  <dgm:constr type="t" for="ch" forName="ParentAccent1" refType="h" fact="0.5252"/>
                  <dgm:constr type="w" for="ch" forName="ParentAccent1" refType="w" fact="0.0287"/>
                  <dgm:constr type="h" for="ch" forName="ParentAccent1" refType="h" fact="0.0381"/>
                  <dgm:constr type="r" for="ch" forName="ParentAccent2" refType="w" fact="0.0813"/>
                  <dgm:constr type="t" for="ch" forName="ParentAccent2" refType="h" fact="0.5252"/>
                  <dgm:constr type="w" for="ch" forName="ParentAccent2" refType="w" fact="0.0287"/>
                  <dgm:constr type="h" for="ch" forName="ParentAccent2" refType="h" fact="0.0381"/>
                  <dgm:constr type="r" for="ch" forName="ParentAccent3" refType="w" fact="0.1339"/>
                  <dgm:constr type="t" for="ch" forName="ParentAccent3" refType="h" fact="0.5252"/>
                  <dgm:constr type="w" for="ch" forName="ParentAccent3" refType="w" fact="0.0287"/>
                  <dgm:constr type="h" for="ch" forName="ParentAccent3" refType="h" fact="0.0381"/>
                  <dgm:constr type="r" for="ch" forName="ParentAccent4" refType="w" fact="0.1864"/>
                  <dgm:constr type="t" for="ch" forName="ParentAccent4" refType="h" fact="0.5252"/>
                  <dgm:constr type="w" for="ch" forName="ParentAccent4" refType="w" fact="0.0287"/>
                  <dgm:constr type="h" for="ch" forName="ParentAccent4" refType="h" fact="0.0381"/>
                  <dgm:constr type="r" for="ch" forName="ParentAccent5" refType="w" fact="0.239"/>
                  <dgm:constr type="t" for="ch" forName="ParentAccent5" refType="h" fact="0.5252"/>
                  <dgm:constr type="w" for="ch" forName="ParentAccent5" refType="w" fact="0.0287"/>
                  <dgm:constr type="h" for="ch" forName="ParentAccent5" refType="h" fact="0.0381"/>
                  <dgm:constr type="r" for="ch" forName="ParentAccent6" refType="w" fact="0.3203"/>
                  <dgm:constr type="t" for="ch" forName="ParentAccent6" refType="h" fact="0.5061"/>
                  <dgm:constr type="w" for="ch" forName="ParentAccent6" refType="w" fact="0.0574"/>
                  <dgm:constr type="h" for="ch" forName="ParentAccent6" refType="h" fact="0.0763"/>
                  <dgm:constr type="r" for="ch" forName="ParentAccent7" refType="w" fact="0.0755"/>
                  <dgm:constr type="t" for="ch" forName="ParentAccent7" refType="h" fact="0.4464"/>
                  <dgm:constr type="w" for="ch" forName="ParentAccent7" refType="w" fact="0.0287"/>
                  <dgm:constr type="h" for="ch" forName="ParentAccent7" refType="h" fact="0.0381"/>
                  <dgm:constr type="r" for="ch" forName="ParentAccent8" refType="w" fact="0.0755"/>
                  <dgm:constr type="t" for="ch" forName="ParentAccent8" refType="h" fact="0.6045"/>
                  <dgm:constr type="w" for="ch" forName="ParentAccent8" refType="w" fact="0.0287"/>
                  <dgm:constr type="h" for="ch" forName="ParentAccent8" refType="h" fact="0.0381"/>
                  <dgm:constr type="r" for="ch" forName="ParentAccent9" refType="w" fact="0.0499"/>
                  <dgm:constr type="t" for="ch" forName="ParentAccent9" refType="h" fact="0.4807"/>
                  <dgm:constr type="w" for="ch" forName="ParentAccent9" refType="w" fact="0.0287"/>
                  <dgm:constr type="h" for="ch" forName="ParentAccent9" refType="h" fact="0.0381"/>
                  <dgm:constr type="r" for="ch" forName="ParentAccent10" refType="w" fact="0.0482"/>
                  <dgm:constr type="t" for="ch" forName="ParentAccent10" refType="h" fact="0.5705"/>
                  <dgm:constr type="w" for="ch" forName="ParentAccent10" refType="w" fact="0.0287"/>
                  <dgm:constr type="h" for="ch" forName="ParentAccent10" refType="h" fact="0.0381"/>
                  <dgm:constr type="r" for="ch" forName="Child1Accent1" refType="w" fact="0.5181"/>
                  <dgm:constr type="t" for="ch" forName="Child1Accent1" refType="h" fact="0.2457"/>
                  <dgm:constr type="w" for="ch" forName="Child1Accent1" refType="w" fact="0.0574"/>
                  <dgm:constr type="h" for="ch" forName="Child1Accent1" refType="h" fact="0.0763"/>
                  <dgm:constr type="r" for="ch" forName="Child1Accent2" refType="w" fact="0.5542"/>
                  <dgm:constr type="t" for="ch" forName="Child1Accent2" refType="h" fact="0.2004"/>
                  <dgm:constr type="w" for="ch" forName="Child1Accent2" refType="w" fact="0.0287"/>
                  <dgm:constr type="h" for="ch" forName="Child1Accent2" refType="h" fact="0.0381"/>
                  <dgm:constr type="r" for="ch" forName="Child1Accent3" refType="w" fact="0.5946"/>
                  <dgm:constr type="t" for="ch" forName="Child1Accent3" refType="h" fact="0.1445"/>
                  <dgm:constr type="w" for="ch" forName="Child1Accent3" refType="w" fact="0.0287"/>
                  <dgm:constr type="h" for="ch" forName="Child1Accent3" refType="h" fact="0.0381"/>
                  <dgm:constr type="r" for="ch" forName="Child1Accent4" refType="w" fact="0.6347"/>
                  <dgm:constr type="t" for="ch" forName="Child1Accent4" refType="h" fact="0.097"/>
                  <dgm:constr type="w" for="ch" forName="Child1Accent4" refType="w" fact="0.0287"/>
                  <dgm:constr type="h" for="ch" forName="Child1Accent4" refType="h" fact="0.0381"/>
                  <dgm:constr type="r" for="ch" forName="Child1Accent5" refType="w" fact="0.696"/>
                  <dgm:constr type="t" for="ch" forName="Child1Accent5" refType="h" fact="0.097"/>
                  <dgm:constr type="w" for="ch" forName="Child1Accent5" refType="w" fact="0.0287"/>
                  <dgm:constr type="h" for="ch" forName="Child1Accent5" refType="h" fact="0.0381"/>
                  <dgm:constr type="r" for="ch" forName="Child1Accent6" refType="w" fact="0.7574"/>
                  <dgm:constr type="t" for="ch" forName="Child1Accent6" refType="h" fact="0.097"/>
                  <dgm:constr type="w" for="ch" forName="Child1Accent6" refType="w" fact="0.0287"/>
                  <dgm:constr type="h" for="ch" forName="Child1Accent6" refType="h" fact="0.0381"/>
                  <dgm:constr type="r" for="ch" forName="Child1Accent7" refType="w" fact="0.8187"/>
                  <dgm:constr type="t" for="ch" forName="Child1Accent7" refType="h" fact="0.097"/>
                  <dgm:constr type="w" for="ch" forName="Child1Accent7" refType="w" fact="0.0287"/>
                  <dgm:constr type="h" for="ch" forName="Child1Accent7" refType="h" fact="0.0381"/>
                  <dgm:constr type="r" for="ch" forName="Child1Accent8" refType="w" fact="0.88"/>
                  <dgm:constr type="t" for="ch" forName="Child1Accent8" refType="h" fact="0.097"/>
                  <dgm:constr type="w" for="ch" forName="Child1Accent8" refType="w" fact="0.0287"/>
                  <dgm:constr type="h" for="ch" forName="Child1Accent8" refType="h" fact="0.0381"/>
                  <dgm:constr type="r" for="ch" forName="Child1Accent9" refType="w" fact="0.9413"/>
                  <dgm:constr type="t" for="ch" forName="Child1Accent9" refType="h" fact="0.097"/>
                  <dgm:constr type="w" for="ch" forName="Child1Accent9" refType="w" fact="0.0287"/>
                  <dgm:constr type="h" for="ch" forName="Child1Accent9" refType="h" fact="0.0381"/>
                  <dgm:constr type="r" for="ch" forName="Child5Accent1" refType="w" fact="0.5181"/>
                  <dgm:constr type="t" for="ch" forName="Child5Accent1" refType="h" fact="0.7601"/>
                  <dgm:constr type="w" for="ch" forName="Child5Accent1" refType="w" fact="0.0574"/>
                  <dgm:constr type="h" for="ch" forName="Child5Accent1" refType="h" fact="0.0763"/>
                  <dgm:constr type="r" for="ch" forName="Child5Accent2" refType="w" fact="0.547"/>
                  <dgm:constr type="t" for="ch" forName="Child5Accent2" refType="h" fact="0.8375"/>
                  <dgm:constr type="w" for="ch" forName="Child5Accent2" refType="w" fact="0.0287"/>
                  <dgm:constr type="h" for="ch" forName="Child5Accent2" refType="h" fact="0.0381"/>
                  <dgm:constr type="r" for="ch" forName="Child5Accent3" refType="w" fact="0.5882"/>
                  <dgm:constr type="t" for="ch" forName="Child5Accent3" refType="h" fact="0.8991"/>
                  <dgm:constr type="w" for="ch" forName="Child5Accent3" refType="w" fact="0.0287"/>
                  <dgm:constr type="h" for="ch" forName="Child5Accent3" refType="h" fact="0.0381"/>
                  <dgm:constr type="r" for="ch" forName="Child5Accent4" refType="w" fact="0.6347"/>
                  <dgm:constr type="t" for="ch" forName="Child5Accent4" refType="h" fact="0.9619"/>
                  <dgm:constr type="w" for="ch" forName="Child5Accent4" refType="w" fact="0.0287"/>
                  <dgm:constr type="h" for="ch" forName="Child5Accent4" refType="h" fact="0.0381"/>
                  <dgm:constr type="r" for="ch" forName="Child5Accent5" refType="w" fact="0.696"/>
                  <dgm:constr type="t" for="ch" forName="Child5Accent5" refType="h" fact="0.9619"/>
                  <dgm:constr type="w" for="ch" forName="Child5Accent5" refType="w" fact="0.0287"/>
                  <dgm:constr type="h" for="ch" forName="Child5Accent5" refType="h" fact="0.0381"/>
                  <dgm:constr type="r" for="ch" forName="Child5Accent6" refType="w" fact="0.7574"/>
                  <dgm:constr type="t" for="ch" forName="Child5Accent6" refType="h" fact="0.9619"/>
                  <dgm:constr type="w" for="ch" forName="Child5Accent6" refType="w" fact="0.0287"/>
                  <dgm:constr type="h" for="ch" forName="Child5Accent6" refType="h" fact="0.0381"/>
                  <dgm:constr type="r" for="ch" forName="Child5Accent7" refType="w" fact="0.8187"/>
                  <dgm:constr type="t" for="ch" forName="Child5Accent7" refType="h" fact="0.9619"/>
                  <dgm:constr type="w" for="ch" forName="Child5Accent7" refType="w" fact="0.0287"/>
                  <dgm:constr type="h" for="ch" forName="Child5Accent7" refType="h" fact="0.0381"/>
                  <dgm:constr type="r" for="ch" forName="Child5Accent8" refType="w" fact="0.88"/>
                  <dgm:constr type="t" for="ch" forName="Child5Accent8" refType="h" fact="0.9619"/>
                  <dgm:constr type="w" for="ch" forName="Child5Accent8" refType="w" fact="0.0287"/>
                  <dgm:constr type="h" for="ch" forName="Child5Accent8" refType="h" fact="0.0381"/>
                  <dgm:constr type="r" for="ch" forName="Child5Accent9" refType="w" fact="0.9423"/>
                  <dgm:constr type="t" for="ch" forName="Child5Accent9" refType="h" fact="0.9619"/>
                  <dgm:constr type="w" for="ch" forName="Child5Accent9" refType="w" fact="0.0287"/>
                  <dgm:constr type="h" for="ch" forName="Child5Accent9" refType="h" fact="0.0381"/>
                  <dgm:constr type="r" for="ch" forName="Child5" refType="w" fact="0.9419"/>
                  <dgm:constr type="t" for="ch" forName="Child5" refType="h" fact="0.8635"/>
                  <dgm:constr type="w" for="ch" forName="Child5" refType="w" fact="0.3364"/>
                  <dgm:constr type="h" for="ch" forName="Child5" refType="h" fact="0.0981"/>
                  <dgm:constr type="r" for="ch" forName="Child4" refType="w"/>
                  <dgm:constr type="t" for="ch" forName="Child4" refType="h" fact="0.6701"/>
                  <dgm:constr type="w" for="ch" forName="Child4" refType="w" fact="0.3364"/>
                  <dgm:constr type="h" for="ch" forName="Child4" refType="h" fact="0.0981"/>
                  <dgm:constr type="r" for="ch" forName="Child3" refType="w"/>
                  <dgm:constr type="t" for="ch" forName="Child3" refType="h" fact="0.4276"/>
                  <dgm:constr type="w" for="ch" forName="Child3" refType="w" fact="0.2544"/>
                  <dgm:constr type="h" for="ch" forName="Child3" refType="h" fact="0.0981"/>
                  <dgm:constr type="r" for="ch" forName="Child2" refType="w"/>
                  <dgm:constr type="t" for="ch" forName="Child2" refType="h" fact="0.1798"/>
                  <dgm:constr type="w" for="ch" forName="Child2" refType="w" fact="0.3364"/>
                  <dgm:constr type="h" for="ch" forName="Child2" refType="h" fact="0.0981"/>
                  <dgm:constr type="r" for="ch" forName="Child1" refType="w" fact="0.9419"/>
                  <dgm:constr type="t" for="ch" forName="Child1" refType="h" fact="0"/>
                  <dgm:constr type="w" for="ch" forName="Child1" refType="w" fact="0.3364"/>
                  <dgm:constr type="h" for="ch" forName="Child1" refType="h" fact="0.0981"/>
                  <dgm:constr type="r" for="ch" forName="Parent" refType="w" fact="0.6347"/>
                  <dgm:constr type="t" for="ch" forName="Parent" refType="h" fact="0.3513"/>
                  <dgm:constr type="w" for="ch" forName="Parent" refType="w" fact="0.2906"/>
                  <dgm:constr type="h" for="ch" forName="Parent" refType="h" fact="0.3859"/>
                </dgm:constrLst>
              </dgm:else>
            </dgm:choose>
          </dgm:else>
        </dgm:choose>
        <dgm:layoutNode name="ParentAccent1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ParentAccent2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ParentAccent3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ParentAccent4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ParentAccent5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ParentAccent6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ParentAccent7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ParentAccent8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ParentAccent9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ParentAccent10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Parent" styleLbl="alignNode1">
          <dgm:varLst>
            <dgm:chMax val="5"/>
            <dgm:chPref val="3"/>
            <dgm:bulletEnabled val="1"/>
          </dgm:varLst>
          <dgm:alg type="tx"/>
          <dgm:shape xmlns:r="http://schemas.openxmlformats.org/officeDocument/2006/relationships" type="ellipse" r:blip="">
            <dgm:adjLst/>
          </dgm:shape>
          <dgm:presOf axis="self" ptType="node"/>
          <dgm:constrLst>
            <dgm:constr type="lMarg" refType="primFontSz" fact="0.1"/>
            <dgm:constr type="rMarg" refType="primFontSz" fact="0.1"/>
            <dgm:constr type="tMarg" refType="primFontSz" fact="0.1"/>
            <dgm:constr type="bMarg" refType="primFontSz" fact="0.1"/>
          </dgm:constrLst>
          <dgm:ruleLst>
            <dgm:rule type="primFontSz" val="5" fact="NaN" max="NaN"/>
          </dgm:ruleLst>
        </dgm:layoutNode>
        <dgm:forEach name="Name21" axis="ch" ptType="node" cnt="1">
          <dgm:layoutNode name="Child1Accent1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1Accent2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1Accent3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1Accent4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1Accent5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1Accent6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1Accent7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1Accent8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1Accent9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1" styleLbl="revTx">
            <dgm:varLst>
              <dgm:chMax/>
              <dgm:chPref val="0"/>
              <dgm:bulletEnabled val="1"/>
            </dgm:varLst>
            <dgm:alg type="tx">
              <dgm:param type="parTxLTRAlign" val="l"/>
              <dgm:param type="txAnchorVert" val="b"/>
              <dgm:param type="txAnchorVertCh" val="b"/>
            </dgm:alg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"/>
              <dgm:constr type="rMarg" refType="primFontSz" fact="0"/>
              <dgm:constr type="tMarg" refType="primFontSz" fact="0"/>
              <dgm:constr type="bMarg" refType="primFontSz" fact="0"/>
            </dgm:constrLst>
            <dgm:ruleLst>
              <dgm:rule type="primFontSz" val="5" fact="NaN" max="NaN"/>
            </dgm:ruleLst>
          </dgm:layoutNode>
        </dgm:forEach>
        <dgm:forEach name="Name22" axis="ch" ptType="node" st="2" cnt="1">
          <dgm:layoutNode name="Child2Accent1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2Accent2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2Accent3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2Accent4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2Accent5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2Accent6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2Accent7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2" styleLbl="revTx">
            <dgm:varLst>
              <dgm:chMax/>
              <dgm:chPref val="0"/>
              <dgm:bulletEnabled val="1"/>
            </dgm:varLst>
            <dgm:alg type="tx">
              <dgm:param type="parTxLTRAlign" val="l"/>
              <dgm:param type="txAnchorVert" val="b"/>
              <dgm:param type="txAnchorVertCh" val="b"/>
            </dgm:alg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"/>
              <dgm:constr type="rMarg" refType="primFontSz" fact="0"/>
              <dgm:constr type="tMarg" refType="primFontSz" fact="0"/>
              <dgm:constr type="bMarg" refType="primFontSz" fact="0"/>
            </dgm:constrLst>
            <dgm:ruleLst>
              <dgm:rule type="primFontSz" val="5" fact="NaN" max="NaN"/>
            </dgm:ruleLst>
          </dgm:layoutNode>
        </dgm:forEach>
        <dgm:forEach name="Name23" axis="ch" ptType="node" st="3" cnt="1">
          <dgm:layoutNode name="Child3Accent1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3Accent2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3Accent3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3Accent4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3Accent5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3Accent6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3Accent7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3" styleLbl="revTx">
            <dgm:varLst>
              <dgm:chMax/>
              <dgm:chPref val="0"/>
              <dgm:bulletEnabled val="1"/>
            </dgm:varLst>
            <dgm:alg type="tx">
              <dgm:param type="parTxLTRAlign" val="l"/>
              <dgm:param type="txAnchorVert" val="b"/>
              <dgm:param type="txAnchorVertCh" val="b"/>
            </dgm:alg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"/>
              <dgm:constr type="rMarg" refType="primFontSz" fact="0"/>
              <dgm:constr type="tMarg" refType="primFontSz" fact="0"/>
              <dgm:constr type="bMarg" refType="primFontSz" fact="0"/>
            </dgm:constrLst>
            <dgm:ruleLst>
              <dgm:rule type="primFontSz" val="5" fact="NaN" max="NaN"/>
            </dgm:ruleLst>
          </dgm:layoutNode>
        </dgm:forEach>
        <dgm:forEach name="Name24" axis="ch" ptType="node" st="4" cnt="1">
          <dgm:layoutNode name="Child4Accent1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4Accent2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4Accent3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4Accent4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4Accent5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4Accent6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4Accent7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4Accent8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4" styleLbl="revTx">
            <dgm:varLst>
              <dgm:chMax/>
              <dgm:chPref val="0"/>
              <dgm:bulletEnabled val="1"/>
            </dgm:varLst>
            <dgm:alg type="tx">
              <dgm:param type="parTxLTRAlign" val="l"/>
              <dgm:param type="txAnchorVert" val="b"/>
              <dgm:param type="txAnchorVertCh" val="b"/>
            </dgm:alg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"/>
              <dgm:constr type="rMarg" refType="primFontSz" fact="0"/>
              <dgm:constr type="tMarg" refType="primFontSz" fact="0"/>
              <dgm:constr type="bMarg" refType="primFontSz" fact="0"/>
            </dgm:constrLst>
            <dgm:ruleLst>
              <dgm:rule type="primFontSz" val="5" fact="NaN" max="NaN"/>
            </dgm:ruleLst>
          </dgm:layoutNode>
        </dgm:forEach>
        <dgm:forEach name="Name25" axis="ch" ptType="node" st="5" cnt="1">
          <dgm:layoutNode name="Child5Accent1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5Accent2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5Accent3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5Accent4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5Accent5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5Accent6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5Accent7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5Accent8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5Accent9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5" styleLbl="revTx">
            <dgm:varLst>
              <dgm:chMax/>
              <dgm:chPref val="0"/>
              <dgm:bulletEnabled val="1"/>
            </dgm:varLst>
            <dgm:alg type="tx">
              <dgm:param type="parTxLTRAlign" val="l"/>
              <dgm:param type="txAnchorVert" val="b"/>
              <dgm:param type="txAnchorVertCh" val="b"/>
            </dgm:alg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"/>
              <dgm:constr type="rMarg" refType="primFontSz" fact="0"/>
              <dgm:constr type="tMarg" refType="primFontSz" fact="0"/>
              <dgm:constr type="bMarg" refType="primFontSz" fact="0"/>
            </dgm:constrLst>
            <dgm:ruleLst>
              <dgm:rule type="primFontSz" val="5" fact="NaN" max="NaN"/>
            </dgm:ruleLst>
          </dgm:layoutNode>
        </dgm:forEach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047385-0701-4193-A368-E666A56C54BC}" type="datetimeFigureOut">
              <a:rPr lang="ru-RU" smtClean="0"/>
              <a:pPr/>
              <a:t>02.06.2018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A0B66CC-2E85-44F2-A2E0-EA1AD04A130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079175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0B66CC-2E85-44F2-A2E0-EA1AD04A1302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290544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 anchorCtr="0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>
            <a:lvl1pPr>
              <a:defRPr sz="1400"/>
            </a:lvl1pPr>
          </a:lstStyle>
          <a:p>
            <a:fld id="{B4C71EC6-210F-42DE-9C53-41977AD35B3D}" type="datetimeFigureOut">
              <a:rPr lang="ru-RU" smtClean="0"/>
              <a:pPr/>
              <a:t>02.06.2018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1216152" y="6355080"/>
            <a:ext cx="1219200" cy="365760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Прямоугольник 20"/>
          <p:cNvSpPr/>
          <p:nvPr/>
        </p:nvSpPr>
        <p:spPr>
          <a:xfrm>
            <a:off x="904875" y="3648075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3" name="Прямоугольник 32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Прямоугольник 21"/>
          <p:cNvSpPr/>
          <p:nvPr/>
        </p:nvSpPr>
        <p:spPr>
          <a:xfrm>
            <a:off x="904875" y="3648075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Прямоугольник 31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 anchorCtr="0"/>
          <a:lstStyle>
            <a:lvl1pPr algn="r">
              <a:buNone/>
              <a:defRPr sz="3200" b="0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 anchor="t" anchorCtr="0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02.06.2018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069848" y="6355080"/>
            <a:ext cx="1520952" cy="365760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914400" y="2819400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914400" y="2819400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02.06.2018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02.06.2018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02.06.2018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Равнобедренный треугольник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02.06.2018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" name="Прямая соединительная линия 4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Равнобедренный треугольник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 anchor="b" anchorCtr="0"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02.06.2018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 rot="5400000">
            <a:off x="3160645" y="3324225"/>
            <a:ext cx="603504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Равнобедренный треугольник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Содержимое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/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 anchorCtr="0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02.06.2018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Равнобедренный треугольник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457200" y="500856"/>
            <a:ext cx="182880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Равнобедренный треугольник 7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5400000">
            <a:off x="3629607" y="3201952"/>
            <a:ext cx="585216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219200"/>
            <a:ext cx="8229600" cy="491032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02.06.2018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8" name="Прямая соединительная линия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Прямая соединительная линия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Равнобедренный треугольник 9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rtl="0" eaLnBrk="1" latinLnBrk="0" hangingPunct="1">
        <a:spcBef>
          <a:spcPct val="0"/>
        </a:spcBef>
        <a:buNone/>
        <a:defRPr kumimoji="0"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xmlns="" val="2266992186"/>
              </p:ext>
            </p:extLst>
          </p:nvPr>
        </p:nvGraphicFramePr>
        <p:xfrm>
          <a:off x="323528" y="332656"/>
          <a:ext cx="8712968" cy="57606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xmlns="" val="4124711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634082"/>
          </a:xfrm>
        </p:spPr>
        <p:txBody>
          <a:bodyPr/>
          <a:lstStyle/>
          <a:p>
            <a:pPr algn="ctr"/>
            <a:r>
              <a:rPr lang="uz-Cyrl-UZ" sz="3200" b="1" dirty="0">
                <a:latin typeface="Times New Roman" pitchFamily="18" charset="0"/>
                <a:cs typeface="Times New Roman" pitchFamily="18" charset="0"/>
              </a:rPr>
              <a:t>РЕЖА</a:t>
            </a:r>
            <a:r>
              <a:rPr lang="uz-Cyrl-UZ" sz="3200" b="1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xmlns="" val="3782961448"/>
              </p:ext>
            </p:extLst>
          </p:nvPr>
        </p:nvGraphicFramePr>
        <p:xfrm>
          <a:off x="467544" y="908720"/>
          <a:ext cx="8033546" cy="54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3421165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28662" y="274638"/>
            <a:ext cx="7605738" cy="654032"/>
          </a:xfrm>
        </p:spPr>
        <p:txBody>
          <a:bodyPr/>
          <a:lstStyle/>
          <a:p>
            <a:pPr algn="ctr"/>
            <a:r>
              <a:rPr lang="ru-RU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ТОК СЕЛЕКЦИЯСИ</a:t>
            </a:r>
            <a:endParaRPr lang="ru-RU" sz="3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285720" y="1000108"/>
            <a:ext cx="8572560" cy="5500726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Селекция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лотинча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selection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сўзидан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олинган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бўлиб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танлаш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ажратиш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деган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маънони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англатади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Токчиликнинг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ало-ҳида бўлими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Узоқ давом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этган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ток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селекцияси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натижасида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узумнинг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маҳаллий шароитларга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мослашган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истеъмолчилар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талабларини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қондира оладиган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интенсив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типдаги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янги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навлари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яратилди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сортименти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кўпайтирилди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мавжуд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навларнинг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кўпчилиги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сифат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жиҳатдан янада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яшиланди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ишларни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янада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такомиллаштириш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борасида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жадал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ишлар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олиб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борилаётир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Юқори ҳосил олиш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сифатини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яхшилаш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ҳосилдан қандай мақсадда фойдаланишни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белгилашда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янгилида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истеъмол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қилиш, шарбат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вино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тайёрлаш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майиз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қилиш 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.к.)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навнинг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аҳамияти катта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Бошқа ўсимликлар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қатори узумнинг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янги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навларини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яратиш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уларнинг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ирсияти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наслий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белгилари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ўзгариши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боғлиқ.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Шунинг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селекциянинг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илмий-назарий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асоси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генетика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ҳисобланади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0" indent="0" algn="just">
              <a:buNone/>
            </a:pP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Агар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нав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генетик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жиҳатидан муттасил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ҳосил бериш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хусусиятига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эга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бўлмас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экан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маҳсулдорлигини ҳеч қандай экологик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антропоген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омиллар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агротехника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тадбирлари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таъ-сирида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кескин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ўзгартириш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мумкин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эмас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Буни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фақат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селекция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йўли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билангина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ҳал қилиш мумкин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285720" y="500042"/>
            <a:ext cx="8501122" cy="6072230"/>
          </a:xfrm>
        </p:spPr>
        <p:txBody>
          <a:bodyPr>
            <a:noAutofit/>
          </a:bodyPr>
          <a:lstStyle/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Ток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селекциясининг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асосий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бош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йўналиши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серҳосил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совуққа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қурғоқчиликка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касаллик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зараркунандаларга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чидамли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шунингдек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қимматбаҳо хўжалик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белгиларига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узум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бошлари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катта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ғужумлари йирик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кўркам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эртапишар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ширадор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транспортбоп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узоқ сақланадиган 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.к.)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эга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бўлган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навларни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яратиш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ҳисобланади.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Хозирги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аксарият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узум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навларининг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совуқдан, айниқса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филлоксера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ҳамда замбуруғ касалликлари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(оидиум,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мильдью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антракноз,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кул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ранг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чириш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х.к.)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зарарланиши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туфайли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ҳар йили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ҳосилнинг анчагина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қисми нобуд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бўлаётир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Шунинг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ток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селекцияси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зарур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миқдорда 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си-фатли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маҳсулотларни етиштиришни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таъминлашда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қишда кў-милмайдиган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ҳамда лалми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ерлардаги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токзорлар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майдонини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кенгайтиришда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ҳал қилувчи омиллардан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ҳисобланади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Мана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шундай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қимматбаҳо хусусият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белгиларга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эга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бўлган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узум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навларини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кўпроқ яратиш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уларни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ишлаб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чиқаришга кенг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жорий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қилиш, кўп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меҳнат 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харажатларни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талаб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қиладиган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ток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тупларини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кўмиш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очиш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касаллик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зараркунандаларга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қарши кимёвий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моддаларни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ишлатишга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барҳам бериб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экологик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муҳитни соғломлаштириш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ҳосил таннархини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камайтириш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экологик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тоза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маҳсулот етиштиришга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имкон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яратади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Ток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селекцияси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боғлиқ барча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ишлар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турли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йўллар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усуллар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орқали амалга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оширилади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Ток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селекциясида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айниқса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абориген (</a:t>
            </a:r>
            <a:r>
              <a:rPr lang="ru-RU" sz="1800" i="1" dirty="0" err="1" smtClean="0">
                <a:latin typeface="Times New Roman" pitchFamily="18" charset="0"/>
                <a:cs typeface="Times New Roman" pitchFamily="18" charset="0"/>
              </a:rPr>
              <a:t>маҳаллий</a:t>
            </a: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1800" i="1" dirty="0" err="1" smtClean="0">
                <a:latin typeface="Times New Roman" pitchFamily="18" charset="0"/>
                <a:cs typeface="Times New Roman" pitchFamily="18" charset="0"/>
              </a:rPr>
              <a:t>навларни</a:t>
            </a: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i="1" dirty="0" err="1" smtClean="0">
                <a:latin typeface="Times New Roman" pitchFamily="18" charset="0"/>
                <a:cs typeface="Times New Roman" pitchFamily="18" charset="0"/>
              </a:rPr>
              <a:t>ўрганиш</a:t>
            </a: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уларнинг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ичидан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қимматбаҳо хусусият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белгиларга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эгаларини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ажратиб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олиш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табиий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холда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ирсий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ўзгаришларга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эга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бўлган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ток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шакллари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навларни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излаш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ru-RU" sz="1800" i="1" dirty="0" err="1" smtClean="0">
                <a:latin typeface="Times New Roman" pitchFamily="18" charset="0"/>
                <a:cs typeface="Times New Roman" pitchFamily="18" charset="0"/>
              </a:rPr>
              <a:t>дурагайлаш</a:t>
            </a: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i="1" dirty="0" err="1" smtClean="0">
                <a:latin typeface="Times New Roman" pitchFamily="18" charset="0"/>
                <a:cs typeface="Times New Roman" pitchFamily="18" charset="0"/>
              </a:rPr>
              <a:t>йўли</a:t>
            </a: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i="1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i="1" dirty="0" err="1" smtClean="0">
                <a:latin typeface="Times New Roman" pitchFamily="18" charset="0"/>
                <a:cs typeface="Times New Roman" pitchFamily="18" charset="0"/>
              </a:rPr>
              <a:t>янги</a:t>
            </a: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i="1" dirty="0" err="1" smtClean="0">
                <a:latin typeface="Times New Roman" pitchFamily="18" charset="0"/>
                <a:cs typeface="Times New Roman" pitchFamily="18" charset="0"/>
              </a:rPr>
              <a:t>навларни</a:t>
            </a: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i="1" dirty="0" err="1" smtClean="0">
                <a:latin typeface="Times New Roman" pitchFamily="18" charset="0"/>
                <a:cs typeface="Times New Roman" pitchFamily="18" charset="0"/>
              </a:rPr>
              <a:t>яратиш</a:t>
            </a: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; клон </a:t>
            </a:r>
            <a:r>
              <a:rPr lang="ru-RU" sz="1800" i="1" dirty="0" err="1" smtClean="0">
                <a:latin typeface="Times New Roman" pitchFamily="18" charset="0"/>
                <a:cs typeface="Times New Roman" pitchFamily="18" charset="0"/>
              </a:rPr>
              <a:t>селекцияси</a:t>
            </a: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ru-RU" sz="1800" i="1" dirty="0" err="1" smtClean="0">
                <a:latin typeface="Times New Roman" pitchFamily="18" charset="0"/>
                <a:cs typeface="Times New Roman" pitchFamily="18" charset="0"/>
              </a:rPr>
              <a:t>сунъий</a:t>
            </a: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 мутагенез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каби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усуллар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кенг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қўлланилади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274638"/>
            <a:ext cx="8034366" cy="93978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Узумнинг</a:t>
            </a: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абориген (</a:t>
            </a:r>
            <a:r>
              <a:rPr lang="ru-RU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маҳаллий</a:t>
            </a: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навларини</a:t>
            </a: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ўрганиш</a:t>
            </a:r>
            <a:endParaRPr lang="ru-RU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285720" y="1214422"/>
            <a:ext cx="8643998" cy="5429288"/>
          </a:xfrm>
        </p:spPr>
        <p:txBody>
          <a:bodyPr>
            <a:normAutofit fontScale="70000" lnSpcReduction="20000"/>
          </a:bodyPr>
          <a:lstStyle/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йиллар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давомида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табиатнинг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ўзида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инсон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аралашувисиз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ўша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жойнинг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тупроқ-иқлим шароитларига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мослашган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турли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ўсимликлар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жумладан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токнинг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турли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шакл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навлари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вжудга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келган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Кейинчалик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узоқ вақт давом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этган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табиий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танланиш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ҳамда сунъий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танлаш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(халқ селекцияси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натижасида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уларнинг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хўжалик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жиҳатдан қимматбаҳо хусусият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белгиларга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бўлганлари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танланиб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кўпайтирилган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Шунинг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ҳам машҳур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рус генетики,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ҳозирги замон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селекцияси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маданий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ўсимликларнинг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келиб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чиқиш дунё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марказининг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асосчиси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Н.И.Вавилов: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«Ҳар қандай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селекция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иши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қандай ўсимлик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олиб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борилмасин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у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регионнинг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узоқ асрлар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давомида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халқ селекцияси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томонидан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яратилган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абориген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навларни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ўрганишдан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бошланиши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керак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»,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деган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тушинчани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илгари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суриб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маҳаллий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жайдари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навларнинг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аҳамиятига катта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урғу берган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Ҳозирги ҳамдўстлик мамлакатлари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худудида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маданий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токнинг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келиб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чиқишига доир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иккита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йирик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қадимий марказ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(ўчоқ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мавжуд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Булар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Кавказ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орти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ҳамда Ўрта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Осиё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марказлари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ҳисобланиб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абориген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навларнинг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аксарият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қисми шу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ерларда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жойлашган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Ўрта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Осиё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региони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Ўзбекистон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Тожикис-тон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Туркманистон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Жанубий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Қозоғистон, Қирғизистон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)да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экиб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келинаётган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узум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навларининг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аксарияти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келиб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чиқиши жиҳатидан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абориген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навлар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ҳисобланади 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уларнинг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асосий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қисмини хўраки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кишмишбоп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навлар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ташкил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Ҳо-зирда энг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кўп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тарқалган маҳаллий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жайдари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навларга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Келинбармоқ хусайни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Қизил хусайни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Бишти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Қора вассарға, Нимранг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Хусайни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бегизи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Қора жанжал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Қора калтак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Султони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Чиллаки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Оқ вассарға, Қизил хурмони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Каттақўрғон, Тагоби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Штур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ангур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Сояки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Қора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кишмиш,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Тарнау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кабилар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киради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500034" y="571480"/>
            <a:ext cx="8034366" cy="5500726"/>
          </a:xfrm>
        </p:spPr>
        <p:txBody>
          <a:bodyPr>
            <a:normAutofit/>
          </a:bodyPr>
          <a:lstStyle/>
          <a:p>
            <a:pPr marL="87313" indent="0" algn="just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Абориген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навларни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аниқлаш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уларни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атрофлича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ўрганиш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саноат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аҳамиятига эга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бўлган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янги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навларни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етиштириш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учунгина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эмас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балки селекция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ишларида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дастлабки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материал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сифатида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ҳам қимамтли ҳисобланади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Хозирда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абориген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навлар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боғлиқ ишлар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атрофлича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ўрганилган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ҳисоблансада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аммо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селекционерларнинг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борадаги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тинимсиз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изланишлари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туфайли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абориген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навларнинг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коллекциялардаги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сони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қисман бўлсада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кўпайиб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бормоқда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87313" indent="0" algn="just">
              <a:buNone/>
            </a:pP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Ўзбекистоннинг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бошқа бир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қатор мамлакатлар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илмий-амалий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алоқалари ривожланиб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бораётган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ҳозирги вақтда, турли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мамлакатлардаги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узумнинг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абориген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навларини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ўрга-ниш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токчиликни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ривожлантиришда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муҳим аҳамиятга эга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Ай-ниқса маданий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ток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келиб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чиқишининг қадимий ўчоқларидан ҳисобланадиган Афғонистон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Эрон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Ироқ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Сурия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Туркия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бошқа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араб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ҳамда шарқ мамлакатларининг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узум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навлари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таркибини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атрофлича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ўрганиш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ҳам токзорларни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хўжалик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жиҳат-дан қимматбаҳо белгиларга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эга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бўлган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узум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навлари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бо-йитишнинг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самарали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истиқболли йўли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ҳисобланади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87313" indent="0" algn="just">
              <a:buNone/>
            </a:pP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4348" y="274638"/>
            <a:ext cx="7820052" cy="654032"/>
          </a:xfrm>
        </p:spPr>
        <p:txBody>
          <a:bodyPr/>
          <a:lstStyle/>
          <a:p>
            <a:pPr algn="ctr"/>
            <a:r>
              <a:rPr lang="ru-RU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Дурагайлаш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571472" y="1000108"/>
            <a:ext cx="8143932" cy="5286412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Селекцияда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узумнинг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янги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навларини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етиштиришнинг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асосий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самарали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усули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Табиий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дурагайлаш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ҳамда сунъий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дурагайлаш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хиллари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бор.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Сунъий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дурагайлаш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янги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навларни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яратишда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энг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самарали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кенг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тарқалган усули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усул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орқа-ли навлар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ичида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навлараро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ҳамда турлараро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чатиштириш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йўли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дурагай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ўсимликларни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олиш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мумкин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Бунда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қуйи-даги ишлар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босқичма-босқич амалга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оширилиши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лозим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авлодга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энг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яхши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ирсий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белги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хусусиятлари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жинси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узум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бошлари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ғужумларининг катталиги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уруғсизлиги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ширадор-лиги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ранги,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мазаси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хушбўйлиги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пишиш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вақти, ўсиш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кучи,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совуққа, касаллик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зараркунандаларга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ноқулай тупроқ-иқ-лим шароитларига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чидамллиги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ҳ.к.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) ни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ўтказиш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мумкин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бўлган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ота-она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жуфтини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танлаш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чанглаш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йўли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чатиштириш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дурагай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уруғларни олиш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дурагай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уруғкўчатларни етиштириш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керакли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белги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хусусиятларга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эга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бўлган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ўсимликларни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ажратиш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уларни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агробиологик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ҳамда хўжалик-технологик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томондан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атрофлича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ўрганиш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Олинган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натижаларга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кўра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нав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номзодлар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танланади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улар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танлов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асосида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синалади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сўнгра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уларнинг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ичидан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талабга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жавоб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берадиганлари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ажратиб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олинади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ном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қўйилиб хужжатлаштирилади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Давлат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нав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синашига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берилади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214282" y="285728"/>
            <a:ext cx="8501122" cy="6000792"/>
          </a:xfrm>
        </p:spPr>
        <p:txBody>
          <a:bodyPr>
            <a:normAutofit fontScale="70000" lnSpcReduction="20000"/>
          </a:bodyPr>
          <a:lstStyle/>
          <a:p>
            <a:pPr marL="87313" indent="0" algn="just">
              <a:buNone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Сунъий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дурагайлаш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йўли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яратиш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узоқ вақтни талаб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қилиб, очиқ ерларда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оддий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шароитда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дурагай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уруғкўчатлар уруғининг униб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чиқишидан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то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ҳосилга киргунгача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кечадиган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жараён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3-4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йилдан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8-10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йил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ундан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кўп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бўлган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даврни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ташкил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этади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87313" indent="0" algn="just">
              <a:buNone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Кейинги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йилларда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селекционерлар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томонидан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дурагай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уруғкўчатларнинг ҳосилга киришини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тезлаштирувчи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қатор самарали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усуллари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ишлаб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чиқилган.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Шулардан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уруғкў-чатларни иссиқхоналарда махсус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озиқ моддалар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(макро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микроэлементлар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аралашмасидан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ташкил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топган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гидропоника (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тупроқсиз сунъий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муҳитда ўсимликларни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етиштириш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усулидир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Бунда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дурагай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уруғкўчатлар оддий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шароит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очиқ ердаги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дагига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ўхшаш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3-4-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йилда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эмас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балки 14-15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ойдаёқ ҳосилга киради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Шунингдек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уруғпалла (уруғдаги муртакнинг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бошланғич барг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холатида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бўлган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дурагай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уруғкўчатни ҳосил берувчи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токнинг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яшил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новдасига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пайвандлаш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йўли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ҳам шундай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кўрсаткичга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эришиш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мумкин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Айрим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олимларнинг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(К.В.Смирнов,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Л.М.Малтабар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бошқалар,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1998)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кўрсатиши-ча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Я.И.Потапенко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номидаги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Бутунроссия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узумчилик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виночилик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илмий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тадқиқот институти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(Ростов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вилояти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Новочеркасск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шаҳри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томонидан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Россия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шароити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дурагай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уруғ-кўчатларнинг ҳосилга киришини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тезлаштирувчи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бошқаларга ўхшамайдиган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самарали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усули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ишлаб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чиқилган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Бунда,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уруғ-кўчатлар усти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плёнка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ёпилган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кўчма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иссиқхоналарда етиштирилади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У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ердаги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қулай ҳаво ҳарорати 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ҳаво намлиги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таъсирида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ўсув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даври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узаяди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ўсимлик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яхши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ўсиб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ривожланади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униб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чиққан дурагай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уруғкўчатлар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2-3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йилдаёқ ҳосилга киради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Оқибатда янги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навларни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яратиш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вақти деярли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икки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бараварга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қисқаради.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87313" indent="0" algn="just"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28596" y="571480"/>
            <a:ext cx="8215370" cy="571504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Дурагайлаш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йўли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узумнинг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ҳали ҳеч ерда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учрамаган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янги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навларини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яратиш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мумкин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эса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туркумлараро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турлар-аро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навлараро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баъзан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навлар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ичида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чатиштириш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йўллари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би-лан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амалга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оширилади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Ташқи ноқулай шароитлар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(совуқ, қурғоқчилик, тупроқ шўри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х.к.),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касаллик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зараркунандаларга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чидамли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навлар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асосан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турлараро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чатиштириш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йўли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етиштирилади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Бунда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дастлабки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материал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сифатида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соф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турларнинг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ўзини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эмас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балки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токнинг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Европа-Осиё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тури (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Витис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винифера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)га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мансуб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навларни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америка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В.берландиери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В.лабруска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В.ри-пария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.к.)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ҳамда Шарқий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Осиё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турлари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В.амурензис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)ни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чатиштириш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орқали олинган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биринчи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иккинчи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учинчи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.к.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авлод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дурагай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шаклларидан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фойдаланилади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поғонали (босқичли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) селекция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усули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дейилади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Мураккаб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наслий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белгиларга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эга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дурагайларни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соф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турлар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чатиштиришнинг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моҳияти шундаки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бунда соф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турларга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хос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бўлган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мақбул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но-қулай шароитларга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чидамлилиги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х.к.)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дминантлик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устунлик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хусусият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белгилари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дурагай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авлодга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кучлироқ ўтади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Шунинг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селекцияда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чатиштириш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ишларини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муваффа-қиятли олиб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боришда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дастлабки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материал, генофонд, тур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навларнинг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келиб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чиқиш хусусиятларини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чуқур билиш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муҳим аҳамиятга эга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74638"/>
            <a:ext cx="8072494" cy="868346"/>
          </a:xfrm>
        </p:spPr>
        <p:txBody>
          <a:bodyPr/>
          <a:lstStyle/>
          <a:p>
            <a:pPr algn="ctr"/>
            <a:r>
              <a:rPr lang="ru-RU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Совуққа чидамли</a:t>
            </a: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узум</a:t>
            </a: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навларини</a:t>
            </a: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яратиш</a:t>
            </a:r>
            <a:endParaRPr lang="ru-RU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57158" y="1285860"/>
            <a:ext cx="8286808" cy="4857784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Ток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селекцияси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усулларидан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бири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бўлиб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бунда,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асосан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турлараро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дурагайлаш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усули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қўлланилади.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Совуққа чидамли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узум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навларини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асосий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донор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сифатида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яратишда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токнинг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А.амурензис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тури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ҳамда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Америка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турларини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ўзаро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чатиштиришдан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олинган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мураккаб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дурагайлардан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фойдаланилади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Витис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амурензис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турининг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турли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шаклларда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гуллари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икки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жинсли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эркак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фанкционал-урғочи, ҳаво 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тупроқ намига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ўта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талабчан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; - 40</a:t>
            </a:r>
            <a:r>
              <a:rPr lang="ru-RU" sz="1800" baseline="30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С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совуққа чидамли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.к.)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учраши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аниқ-ланган.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Олимлар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(И.Н.Мартынова)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томонидан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3 та: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ши-молий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(Хабаровск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кенглигида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),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жанубий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(Владивосток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кенгли-гида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ҳамда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Хитой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экотиплари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белгиланган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Булариннг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ичида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Хитой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экотипи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ўзининг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совуққа чидамлилиги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серҳосиллиги, узум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бошлари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ғужумларининг йириклиги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каби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хусусиятлар-га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эга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иштироки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олинган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дурагайлар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совуққа чидамлилиги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бирга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ҳосилининг юқорилиги 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сифати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ажралиб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туради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Россия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шароитида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кенг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тарқалган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Саперави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северний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Фиолетовий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ранний, Голубок, Каберне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северний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каби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янги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узум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навлари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европа-осий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Витис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винифера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ҳамда шарқий-осиё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Витис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амурензис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турлари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аро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чатиштиришнинг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маҳсулидир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0" indent="0" algn="just">
              <a:buNone/>
            </a:pP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28596" y="428604"/>
            <a:ext cx="8286808" cy="5857916"/>
          </a:xfrm>
        </p:spPr>
        <p:txBody>
          <a:bodyPr>
            <a:normAutofit fontScale="77500" lnSpcReduction="20000"/>
          </a:bodyPr>
          <a:lstStyle/>
          <a:p>
            <a:pPr marL="0" indent="0" algn="just">
              <a:buNone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Витис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винифера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турига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мансуб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совуққа нисбатан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чидамли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навларни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ўзаро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навлараро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чатиштириш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йўли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ҳам совуққа бирмунча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чидамли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навларини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яратиш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мумкин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усулнинг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яна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ижобий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томони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дурагай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авлоднинг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совуққа чидамлилигини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ошириш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қаторда, улардан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юқори сифатли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ҳосил етиштириш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имкон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яратади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Селекциянинг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ушбу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усули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иқлими иссиқ 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қуруқ бўлган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жанубий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минтақалар, айниқса Ўрта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Осиё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шароитига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мослаша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оладиган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совуққа чидамли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янги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навларни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етиштиришда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аҳамияти катта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Токнинг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совуққа чидамли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ўсув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даври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қисқа ҳамда  ширадорлик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хусусияти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кўпроқ бўлган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навларини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яратишнинг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янги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самарали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усули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ишлаб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чиқилиб, амалиётга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тавсия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қилинган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К.П.Скуин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К.А.Тимирязев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номидаги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Москва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қишлоқ хўжа-лиги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академияси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усулда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турлараро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чатиштиришдан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олинган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дурагай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уруғлар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ток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ўстириш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экологик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шароитлари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экстремал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ҳисобланган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Москва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вилоятининг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яланглигига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сепилган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Уруғкўчатларни етиштириш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жараёнида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уларнинг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ичидан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совуққа чидамли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ўсув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даври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қисқа бўлган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соғлом 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бақувватлари синчковлик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ажратиб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олинган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Яшаш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қо-билиятини сақлаб қолган уруғкўчатлар иссиқхона шароитида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(Москва)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ҳамда жанубий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минтақалар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Арманистон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Доғистон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Ўзбекистон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Тожикистон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Туркманистон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.к.)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очиқ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ер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шароитларида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ҳосил сифатига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қараб танлаб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олинади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усул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узумнинг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Бурмунк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Московсий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устойчивий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Мускат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Скуиня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каби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қимматбаҳо навлари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яратилган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274638"/>
            <a:ext cx="7962928" cy="868346"/>
          </a:xfrm>
        </p:spPr>
        <p:txBody>
          <a:bodyPr/>
          <a:lstStyle/>
          <a:p>
            <a:pPr algn="ctr"/>
            <a:r>
              <a:rPr lang="ru-RU" sz="3200" b="1" dirty="0" err="1" smtClean="0">
                <a:latin typeface="Times New Roman" pitchFamily="18" charset="0"/>
                <a:cs typeface="Times New Roman" pitchFamily="18" charset="0"/>
              </a:rPr>
              <a:t>Эртапишар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err="1" smtClean="0">
                <a:latin typeface="Times New Roman" pitchFamily="18" charset="0"/>
                <a:cs typeface="Times New Roman" pitchFamily="18" charset="0"/>
              </a:rPr>
              <a:t>узум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err="1" smtClean="0">
                <a:latin typeface="Times New Roman" pitchFamily="18" charset="0"/>
                <a:cs typeface="Times New Roman" pitchFamily="18" charset="0"/>
              </a:rPr>
              <a:t>навларини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err="1" smtClean="0">
                <a:latin typeface="Times New Roman" pitchFamily="18" charset="0"/>
                <a:cs typeface="Times New Roman" pitchFamily="18" charset="0"/>
              </a:rPr>
              <a:t>яратиш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57158" y="1214422"/>
            <a:ext cx="8429684" cy="5072098"/>
          </a:xfrm>
        </p:spPr>
        <p:txBody>
          <a:bodyPr>
            <a:normAutofit fontScale="70000" lnSpcReduction="20000"/>
          </a:bodyPr>
          <a:lstStyle/>
          <a:p>
            <a:pPr marL="0" indent="0" algn="just">
              <a:buNone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Узумнинг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эртапишар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хўраки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кишмишбоп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винобоп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навларини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яратиш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ток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селекцияси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олдида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турган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муҳим вазифалардан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Хўжалик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жиҳатдан катта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аҳамиятга эга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бўлган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бундай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навларни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яратишда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Витис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винифера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тури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ичида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ҳамда бошқа турларни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чатиштириш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йўли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ижобий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натижаларга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эришиш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мумкин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Бунда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асосий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донор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сифатида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узумнинг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эртапишар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эртапишар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навларидан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фойдаланиб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улар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оналик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оталик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ўсимлик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сифатида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ҳосилдорлиги 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ҳосил сифати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юқори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ноқулай шароитларга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чидамли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каби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яхши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сифатларга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бўлган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навлар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чатиштирилади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яратишда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уруғнинг унувчанлиги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ҳам катта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аҳамиятга эга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Одатда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эртапишар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навлар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уруғларининг унувчанлиги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паст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бўлади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Шунинг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чатиштиришда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улардан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фақат ота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ўсимлик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сифатида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фойдаланган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маъқул.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Илгарилари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айрим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селекционерлар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битта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дурагай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организмда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эртапишар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ҳосилнинг юқори 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сифатли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бўлиши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ноқулай шароитларга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чидамлилик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каби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хусусиятларнинг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бирга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уйғунлашуви мумкин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эмас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деган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фикрда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бўлганлар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Рус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бошқа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чет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олимларининг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кейинги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йилларда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селекция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борасида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олиб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борган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ишлари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эришилган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ютуқлар бундай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фикрнинг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нотўғри эканлигини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исботлади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Бунга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узумнинг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эртапишар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эртапишар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серҳосил, сифатли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ноқулай шароитларга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чидамли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бўлган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Особий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Восторг, Ранний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Магарача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Коракоз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Ранний Шредера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каби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навларининг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яратилиб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ишлаб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чиқаришга тадбиқ этилгани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мисол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бўлиши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мумкин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74638"/>
            <a:ext cx="8105804" cy="796908"/>
          </a:xfrm>
        </p:spPr>
        <p:txBody>
          <a:bodyPr/>
          <a:lstStyle/>
          <a:p>
            <a:pPr algn="ctr"/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Уруғсиз узум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навларини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яратиш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57158" y="1214422"/>
            <a:ext cx="8358246" cy="5072098"/>
          </a:xfrm>
        </p:spPr>
        <p:txBody>
          <a:bodyPr>
            <a:normAutofit fontScale="70000" lnSpcReduction="20000"/>
          </a:bodyPr>
          <a:lstStyle/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Ҳозир дунё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бўйича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айниқса уруғсиз хўраки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кишмишбоп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навларга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талаб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катта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Уруғсиз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техник (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винобоп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навларнинг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яратилишига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ҳам катта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қизиқиш билан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қаралаётир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йўна-лишда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олиб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бориладиган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селекция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ишларининг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зарурияти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яна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шундаки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барча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токзорларда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районлаштирилган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уруғсиз нав-ларнинг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салмоғи анча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паст,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аксарият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қисмининг узум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бошлари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ғужумлари майда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бўлиб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уларнинг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товар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сифати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ҳо-силдорлиги талаб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даражасида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эмас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Шунинг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халқаро миқёсда узумнинг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уруғсиз, сифат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кўрсаткичлари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юқори бўлган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янги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навларини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яратиш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борасида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селекция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ишларини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ҳар томонлама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ривожлантиришга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жиддий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эътибор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берилаётир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Буни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Халқаро узумчилик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виночилик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ташкилоти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(МОВВ)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Люксембургда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ўтган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69-Бош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ассамблеяси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(1989),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Ялтада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ўтган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70-Бош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ассамблеяси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(1990),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Италиядаги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хўраки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узумчиликка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бағишланган Халқаро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симпозиум (1991), АҚШ да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ўтган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Бош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ассамблеясида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(1993)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қабул қилинган қарорлардан кўриш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мумкин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Уруғсиз навларни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яратишдаги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дастлабки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селекция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ишлари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асосан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Витис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винифера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тури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ичида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навлараро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чатиштириш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усули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асосида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олиб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борилган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Ҳозирда эса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турли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ноқулай шароитларга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чидамли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янги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навларни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яратишда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кўпроқ турлар-аро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дурагайлашга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аҳамият берилаётир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борада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Я.И.Пота-пенко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номидаги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Бутуниттифоқ узумчилик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виночилик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илмий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тадқиқот институти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ҳамда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К.А. Тимирязев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номидаги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Москва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қишлоқ хўжалиги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академияси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олимлари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томонидан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олиб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борилган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селекция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ишларининг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натижалари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уруғсизлик билан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қаторда серхосил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биотик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абиотик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омилларга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чидамлилик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хусусиятлари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уйғунлашган янги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навларни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яратиш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мумкин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эканлигини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кўрсатди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57158" y="571480"/>
            <a:ext cx="8286808" cy="5572164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Уруғсиз навларни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яратишда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узумнинг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уруғсиз навлари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асосий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донор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ҳисобланиб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чатиштиришда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улардан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фақат ота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ўсимлик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сифатида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фойдаланиш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мумкин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Дурагай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авлодда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уруғсизлик хусусиятини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шакиллантиришда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эса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уруғли навдан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она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ўсимлик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сифатида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фойдаланилади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Уруғсиз навларни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яратишнинг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мураккаблиги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яна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шундаки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уруғсизлик рецессив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белги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(она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ота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белгиларидан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бирортасининг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янги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дурагайда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бўлмаслиги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ҳисобланиб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у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қийинчилик билан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наслига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ўтиши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мумкин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Уруғсизликни амалий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хўжалик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нуқтаи назаридан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ғужумларда уруғнинг батамом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бўлмаслиги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деб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эмас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балки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уларнинг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маълум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даражада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ривожланмаганлиги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деб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қа-ралиши лозим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(улар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узумни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янгилигида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ейилаётганда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сезилмаслиги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керак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marL="0" indent="0" algn="just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К.В.Смирнов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ўзининг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кўп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йиллик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 селекция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ишлари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натижалари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асосида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уруғсиз навларни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яратишда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она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ўсимлик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сифатида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узум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бошлари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стеноспермокарпик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ғужумлар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тўлиқ оталанмасдан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ҳосил бўлган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ғужумлар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)га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эга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бўлган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шунинг-дек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ток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ўсимлигининг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уруғсиз шаклларидан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навлар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ичида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навлараро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чатиштиришда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ҳам стеноспермокарпик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ҳам партенокарпик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мутлоқо оталанмасдан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ҳосил бўлган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мевалар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хусусиятларга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эга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бўлган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юқори сифатли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навлардан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фойдаланиш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мумкин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эканлиги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аниқлади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28596" y="428604"/>
            <a:ext cx="8286808" cy="5143536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Юқорида қайд этилган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усуллар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айниқса турлар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ичида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навлараро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дурагайлаш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усули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орқали серҳосил, уруғсиз, ғужумлари йирик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сифат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кўрсаткичлари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юқори бўлган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янги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хўраки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кишмишбоп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навлар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яратилиб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ишлаб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чиқаришга жорий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қилинди.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Бунга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мисол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қилиб биргина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Ўзбекистонда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яратилган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Кишмиш ВИР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ҳозирги Ўзбекистон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Ўсимликшунос-лик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илмий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тадқиқот институтида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М.С.Журавель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томонидан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Бабара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Қора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кишмиш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навларини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чатиштириб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етиштирилган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), Кишмиш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Зарафшон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(академик Р.Р.Шредер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номидаги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Боғдорчилик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узумчилик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виночилик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илмий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ишлаб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чиқариш корпорациясининг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Самарқанд филиалида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К.В. Смирнов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томонидан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Каттақўрғон ва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Бедона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навларини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чатиштириб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етиштирилган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), Кишмиш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Хишрау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Самарқанд филиалида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К.В.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Симирнов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Г.В.Огиенко, А.Ф.Герасимова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томонидан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Нимранг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Қора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кишмиш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навларини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чатиштириб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етиштиририлган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), Кишмиш Согдиана (К.В.Смирнов,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Е.П.Переплицина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томонидан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Победа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Қора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кишмиш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навларини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чатиштириб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етиштирилган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),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шунингдек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Рубиновий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Ризамат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Октябрьский,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Гўзал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қора каби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янги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навларни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келтириш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мумкин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74638"/>
            <a:ext cx="8105804" cy="939784"/>
          </a:xfrm>
        </p:spPr>
        <p:txBody>
          <a:bodyPr/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Клон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фитосанитария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селекцияси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57158" y="1285860"/>
            <a:ext cx="8358246" cy="5000660"/>
          </a:xfrm>
        </p:spPr>
        <p:txBody>
          <a:bodyPr>
            <a:normAutofit fontScale="70000" lnSpcReduction="20000"/>
          </a:bodyPr>
          <a:lstStyle/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Клон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селекцияси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дейилганда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ичида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қимматбаҳо белгилари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алоҳида ажралиб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турган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ўсимлик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қисмини танлаш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ўрганиш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кўпайтириш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тушинилади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Бундай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хусусиятлар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ташқи муҳит таъсирида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ўсимликнинг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бирон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орган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қисмининг ўзгариши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(модификация)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натижасида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вужудга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Мутагенлар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физикавий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кимёвий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омиллар-турли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нурлар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кимёвий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моддалар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ҳ.к.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таъсирида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ҳам ўсим-лик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организмида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морфологик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физиологик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биокимёвий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томондан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ирсий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ўзгаришлар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рўй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бериши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мумкин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Клон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селекциясида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қадимдан ўстириб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келинаётган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шу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вақт давомида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навлар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ичидаги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ўзгаришлар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барқарор бўлган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навлар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ишлаш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яхши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натижа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беради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Клон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селекцияси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дастлбки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материални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танлашда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асосий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навнинг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умумий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қиймати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қанчалик тарқалганлиги 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районлаштирилганлиги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инобатга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олинади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Клон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селекциясининг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мураккаб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масъулиятли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бос-қичи ўзгарувчанлик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типларини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яъни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уларнинг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мутацион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ирсий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модификацион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характерга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эканлигини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аниқлаш-дир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Мутацион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ўзгаришлар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клон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селекциясининг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назарий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амалий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асосини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ташкил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қилиши мумкин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Броқ,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клон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селекцияси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хозирда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бундай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ўзгаришлар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характерини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аниқлашда ишончли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тезкор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усулларга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эмас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Маълумотларга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қараганда модификацион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ўзгаришлар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узоқ давр­бирнеча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йил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ҳатто вегетатив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авлод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давомида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сақланиб қолиши мумкин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экан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Бунга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аниқ жавоб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олиш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узоқ йиллар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(15-20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йил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давомида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бир-иккита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вегетатив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авлодни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ўрганиш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лозим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57158" y="500042"/>
            <a:ext cx="8429684" cy="5715040"/>
          </a:xfrm>
        </p:spPr>
        <p:txBody>
          <a:bodyPr>
            <a:normAutofit fontScale="70000" lnSpcReduction="20000"/>
          </a:bodyPr>
          <a:lstStyle/>
          <a:p>
            <a:pPr marL="0" indent="0" algn="just">
              <a:buNone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Клонларни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илмий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асосда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аниқлаш, ўрганиш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ҳамда кўпайтириш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қуйидагича олиб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борилади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: клон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уч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йиллик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маълумотлар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асосида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ажратилиб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улардан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қаламчалар тайёрланади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Қаламчалар экилиб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кўчат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етиштирилади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Ажиратилган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30-50 та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клонларни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экиб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клонларни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синаш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участкаси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барпо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этилади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Ҳар бир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клондан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камида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10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тупдан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экилиши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лозим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2-3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қатордан кейин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назорат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таққослаш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асосий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(клон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аниқланган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экилади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Улар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ҳосилга киргач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уч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йил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давомида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фенологик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кузатишлар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ўтказилади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ҳосилдорлик ҳисоблаб борилади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увологик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анализлар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қилинади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ўсимлик-ларнинг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касаллик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зараркунандаларга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чидамлилиги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маҳсу-лот сифати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баҳоланади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Олинган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маълумотлар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асосида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яхши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клонлар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ажратилиб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улардан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қаламчалар тайёрланади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Қаламчалар экилиб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кўчат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етиштирилади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Кўчатлар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экилиб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иккинчи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босқич клонларни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синаш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участкаси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барпо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қилинади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(2-3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такрорланиш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уларнинг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ҳар бирида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25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ўсимлик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бўлиши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лозим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marL="0" indent="0" algn="just">
              <a:buNone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Ажратилган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клонлар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худди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юқоридаги усул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бўйича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атрофлича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ўрганилади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яхшилари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ишлаб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чиқаришда баҳола-ниши учун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ажратилади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Ажратилган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ҳар бир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клон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асосий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500 дан 1000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тупгача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алохида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пайкалларга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экилади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улар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бўйича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хосилдорлик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бошқа ҳисоблаш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баҳолаш ишлари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олиб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борилади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яхши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кўрсаткичларга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бўлганлари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Давлат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синаш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участкасига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берилади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Ҳозирда токнинг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клон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селекцияси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бўйича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асосан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токчилик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ривожланган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мамлакатларда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олиб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борилаётир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Қим-матбаҳо биологик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хўжалик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белгиларга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бўлган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мингдан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ортиқ клонлар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аниқланган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57158" y="571480"/>
            <a:ext cx="8286808" cy="5500726"/>
          </a:xfrm>
        </p:spPr>
        <p:txBody>
          <a:bodyPr>
            <a:normAutofit/>
          </a:bodyPr>
          <a:lstStyle/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Клон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селекцияси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усулида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серҳосил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узум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бошлари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ғу-жумлари йирик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сифат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кўрсаткичлари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юқори клонларнигина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эмас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шунингдек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уларнинг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эртапишар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хилларини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яратиш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борасида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бошқа мамлакатлар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қатори Ўзбекистонда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ҳам ишлар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олиб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борилаётир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Клон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селикцияси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фитосанитар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селекцияси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узвий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боғланган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Асосий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мақсад бошқа ўсимликлар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қатори токни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турли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касалликлардан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ҳоли қилиш.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Аксарият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мамлакатларда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токда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сурункали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касалликларни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вируслар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қўзғатади.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Улар,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асосан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кўчат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орқали тарқалиб, токчиликка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жидий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зарар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етказади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Улар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таъсирида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ток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кўп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яшамайди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соғлом кўчатлар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сони,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ҳосил миқдори кам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сифати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паст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бўлади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Фитосанитар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селекция клон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селекцияси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вақтда олиб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борилади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чунки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улар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соғлом экма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материаллар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уруғ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уруғкўчат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кўчат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)ни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етиштиришда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бир-бирини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тўлдиради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Айниқса барг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буралиши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калта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бўғимлик, юқимли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хлороз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каби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вирус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касалликлари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ҳамда бактериал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рак,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бактериал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некроз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каби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бактериал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касалликлар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ток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маҳсулдорлигига жиддий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зарар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етказади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Булар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сурункали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характерга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эга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бўлиб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касалланган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ўсимликлар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бутун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ҳаёт даврида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касаллигича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қолади 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уларнинг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барча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органлари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касаллик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тарқатувчи манба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ҳисоблана-ди.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Касалликларнинг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олдини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олиш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уларга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қарши курашишнинг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энг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самарали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усули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соғлом клонларни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етиштириш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ҳамда уларни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қайта касалланишдан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сақлай оладиган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шароитларда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кўпайтиришдир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57158" y="500042"/>
            <a:ext cx="8329642" cy="565691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Дастлабки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соғлом ёки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соғломлаштирилган ўсимликлар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супер-суперэлита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сифатида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зарарсизлантирилган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соғломлаш-тирилган клонларнинг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энг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сараси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ҳисобланади.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Бундай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ўсим-ликларнинг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вегетатив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авлод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биринчи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репродукцияси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супер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элитани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ташкил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қилади.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Суперэлитани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вегетатив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кўпайтириш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натижасида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олинган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экма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материал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шаходатномаланган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сертификацияланган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) элита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ҳисобланади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Улар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одатда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махсус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илмий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тадқиқот муассасаларида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айрим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ҳолларда иссиқхоналар-да етиштирилиб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кўпайтирилади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0" indent="0" algn="just">
              <a:buNone/>
            </a:pP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Кейинчалик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ток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тупларининг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касалликлар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зараркунанда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хашаротлар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зарарланганлик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даражасини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аниқлаш ва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уларнинг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тарқалишига қарши қўланиладиган тадбирларни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амалга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ошириш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мақсадида фитосанитар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назорати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ўтказилади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Бунда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энг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ҳавфли ҳисобланган бактериал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вирус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касалликлари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бактериал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рак,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калта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бўғимлик, юқумли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хлороз,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барг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бу-ралиши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доғли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некроз),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шунингдек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замбуруғ касаллиликлари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(оидиум,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кулранг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чириш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ҳ.к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) га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алоҳида эътибор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берилади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МУТАГЕНЕЗ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70000" lnSpcReduction="20000"/>
          </a:bodyPr>
          <a:lstStyle/>
          <a:p>
            <a:pPr marL="0" indent="0" algn="just">
              <a:buNone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Ўсимлик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организимида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ирсий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мутацион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ўзгаришларнинг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рўй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бериш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жараёни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Шартли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равишда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табиий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спонтан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ҳамда сунъий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экспериментал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 мутагенез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бўлади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Табий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мутагенезда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мутациялар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ташқи муҳитнинг табиий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омиллари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тасъирида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организмнинг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ўзида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физиологик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ҳамда биокимёвий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ўзгариш-лар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натижасида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рўй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беради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Сунъий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мутагенезда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эса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ирсий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ўз-гаришлар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шу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мақсадга қаратилган махсус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ташқи 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ички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омиллар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ионловчи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нурлар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кимёвий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модалар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ҳ.к.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таъсири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натижасида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рўй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беради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Табиий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мутагенез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оқибатида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ток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бошқа мевали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ўсим-ликларнинг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навлари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ичида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куртак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вариацияси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асосида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уларнинг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янги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шакллари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вужудга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Ижобий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куртак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вариацияларидан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узум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навларини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клон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селекцияси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йўли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яхшилашда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фойдаланилади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Сунъий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мутагенезда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мутагенлик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самараси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қўлланиладиган физикавий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кимёвий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омилларнинг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миқдори, уларнинг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таъсир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кўрсатиш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муддати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объектнинг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биологик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ҳолати ҳамда мутациянинг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кўп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кам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содир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бўлиш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даражасига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боғлиқ.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Мутагенезнинг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хили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натижасида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вужудга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келган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мутациялар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селекцияда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узумнинг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янги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навлари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шаклларини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яратишда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манба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сифатида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хизмат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Мутагенез клон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селекциясида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муҳим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рол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ўйнасада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аммо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у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шундай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мураккаб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ҳодисаки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ташқи 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ички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муҳит таъсирида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ток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ўсимлигида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содир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бўладиган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тасодифий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ирсий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ўзгаришлар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узоқ вақтни 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кўп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меҳнатни талаб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500034" y="1000108"/>
            <a:ext cx="8186766" cy="5156852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Кейинги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йилларда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табиий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фанлар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биолгия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кимё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физика)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нинг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ривожланиши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сунъий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мутагенез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усуллари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устида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иш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олиб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бориш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имкониятлар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яратди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Ҳозирда токчиликда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мутациялар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олиш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ионловчи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нурлар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ренген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нурлари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гамма-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нурлар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ҳ.к.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ҳамда кимёвий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мутагенлар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нитрозоэтилмочевина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этиленамин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колхецин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ҳ.к.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) дан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фойдаланилаётир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борада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изланишлар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тажрибалар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олиб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борила-ётир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Олимлар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томонидан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турли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мутагенларнинг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таъсир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кўрсатиш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хусусиятлари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ўрганилиб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маълум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хулосага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ҳам келинган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Масалан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физикавий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мутагенлар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ўзгарувчанликнинг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турли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хилларини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келтириб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чиқарсада, аммо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ток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ўсимлигига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анчагина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шикаст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етказиши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кимёвий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мутагенларнинг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эса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насилсизлик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боғлиқ бўлмаган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ирсий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ўзгаришларнинг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кўпроқ пайдо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бўлишига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таъсир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кўрсатиши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аниқланган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ИНТРОДУКЦИЯ</a:t>
            </a:r>
            <a:endPara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70000" lnSpcReduction="20000"/>
          </a:bodyPr>
          <a:lstStyle/>
          <a:p>
            <a:pPr marL="0" indent="0" algn="just">
              <a:buNone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Ўсимликнинг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айрим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турлари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навларини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улар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аввал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ўсмаган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бошқа мамлакатлар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бошқа жойга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келтириш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Ток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интродукцияси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токчиликнинг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зонасидаги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сортиментини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яхшилаш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ҳамда бойитиш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мақсадида ўтказилади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Токнинг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турлари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навларини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жойдан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иккинчи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жойга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кўчириш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дунё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токчилигини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ривожлантиришга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хос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хусусият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бўлиб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Ўзбекистон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ҳам тааллуқлидир.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Худди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шу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йўл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туфайли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барча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токзорларда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узумнинг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турли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ранг-баранг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навлари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шакллари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етиштириб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келинаётир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Ток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интродукцияси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тупроқ-иқлим шароитлари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муҳим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рол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ўйнайди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хил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навларнинг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турли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тупроқ-иқлим шароитларда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ўстирилиши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уларниинг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ташқи муҳитга бўлган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муносабатларини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аниқлашга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улар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орасидан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шу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муҳитларга энг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мосларини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танлаб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олишга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имкон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беради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Алиготе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Каберне,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Карабурну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Пино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черний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Рислинг,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Ркацители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Саперави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каби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хил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навларнинг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турли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мамлакатлар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районларнинг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токзорларидан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жой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олгани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бунга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мисол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бўла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Ҳозирда интродукциянинг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назарий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томонлари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уни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ўтка-зиш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усуллари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ишлаб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чиқилган бўлиб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улар,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асосан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қуйидаги тартибда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амалга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оширилади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дастлаб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белгиланган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кўзлан-ган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узум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навлари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олиб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кириладиган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минтақа ёки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жойнинг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экологик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(тупроқ, иқлим 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ҳ.к.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шароитлари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шунингдек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интродукция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қилинадиган навларнинг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биологик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хусусиятлари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атрофлича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ўрганилиб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баҳоланади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28596" y="571480"/>
            <a:ext cx="8258204" cy="5585480"/>
          </a:xfrm>
        </p:spPr>
        <p:txBody>
          <a:bodyPr>
            <a:normAutofit fontScale="77500" lnSpcReduction="20000"/>
          </a:bodyPr>
          <a:lstStyle/>
          <a:p>
            <a:pPr marL="0" indent="0" algn="just">
              <a:buNone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Экологик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омилларга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баҳо берилаётганда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ўсув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даври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ҳар бир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фазаси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бўйича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фаол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ҳаво ҳароратининг йиғиндиси, ўсув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совуқ тушмайдиган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даврнинг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узунлиги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қишки совуқнинг энг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паст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даражаси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сув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ёруғлик билан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таъминланганлигига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алоҳида эътибор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берилади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Шундан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сўнг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интродукция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қилинадиган навнинг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ёт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бўлган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янги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шароитга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қанчалик мослаша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олиши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баҳоланади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қатор олимларнинг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кўп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йиллик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кузатув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тажрибалари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навларни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ўзи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мослашган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жой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шароитидан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улар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мутлақо янги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ҳисобланган бошқа жой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шароитига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кўчириш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хил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кемаслигини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кўрсатди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Ғарбий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Европа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эколого-географик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гуруҳига оид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узум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навларининг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янги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экому-ҳитга мослаша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олиш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хусусияти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кўпроқ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Қора денгиз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ҳавзаси-даги навларники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бироз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камроқ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шарқий гуруҳга оид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асосан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совуққа чидамсиз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хўраки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навлар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навларники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эса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пастроқ бўлиши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аниқланган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Бошқача қилиб айтганда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шимолий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районларда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шаклланиб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шу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жой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экомуҳитига мослашган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узум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навларини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жанубий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районлар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шароитида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ўстириш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мумкин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Жанубий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районлар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экомуҳитида шаклланиб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ўсаётган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навларни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шимолий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районлар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экомуҳитида ўстириш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эса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анча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қийинчи-лик билан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кечади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баъзан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ижобий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натижа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бермаслиги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ҳам мумкин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marL="0" indent="0"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Интродукция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қилинадиган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материал,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асосан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қаламча, баъзан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кўчат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ҳолатида махсус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идишларга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жойланиб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тезлик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тегишли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жойга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юборилади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АМПЕЛОГРАФИЯ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Autofit/>
          </a:bodyPr>
          <a:lstStyle/>
          <a:p>
            <a:pPr marL="0" indent="0" algn="just">
              <a:spcBef>
                <a:spcPts val="0"/>
              </a:spcBef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Ампелография (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юнонча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ampelos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узум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grapho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ёзаман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) - ток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турлари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навлари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ҳақидаги фан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Инсон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омили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ташқи муҳит таъсири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остида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ток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турлари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узум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навларидаги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ўзга-рувчанлик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қонуниятларини ўрганади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Ампелография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сўзини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биринчи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бўлиб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1661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йилда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полшалик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табиатшунос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олим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Ф.Я.Сакс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қўллаган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Испаниялик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ампелограф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Симон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де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Рохас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Клементе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Андалузияда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ўсувчи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узум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навларини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ўрганиш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тажрибаси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»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асари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орқали ампелографиянинг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илмий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асосини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яратган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Кейинчалик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ток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ўсимлигининг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кенг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тарқалиши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уни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кўп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йиллар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давомида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ўстириш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натижалари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асосида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кўплаб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навлар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етиштирилиб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уларни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номлашда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анчагина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чалкашликлар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юзага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келди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Турли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узум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навларнинг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ранги,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шакли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уруғсизлиги, таъми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каби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белгилари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бўйича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хил ном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аталиш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ҳоллари рўй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берди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Кўпинча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навнинг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ўзи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турли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ном (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синонимлар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юритилди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ҳозирда ҳам учраб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туради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Бунга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мисол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қилиб Асил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қора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синонимлари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Кизлярский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черний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Местний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черний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Венгерка черная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.к.), Баян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ширей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синонимлари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узум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Бананц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Рундвейс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.к.),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Карабурну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синонимлари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Алеппо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Шасла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зимушна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Цареградский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.к.),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Каттақўрғон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синонимлари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Маска,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Аликон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Бомба),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Нимранг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синонимлари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Ангур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калон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Ширбанди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Кримский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),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Ркацители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синонимлари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Мамали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ркацители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Кукура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Грузинский королёк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.к.),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Султони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Жаус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Оқпар, Шакарак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каби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узум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навларини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келтириш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мумкин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571472" y="428604"/>
            <a:ext cx="8215370" cy="5728356"/>
          </a:xfrm>
        </p:spPr>
        <p:txBody>
          <a:bodyPr>
            <a:noAutofit/>
          </a:bodyPr>
          <a:lstStyle/>
          <a:p>
            <a:pPr marL="0" indent="0" algn="just">
              <a:spcBef>
                <a:spcPts val="0"/>
              </a:spcBef>
              <a:buNone/>
            </a:pP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Мавжуд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чалкашликларни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бартараф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қилиш ҳамда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ток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генофондида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тартиб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ўрнатишнинг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илмий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усуллари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талаб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қили-нади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Узум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навлари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ампелографик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коллекциияларининг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узум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навлари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ҳақидаги илмий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асарларнинг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пайдо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бўлишининг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моҳияти ана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шунда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Узум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навларини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таърифлаш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бўйича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1873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йили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Венада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ташкил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этилган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Халқаро ампелографик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комиссия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томонидан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ягона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тартиб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қабул қилинган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Ампелографик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тадқиқотлар ампелографик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коллекциялар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Давлат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нав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участкалари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ҳамда саноат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аҳамиятига молик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токзорларда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олиб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борилади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Олинган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натижалар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эса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«Ампелография»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номи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нашр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қилинадиган йирик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асарларда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каталогларда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эълон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қилинади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Айниқса, Францияда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1901-1910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йилларда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П.Виала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В.Верморел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томонидан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яратилган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(7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томлик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) «Универсальная ампелография»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йирик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асарида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узумнинг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500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навига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таъриф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берилган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25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мингдан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ортиқ нав-ларнинг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номлари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синонимлари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келтирилган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Россияда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ампелографияга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оид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дастлабки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асар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1802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йили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академик Паллас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томонидан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«Описание виноградных садов в Астраханской губернии»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номи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яратилган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бўлиб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унда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узумнинг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энг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кўп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тарқалган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16 нави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таърифланган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Кейинчалик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1904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1910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йилларда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академик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С.И.Кор-жинский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томонидан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«Ампелография Крыма»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монографияси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яратилди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Собиқ иттифоқ даврида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(1946-1984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йилларда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) 10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томлик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капитал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асар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«Ампелография СССР»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нашр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этилди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Унда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узумнинг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3070,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жумладан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1445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винобоп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1232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хЎраки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393 универсал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навлари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батафсил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экологик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биологик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технологик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жиҳатдан таърифланган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57158" y="285728"/>
            <a:ext cx="8329642" cy="5871232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асар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икки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нашрдан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иборат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: 6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томлик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асосий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нашри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1946-1956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йилларда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(А.М.Фролов -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Багреев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таҳрири остида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босмадан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чиққан бўлиб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унда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умумий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ампелография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ҳамда иттифоқ ҳудудида районлаштирилган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истиқболли узум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нав-ларига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қўшимча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4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томлик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нашри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1963, 1965, 1966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1970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йилларда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А.М.Негруль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таҳрири остида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чоп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этилиб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унда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узумнинг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кам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тарқалган навлари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филлоксерага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чидамли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пайвандтаглар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таърифланган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1984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йилда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«Отечественные сорта винограда»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нашри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босмадан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чиқиб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унда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узумнинг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янги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яратилган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навлари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таърифланган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Шунингдек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182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узум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навла-ри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тарифини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ўз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ичига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олган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«Лучшие сорта винограда СССР»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альбоми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Ўзбекистон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Грузия,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Озарбайжон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Арманистон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Қо-зоғистон каби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республикалар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Ампелографияси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»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нашр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қилин-ди.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1960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йилда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чоп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этилган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Ўзбекистон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узумлари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» (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Х.С.Юсу-пов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Я.Ф.Кац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бошқалар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китобида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эса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Ўзбекистонда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ўсади-ган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районлаштирилган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ҳамда истиқболли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103 та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узум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навлари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ботаник,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агробиологик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технологик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томондан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батафсил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таъ-рифланган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Ампелографияни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ривожлантиришда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А.М.Негруль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М.А.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Лазаревский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Я.Ф.Кац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П.Х.Кискин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П.М.Грамотенко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Ш.Г.Топалэ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А.М.Алиев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каби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Ўзбекистонда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эса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А.М.Негруль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Я.Ф.Кац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М.С.Журавель, Х.С.Юсупов, А.А.Преображенский, К.В.Смирнов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каби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олимларнинг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хизмати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катта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285720" y="428604"/>
            <a:ext cx="8501122" cy="5929354"/>
          </a:xfrm>
        </p:spPr>
        <p:txBody>
          <a:bodyPr>
            <a:normAutofit fontScale="70000" lnSpcReduction="20000"/>
          </a:bodyPr>
          <a:lstStyle/>
          <a:p>
            <a:pPr marL="0" indent="0" algn="just">
              <a:spcBef>
                <a:spcPts val="0"/>
              </a:spcBef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Ампелография ток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генофондини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ўрганишда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ҳамда маълумотлар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банкини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яратишда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катта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аҳамиятга эга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Узум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навларини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уларнинг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ўзига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хос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ташқи кўриниш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белгилари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орқали ажрата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олиш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соҳа мутахассиси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зарур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ҳисобланади 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токчилик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амалиётида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токзорларда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апробация,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оммавий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селекция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ишларини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олиб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боришда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қулайликлар туғдиради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Умумий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хусусий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ампелография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бўлиб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умумий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ампелография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узум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навининг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тартиботи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систематикаси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таснифоти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классификацияси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келиб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чиқишини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шунингдек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уларнинг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ампелографик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таърифи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услубини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ўз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ичига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Хусусий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ампелография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эса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алоҳида узум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навларининг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белги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хусусиятларини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ўрганади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Ҳалқаро узумчилик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виночилик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ташкилоти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(МОВВ)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маълумотларига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кўра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дунё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бўйича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узумнинг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30311 нави,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жумладан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14208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синонимлари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ҳисобга олинган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Узум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навлари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асосан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ташқи морфологик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кўриниши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ҳамда органолептик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жиҳатдан баҳоланади.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Бироқ бу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усулда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тажрибали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ампелограф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ҳам маълум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сондаги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навларнигина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баҳолаши мумкин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Шунинг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махсус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навларни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аниқлагич тартиби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ишлаб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чиқилган.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Навларни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районлаштириш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мақсадида уларни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атрофлича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синаш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махсус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Давлат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комиссияси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томонидан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амалга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оширилади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Комиссия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тушган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ариза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намуналарни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экспертиза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қилиб гувоҳнома ҳамда нав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бўйича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муаллифлик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гувоҳномасини беради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Комиссия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хулосасига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кўра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экспертизадан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ўтган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навлар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районлаштириш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Давлат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реестрига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киритилади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Ўзбекистон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ҳудудида экиш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узумнинг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35 нави,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жумладан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16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хўраки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5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кишмишбоп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14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винобоп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навлар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Давлат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реестрига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киритилган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(2001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йил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Ўзбекистонда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узумчилик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жумладан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янги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навларни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яратиш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мавжудларини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яхшилаш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бўйича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асосан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акад. Р.Р.Шредер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номидаги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Боғдорчилик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узумчилик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виночилик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илмий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ишлаб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чиқариш корпорацияси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жойлардаги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бўлимлари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шуғулланади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(корпорация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қошида узумнинг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700 га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яқин навлари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бўлган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катта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коллекция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мавжуд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z-Cyrl-UZ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ЎЗБЕКИСТОНДА </a:t>
            </a: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РАЙОНЛАШТИРИЛГАН </a:t>
            </a: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УЗУМ НАВЛАРИ</a:t>
            </a:r>
            <a:endParaRPr lang="ru-RU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285860"/>
            <a:ext cx="8229600" cy="4871100"/>
          </a:xfrm>
        </p:spPr>
        <p:txBody>
          <a:bodyPr>
            <a:normAutofit fontScale="70000" lnSpcReduction="20000"/>
          </a:bodyPr>
          <a:lstStyle/>
          <a:p>
            <a:pPr marL="0" indent="0" algn="just"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Андижанский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черний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Ўртапишар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августда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пишади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Халқ селекцияси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томонидан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етиштирилган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Андижон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Фарғона, Тошкент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Самарқанд вилоятларида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тарқалган.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Барги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тЎгарак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энига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сал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чўзиқроқ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беш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бЎлакчали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Гули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икки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жинсли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Узум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боши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Ўртача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(200 г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атрофида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цилиндрсимон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конуссимон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Ўртача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тиғиз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ғужуми ўртача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йирик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тухумсимон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овалсимон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қора мумҒубор билан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қопланган, этдор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сершира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карсиллайди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хушхЎр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Тупи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Ўртача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Ўсади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Гектаридан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160-180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ц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ҳосил бериши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мумкин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Қуритилса яхши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майиз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беради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Гўзал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қора.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Ўртапишар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августнинг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иккинчи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ярмида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пишади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Бутуниттифоқ Ўсимликшунослик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институтининг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Ўрта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Осиё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тажриба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станцияси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(ҳозир Ўзбекистон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Ўсимликшунослик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илмий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тадқиқот институти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)да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КаттақЎрҒон 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Додреляби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нав-ларини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чатиштириш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орқали етиштирилган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(Журавель М.С.,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Негруль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А.М.,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Муҳамедов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А.М.).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Асосан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Тошкент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вилоятида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тарқалган.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Барги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катта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тЎгарак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беш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бЎлакли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бутун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Барг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шапалоҒи воронкасимон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юқорига қайирилган, силлиқ.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Гули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икки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жинсли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Узум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боши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катта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Ўртача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550-600 г),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конуссимон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шохланган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Ғужуми жуда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йирик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думалоқ, қора, кЎк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мумҒубор билан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қопланган, этдор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сершира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пЎсти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юпқа, хушхЎр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Тупи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кучли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Ўсади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Гектаридан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200-250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ц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ҳосил бериши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мумкин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Қуритилса яхши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майиз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беради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57158" y="357166"/>
            <a:ext cx="8329642" cy="5799794"/>
          </a:xfrm>
        </p:spPr>
        <p:txBody>
          <a:bodyPr>
            <a:noAutofit/>
          </a:bodyPr>
          <a:lstStyle/>
          <a:p>
            <a:pPr marL="0" indent="0" algn="just">
              <a:spcBef>
                <a:spcPts val="0"/>
              </a:spcBef>
              <a:buNone/>
            </a:pP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Қора жанжал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(Қора семиз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).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Ўртача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кечпишар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(август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охирлари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сентябр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Ўрталарида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пишади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).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Халқ селекцияси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томонидан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яратилган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Тошкент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Самарқанд, Қашқадарё, Сурхондарё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Хоразм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вилоятлари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ҚорақалпоҒистон Республикасида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кЎпроқ учрайди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Барги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Ўртача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йирик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тЎгарак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уч-беш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бЎлакли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тЎқ яшил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ялтироқ,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ост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томони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оч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яшил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 Гули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икки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жинсли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Узум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боши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жуда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катта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Ўртача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700-800 г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ундан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ортиқ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),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конуссимон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Ўртача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зич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Ғужуми жуда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йирик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овал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цилиндрсимон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этдор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сершира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хушхЎр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қора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мумҒубор билан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қопланган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пЎсти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қалин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Тупи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кучли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Ўсади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Гектаридан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150-200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ц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ҳосил бериши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мумкин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Қуритилса яхши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майиз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беради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КаттақЎрҒон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(Маска).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Кечпишар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сентябрда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пишади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).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Ўрта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Осиё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жумладан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Ўзбекистон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айниқса, Самарқанд, Тошкент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Наманган,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Хоразм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Бухоро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Қашқадарё вилоятларида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кенг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тарқалган.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Барги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Ўртача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тЎгарак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буйраксимон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уч-беш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бЎлакли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кам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кертикли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қалин, тЎқ яшил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 Гули функционал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урҒочи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Узум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боши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катта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Ўртача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300-600 г),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кенг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конуссимон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қанотли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шингиллари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зич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Ғужуми йирик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овалсимон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тухумсимон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оч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яшил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офтобга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қараган томони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оч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сариқ, этдор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сершира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пЎсти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юпқа.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Тупи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кучли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Ўсади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Гектаридан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Ўртача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(тЎлиқ чангланганда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) 120-150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ц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ҳосил бериши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мумкин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Қуритилса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гермиён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»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деб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аталувчи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сифатли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майиз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беради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Қизил ҳурмойи.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Ўртапишар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Ўрта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Осиёда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жумладан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Ўзбекистоннинг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айниқса Хоразм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вилояти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ҚорақалпоҒистон Республикасида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кЎп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учрайди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Барги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Ўртача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тЎгарак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кЎндалангига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чЎзиқроқ, беш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бЎлакли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оч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яшил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 Гули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икки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жинсли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Узум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боши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Ўртача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(200 - 250 г),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конуссимон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тиҒиз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банди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мЎрт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Ғужуми йирик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овалсимон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цилиндрсимон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тЎқ қизил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этдор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сершира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пЎстининг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қалинлиги Ўртача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Тупи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кучли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Ўсади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Ўртача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шЎрланган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ерлада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ҳам яхши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ҳосил беради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Гектаридан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Ўртача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150-160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ц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ҳосил беради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 Оидиум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касаллиги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ҳамда совуққа чидамсиз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28596" y="214290"/>
            <a:ext cx="8358246" cy="6143668"/>
          </a:xfrm>
        </p:spPr>
        <p:txBody>
          <a:bodyPr>
            <a:noAutofit/>
          </a:bodyPr>
          <a:lstStyle/>
          <a:p>
            <a:pPr marL="0" indent="0" algn="just">
              <a:spcBef>
                <a:spcPts val="0"/>
              </a:spcBef>
              <a:buNone/>
            </a:pP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Мускат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узбекистанский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Кечпишар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сентябр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охирларида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пишади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).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ВИРнинг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Ўрта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Осиё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тажриба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станциясида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КаттақЎрҒон ва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Мускат александрийский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навларини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чатиштириб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етиштирилганда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Негруль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А.М., Журавель М.С.).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Барги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Ўртача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тЎгарак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беш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бЎлакли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бироз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кертикли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оч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яшил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усти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тЎрсимон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буришган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туксиз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 Гули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икки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жинсли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Узум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боши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катта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(550-650 г),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конуссимон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кЎп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шингилли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Ўртача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зич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Ғужуми йирик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тескари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тухумсимон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кЎкиш-сариқ, серэт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сершира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мускат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хилли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пЎсти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қалин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карсиллайди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Тупи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кучли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Ўсади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Гектаридан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Ўртача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350-450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ц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ҳосил беради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Узуми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асосан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янгилигида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истеъмол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қилинади.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Қуритилса хушбЎй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майиз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беради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Нимранг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(Қирмизка, Ангур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калон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Ширбанди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).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Ўртача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кечпишар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сентябр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бошларида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пишади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).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Ўрта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Осиёда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айниқса, Ўзбекистон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Тожикистонда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кенг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тарқалган.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Барги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Ўртача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тЎгарак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беш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бЎлакли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кам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кертикли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бироз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қалин.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Гули функционал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урҒочи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ҚЎшимча чангланишни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талаб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қилади.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Узум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боши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йирик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Ўртача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400-600 г),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кенг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конуссимон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цилиндрсимон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Ўртача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зич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чочоқ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Ғужуми йирик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тескари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тухумсимон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оч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сариқ, кунгай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томони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пушти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этдор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ширали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карсиллайди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таъми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сал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нордон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пЎсти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даҒалроқ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Узоқ жойга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юборишга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сақлашга чидамли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Тупи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кучли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Ўсади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Гектаридан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Ўртача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100-150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ц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ҳосил беради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Қуритиш мумкин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аммо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майизи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юқори сифатли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бЎлмайди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Октябрский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Кечпишар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сентябр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охирлари-октябр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бошларида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пишади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).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Бутуниттифоқ Ўсимликшунослик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институтининг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Ўрта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Осиё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тажриба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станциясида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Нимранг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Караманний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навларини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чатиштириб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етиштирилган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Негруль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А.М., Журавель М.С.).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Айниқса Тошкент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Самарқанд вилоятларида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кенг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тарқалган.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Барги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Ўртача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тЎгарак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беш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бЎлакли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оч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яшил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 Гули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икки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жинсли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Узум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боши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катта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Ўртача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450-500 г),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цилиндрсимон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Ғужуми йирик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тухумсимон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пушти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мумҒубор билан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қопланган, серэт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сершира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пЎсти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қаттиқ, карсиллайди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Тупи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кучли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Ўсади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Гектаридан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Ўртача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250-300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ц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ҳосил беради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Узоққа жЎнатиш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сақлашга чидамли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57158" y="571480"/>
            <a:ext cx="8429684" cy="5715040"/>
          </a:xfrm>
        </p:spPr>
        <p:txBody>
          <a:bodyPr>
            <a:normAutofit fontScale="70000" lnSpcReduction="20000"/>
          </a:bodyPr>
          <a:lstStyle/>
          <a:p>
            <a:pPr marL="0" indent="0" algn="just"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Паркент (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Пушти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паркати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).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Ўртача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кечпишар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(август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охири-сентябр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Ўрталарида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пишади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Халқ селекцияси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томонидан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яратилган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Асосан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Тошкент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вилоятининг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паркент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оҳангарон тоҒ олди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зоналарида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тарқалган.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Барги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Ўртача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тЎгарак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бироз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кертик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усти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хира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сарҒиш-яшил, тЎрсимон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Гули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икки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жинсли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Узум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боши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катта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Ўртача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500-700 г),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цилиндр-конуссимон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Ўртача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зич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Ғужуми йирик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думалоқ-овалсимон, тЎқ қизил, серэт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сершира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пЎсти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қалин, мумҒубор билан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қопланган.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Тупи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кучли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Ўсади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Гектаридан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Ўртача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150-200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ц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ҳосил беради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Сақлашга чидамли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Сифатли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вино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тайёрлаш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мумкин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Султони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Кечпишар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сентябр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Ўрталарида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пишади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Халқ селекцияси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томонидан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яратилган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Айниқса Қашқадарё 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Сурхондарё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вилоятларида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кЎп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учрайди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Барги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Ўртача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тЎгарак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кам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кертикли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уч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бЎлакли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оч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яшил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бироз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буришган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Гули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икки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жинсли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Узум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боши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йирик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(650-750 г),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конуссимон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тиҒиз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Ғужуми йирик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овалсимон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тЎлиқ пишганда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тиниқ сариқ, кунгай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томони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жигарранг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серэт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сершира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пЎсти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юпқа, карсиллайди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таъми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асал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мазасини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беради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Тупи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кучли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Ўсади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Гектаридан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Ўртача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150-200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ц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ҳосил олиш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мумкин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Қишда сақлаш,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вино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майиз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тайёрлаш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фойдаланилади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Сурхак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китабский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Эртапишар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июлда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пишади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Халқ селекцияси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томонидан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яратилган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Смарқанд, Тошкент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Сурхондарё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вилоятларида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кЎп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учрайди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Барги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Ўртача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тЎгарак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яшил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туксиз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Гули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икки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жинсли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Узум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боши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катта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(450-500 г),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конуссимон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Ўртача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зич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Ғужуми йирик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овалсимон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тЎқ пушти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серэт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сувли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карсиллайди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хушҳЎр.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Тупи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кучли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Ўсади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Гектаридан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Ўртача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150-200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ц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ҳосил беради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Узуми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асосан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янгилигида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истеъмол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қилинади.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57158" y="428604"/>
            <a:ext cx="8329642" cy="5728356"/>
          </a:xfrm>
        </p:spPr>
        <p:txBody>
          <a:bodyPr>
            <a:normAutofit fontScale="70000" lnSpcReduction="20000"/>
          </a:bodyPr>
          <a:lstStyle/>
          <a:p>
            <a:pPr marL="0" indent="0" algn="just">
              <a:buNone/>
            </a:pP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Пушти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тойифи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Кечпишар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сентябрда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пишади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Келиб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чиқиши Аравиядан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Ўрта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Осиё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жумладан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Ўзбекистоннинг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барча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вилоятларида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тарқалган.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Барги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Ўртача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тЎгарак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чуқур кертикли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беш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бЎлакли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тЎқ яшил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орқа томонида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томирлари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бЎйлаб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калта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туклари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бор. Гули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икки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жинсли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Узум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боши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катта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жуда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катта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Ўртача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оҒирлиги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700-900 г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ундан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ортиқ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конуссимон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Ўртача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зич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Ғужуми йирик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чЎзинчоқ овалсимон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тепасида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узунчоқ ЎйиҒи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бор,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пишиб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етилганда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пушти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ранг,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пЎсти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қалин, силлиқ, этдор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карсиллайди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хушхЎр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узоқ жойга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юборишга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қишда сақлашга чидамли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Тупи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кучли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Ўсади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Гектаридан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Ўртача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150-220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ц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ҳосил беради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0" indent="0" algn="just">
              <a:buNone/>
            </a:pP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Хусайни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(Оқ хусайни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).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Ўртапишар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августда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пишади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Келиб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чиқиши Аравиядан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Ўрта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Осиё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жумладан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Ўзбекистонда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қадимдан Ўстирилади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Айниқса, Тошкент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Самарқанд, ФарҒона, Андижон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Бухоро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вилоятларида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кЎп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учрайди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Барги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Ўртача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тЎгарак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Ўртача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кертикли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уч-беш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бЎлакли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усти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силлиқ, майин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юпқа.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Гули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икки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жинсли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Узум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боши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катта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Ўртача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(300-350 г),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конуссимон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шингиллари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кЎп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ҳовол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Ғужуми йирик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узунчоқ овалсимон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цилиндрсимон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сарҒиш яшил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сершира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карсиллайди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пЎсти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юпқа, хушхЎр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Тупи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кучли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Ўсади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Гектаридан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Ўртача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130-150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ц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ҳосил беради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Узуми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асосан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янгилигида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истеъмол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қилинади.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Қуритилганда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авлон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»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деб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аталувчи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майиз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беради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Хусайнининг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Мурчамиён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хусайни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Келин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бармоқ хусайни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Бигизи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хусайни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Калта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хусайни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Эгри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хусайни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Қизил хусайги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каби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хиллари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бор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152400"/>
            <a:ext cx="8329642" cy="633394"/>
          </a:xfrm>
        </p:spPr>
        <p:txBody>
          <a:bodyPr>
            <a:normAutofit/>
          </a:bodyPr>
          <a:lstStyle/>
          <a:p>
            <a:pPr algn="ctr"/>
            <a:r>
              <a:rPr lang="ru-RU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Кишмишбоп</a:t>
            </a:r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навлар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57158" y="1071546"/>
            <a:ext cx="8329642" cy="5085414"/>
          </a:xfrm>
        </p:spPr>
        <p:txBody>
          <a:bodyPr>
            <a:normAutofit fontScale="70000" lnSpcReduction="20000"/>
          </a:bodyPr>
          <a:lstStyle/>
          <a:p>
            <a:pPr marL="0" indent="0" algn="just">
              <a:buNone/>
            </a:pP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Кишмишбоп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ВИРа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Ўртапишар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августнинг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биринчи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ярмида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пишади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ВИРнинг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Ўрта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Осиё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станцияси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(ҳозир Ўзбекистон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Ўсимликшунослик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илмий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тадқиқот институти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 да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Бабари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Қора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кишмиш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навларини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чатиштириб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етиштирилган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(Журавель М.С.).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Барги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йирик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тЎгарак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беш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бЎлакли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Ўртача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кертикли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тЎқ яшил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(Қора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кишмиш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баргига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Ўхшаш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). Гули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икки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жинсли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Узум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боши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Ўртача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(350-400 г),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цилиндр-конуссимон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ҳовол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банди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калта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Ғужуми Ўртача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уруҒсиз, овалсимон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яшилсимон-сариқ, пЎсти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юпқа, этдор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сершира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Тупи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кучли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Ўсади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Гектаридан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Ўртача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200-250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ц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ҳосил беради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Узуми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янгилигида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истеъмол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қилинади 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қуритилади.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Майизи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йирик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ширин.</a:t>
            </a:r>
          </a:p>
          <a:p>
            <a:pPr marL="0" indent="0" algn="just"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Кишмиш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хишрау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Ўртапишар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августнинг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иккинчи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ярмида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пишади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). Р.Р. Шредер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номидаги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Ўзбекистон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боҒдорчилик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узумчилик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виночилик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илмий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тадқиқот институтининг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Самарқанд филиалида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Нимранг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Қора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кишмиш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навларини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чатиштириб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етиштирилган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(К.В. Смирнов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Огиенко Г.В.).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Барги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катта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тЎгарак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беш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бЎлакли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Ўртача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кертикли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оч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яшил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туксиз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Гули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икки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жинсли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Узум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боши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Ўртача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(200-250 г),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конуссимон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Ўртача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зич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зич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Ғужуми йирик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овалсимон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оқиш қаҳрабо рангда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этдор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пЎсти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юпқа, ейилганда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билинар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билинмас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бошланҒич уруҒлари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бор, ширин.</a:t>
            </a:r>
          </a:p>
          <a:p>
            <a:pPr marL="0" indent="0"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Тупи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кучли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Ўсади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Гектаридан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Ўртача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130-150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ц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ҳосил беради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Узуми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янгилигида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ейилади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қуритилади.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Майизи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сифатли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Ўта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ширин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214282" y="571480"/>
            <a:ext cx="8501122" cy="5857916"/>
          </a:xfrm>
        </p:spPr>
        <p:txBody>
          <a:bodyPr>
            <a:noAutofit/>
          </a:bodyPr>
          <a:lstStyle/>
          <a:p>
            <a:pPr marL="0" indent="0" algn="just">
              <a:spcBef>
                <a:spcPts val="0"/>
              </a:spcBef>
              <a:buNone/>
            </a:pP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Оқ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кишмиш.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Тухумсимон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оқ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кишмиш).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Ўртапишар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ав-густда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пишади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).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Келиб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чиқиши Эрондан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 Кишмиш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сафет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Бедона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Офтоби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Майизи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каби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номлари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бор.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Ўрта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Осиё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жумладан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Ўзбекистонда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кенг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тарқалган.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Барги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Ўртача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тЎгарак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уч-беш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бЎлакли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оч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яшил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силлиқ, туксиз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 Гули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икки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жинсли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Узум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боши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Ўртача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йирик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(230-500 г),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цилиндр-конуссимон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қанотли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зич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банд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томони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кенг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Ғужуми майда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Ўртача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овалсимон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тухумсимон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сарҒиш-яшил ёки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оч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сариқ, пЎсти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юпқа, сершира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карсиллайди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Тупи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кучли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Ўсади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Гектаридан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Ўртача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120-160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ц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ҳосил беради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Узуми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асосан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қуритилади.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Офтобда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ишқорсиз қуритил-ган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“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бедона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”,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ишқор эритмасида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қуритилгани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“сабза”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дейилади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Пушти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кишмиш.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Ўртапишар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августда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пишади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).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Келиб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чиқиши Арманистондан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Барги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тЎгарак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уч-беш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бЎлакли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оч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яшил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силлиқ.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Гули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икки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жинсли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Узум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боши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Ўртача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(280-350 г),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цилиндрсимон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банди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олди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қанотли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Ўртача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зич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Ғужуми Ўртача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думалоқ-овалсимон ёки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бироз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тухумсимон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тЎлиқ пишганда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чиройли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қизҒиш, этдор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сершира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пЎсти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юпқа, уруҒсиз.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Тупи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кучли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Ўсади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Гектаридан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Ўртача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100-140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ц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ҳосил беради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Узуми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янгилигида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ейилади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қуритилади, сифатли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майиз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беради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узоқ жойга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юборишга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яроқли.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Қора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кишмиш.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(ШивилҒони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).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Эртапишар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июлда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пишади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).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Ватани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Ўзбекистон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Деярли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барча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вилоятлар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айниқса Самар-қанд, Сурхондарё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Қашқадарё, Тошкент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вилоятларида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кЎп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учрайди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Барги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Ўртача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тЎгарак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уч-беш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бЎлакли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Ўртача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кертикли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тЎқ яшил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туксиз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 Гули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икки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жинсли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Узум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боши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Ўртача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йирик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Ўртача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250-350 г),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конуссимон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баъзан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қанотли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Ўртача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тиҒиз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Ғужуми Ўртача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тухумсимон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учи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тЎмтоқ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қора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жуда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сершира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тЎлиқ етилганда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28-30%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гача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қанд тЎпланади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),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пЎсти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юпқа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сал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карсиллайди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Тупи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кучли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Ўсади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Гектардан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Ўртача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180-25-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ц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ҳосил беради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Узуми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янгилигида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ейилади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қуритилади, сифатли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майиз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беради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Офтобда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қуритилган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шигани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»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деб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аталади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152400"/>
            <a:ext cx="8258204" cy="633394"/>
          </a:xfrm>
        </p:spPr>
        <p:txBody>
          <a:bodyPr>
            <a:normAutofit/>
          </a:bodyPr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Техник (</a:t>
            </a:r>
            <a:r>
              <a:rPr lang="ru-RU" b="1" dirty="0" err="1" smtClean="0">
                <a:solidFill>
                  <a:schemeClr val="tx1"/>
                </a:solidFill>
              </a:rPr>
              <a:t>винобоп</a:t>
            </a:r>
            <a:r>
              <a:rPr lang="ru-RU" b="1" dirty="0" smtClean="0">
                <a:solidFill>
                  <a:schemeClr val="tx1"/>
                </a:solidFill>
              </a:rPr>
              <a:t>) </a:t>
            </a:r>
            <a:r>
              <a:rPr lang="ru-RU" b="1" dirty="0" err="1" smtClean="0">
                <a:solidFill>
                  <a:schemeClr val="tx1"/>
                </a:solidFill>
              </a:rPr>
              <a:t>навлар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000108"/>
            <a:ext cx="8258204" cy="5156852"/>
          </a:xfrm>
        </p:spPr>
        <p:txBody>
          <a:bodyPr>
            <a:normAutofit fontScale="85000" lnSpcReduction="20000"/>
          </a:bodyPr>
          <a:lstStyle/>
          <a:p>
            <a:pPr marL="0" indent="0" algn="just">
              <a:buNone/>
            </a:pP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Алеатико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Ўртапишар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август-сентябр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бошларида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пишади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Келиб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чиқиши Италиядан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Барги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Ўртача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сал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чЎзиқ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уч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бЎлакли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Ўртача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кертикли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яшил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туксиз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Гули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икки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жинсли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Узум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боши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Ўртача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(200-220 г),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цилиндрсимон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тиҒиз 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Ўртача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тиҒиз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Ғужуми Ўртача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думалоқ, қизҒиш-тЎқ кЎк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серсув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Ўртача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ширин,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пЎстининг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қалинлиги Ўртача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карсиллайди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бироз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мускат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ҳидли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Тупи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кучли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Ўсади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Гектаридан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Ўртача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180-200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ц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ҳосил беради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Узуми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қайта ишланади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ундан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асосан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“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Алеатико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”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номли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вино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тайёрланади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Баян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ширей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Кечпишар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сентябрда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пишади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Келиб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чиқиши Озарбайжондан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Оқ узум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Бананц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Рундвейс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каби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номлари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ҳам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бор.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Барги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йирик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тЎгарак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беш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бЎлакли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усти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силлиқ, бироз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тЎрли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яшил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туксиз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Гули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икки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жинсли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Узум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боши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Ўртача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катта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(205-300 г),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цилиндр-конуссимон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Ўртача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тиҒиз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Ғужуми Ўртача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думалоқ, сарҒиш яшил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сершира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пЎсти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Ўртача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қалин, устида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майда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холлари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бор.</a:t>
            </a:r>
          </a:p>
          <a:p>
            <a:pPr marL="0" indent="0"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Тупи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кучли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Ўсади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Гектаридан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Ўртача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25-35 т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ҳосил беради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Узумдан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асосан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соф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дессерт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винолар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тайёрланади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285720" y="357166"/>
            <a:ext cx="8572560" cy="6215106"/>
          </a:xfrm>
        </p:spPr>
        <p:txBody>
          <a:bodyPr>
            <a:normAutofit fontScale="70000" lnSpcReduction="20000"/>
          </a:bodyPr>
          <a:lstStyle/>
          <a:p>
            <a:pPr marL="0" indent="0" algn="just">
              <a:buNone/>
            </a:pP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Кульджинский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Ўртапишар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август-сентябр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бошларида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пишади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Келиб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чиқиши Хитойнинг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шимолий-шарқий вилояти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(Ғулжа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 дан.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Барги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Ўртача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тЎгарак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беш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бЎлакли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оч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яшил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юзи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тЎрсимон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буришган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туксиз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Гули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икки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жинсли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Узум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боши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Ўртача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катта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(250-300 г),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конуссимон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қанотли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тиҒиз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Ғужуми Ўртача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думалоқ, баъзан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Ўзгарган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шаклда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пушти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оч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яшил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сершира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нордонроқ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ширин,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пЎсти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юпқа.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Тупи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Ўртача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Ўсади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Гектаридан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Ўртача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180-200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ц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ҳосил беради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Узуми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қайта ишланади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асосан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вино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тайёрлаш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ишлатилади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Майский черный.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(Немецкий черный).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Ўртапишар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ав-густда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пишади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сентябр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Ўрталарида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тЎлиқ етилади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Келиб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чиқиши Молдовадан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Барги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Ўртача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тЎгарак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уч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бЎлакли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тЎқ яшил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орқа томонида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қалин наматсимон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туклари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бор. Гули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икки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жинсли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Узум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боши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Ўртача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(200-220 г),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қанотли конуссимон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Ўртача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зич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баъзан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зич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Ғужуми Ўртача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думалоқ, қора, усти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мумҒубор билан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қопланган, сершира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пЎсти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қалин, мазаси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оддий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Тупи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Ўртача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Ўсади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Гектаридан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Ўртача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200-250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ц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ҳосил беради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Узумидан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турли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хил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винолар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тайёрланади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Морастел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Ўртапишар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августда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пишади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Келиб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чиқиши Испаниядан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Друг,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Карис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деган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номлари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ҳам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бор.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Барги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Ўртача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Ўртача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кертикли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тЎқ яшил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юз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томони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бироз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тЎрли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буришган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орқаси сийрак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тукли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Гули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икки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жинсли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Узум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боши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Ўртача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(180-200 г),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цилиндрсимон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қанотли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Ўртача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тиҒиз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Ғужуми Ўртача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думалоқ, тЎқ яшил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усти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мумҒубор билан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қопланган, сершира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этдор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пЎсти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Ўртача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қалин.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Тупи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Ўртача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Ўсади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Гектаридан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Ўртача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200-220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ц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ҳосил беради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Узумидан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асосан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“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Ўзбекистон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”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маркали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вино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ҳамда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Кагор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виноси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тайёрланади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214282" y="500042"/>
            <a:ext cx="8715436" cy="6072230"/>
          </a:xfrm>
        </p:spPr>
        <p:txBody>
          <a:bodyPr>
            <a:normAutofit fontScale="62500" lnSpcReduction="20000"/>
          </a:bodyPr>
          <a:lstStyle/>
          <a:p>
            <a:pPr marL="0" indent="0" algn="just">
              <a:buNone/>
            </a:pPr>
            <a:r>
              <a:rPr lang="ru-RU" b="1" dirty="0" smtClean="0"/>
              <a:t>Мускат венгерский (</a:t>
            </a:r>
            <a:r>
              <a:rPr lang="ru-RU" b="1" dirty="0" err="1" smtClean="0"/>
              <a:t>Раздроб</a:t>
            </a:r>
            <a:r>
              <a:rPr lang="ru-RU" b="1" dirty="0" smtClean="0"/>
              <a:t>).</a:t>
            </a:r>
            <a:r>
              <a:rPr lang="ru-RU" dirty="0" smtClean="0"/>
              <a:t> </a:t>
            </a:r>
            <a:r>
              <a:rPr lang="ru-RU" dirty="0" err="1" smtClean="0"/>
              <a:t>Ўртапишар</a:t>
            </a:r>
            <a:r>
              <a:rPr lang="ru-RU" dirty="0" smtClean="0"/>
              <a:t> (</a:t>
            </a:r>
            <a:r>
              <a:rPr lang="ru-RU" dirty="0" err="1" smtClean="0"/>
              <a:t>августда</a:t>
            </a:r>
            <a:r>
              <a:rPr lang="ru-RU" dirty="0" smtClean="0"/>
              <a:t> </a:t>
            </a:r>
            <a:r>
              <a:rPr lang="ru-RU" dirty="0" err="1" smtClean="0"/>
              <a:t>пишади</a:t>
            </a:r>
            <a:r>
              <a:rPr lang="ru-RU" dirty="0" smtClean="0"/>
              <a:t>). </a:t>
            </a:r>
            <a:r>
              <a:rPr lang="ru-RU" dirty="0" err="1" smtClean="0"/>
              <a:t>Келиб</a:t>
            </a:r>
            <a:r>
              <a:rPr lang="ru-RU" dirty="0" smtClean="0"/>
              <a:t> </a:t>
            </a:r>
            <a:r>
              <a:rPr lang="ru-RU" dirty="0" err="1" smtClean="0"/>
              <a:t>чиқиши Венгриядан</a:t>
            </a:r>
            <a:r>
              <a:rPr lang="ru-RU" dirty="0" smtClean="0"/>
              <a:t>. </a:t>
            </a:r>
            <a:r>
              <a:rPr lang="ru-RU" dirty="0" err="1" smtClean="0"/>
              <a:t>Барги</a:t>
            </a:r>
            <a:r>
              <a:rPr lang="ru-RU" dirty="0" smtClean="0"/>
              <a:t> </a:t>
            </a:r>
            <a:r>
              <a:rPr lang="ru-RU" dirty="0" err="1" smtClean="0"/>
              <a:t>Ўртача</a:t>
            </a:r>
            <a:r>
              <a:rPr lang="ru-RU" dirty="0" smtClean="0"/>
              <a:t>, </a:t>
            </a:r>
            <a:r>
              <a:rPr lang="ru-RU" dirty="0" err="1" smtClean="0"/>
              <a:t>тЎгарак</a:t>
            </a:r>
            <a:r>
              <a:rPr lang="ru-RU" dirty="0" smtClean="0"/>
              <a:t>, </a:t>
            </a:r>
            <a:r>
              <a:rPr lang="ru-RU" dirty="0" err="1" smtClean="0"/>
              <a:t>кам</a:t>
            </a:r>
            <a:r>
              <a:rPr lang="ru-RU" dirty="0" smtClean="0"/>
              <a:t> </a:t>
            </a:r>
            <a:r>
              <a:rPr lang="ru-RU" dirty="0" err="1" smtClean="0"/>
              <a:t>кертикли</a:t>
            </a:r>
            <a:r>
              <a:rPr lang="ru-RU" dirty="0" smtClean="0"/>
              <a:t>, </a:t>
            </a:r>
            <a:r>
              <a:rPr lang="ru-RU" dirty="0" err="1" smtClean="0"/>
              <a:t>беш</a:t>
            </a:r>
            <a:r>
              <a:rPr lang="ru-RU" dirty="0" smtClean="0"/>
              <a:t> </a:t>
            </a:r>
            <a:r>
              <a:rPr lang="ru-RU" dirty="0" err="1" smtClean="0"/>
              <a:t>бЎлакли</a:t>
            </a:r>
            <a:r>
              <a:rPr lang="ru-RU" dirty="0" smtClean="0"/>
              <a:t>, </a:t>
            </a:r>
            <a:r>
              <a:rPr lang="ru-RU" dirty="0" err="1" smtClean="0"/>
              <a:t>тЎқ яшил</a:t>
            </a:r>
            <a:r>
              <a:rPr lang="ru-RU" dirty="0" smtClean="0"/>
              <a:t>, </a:t>
            </a:r>
            <a:r>
              <a:rPr lang="ru-RU" dirty="0" err="1" smtClean="0"/>
              <a:t>силлиқ, туксиз</a:t>
            </a:r>
            <a:r>
              <a:rPr lang="ru-RU" dirty="0" smtClean="0"/>
              <a:t>. Гули </a:t>
            </a:r>
            <a:r>
              <a:rPr lang="ru-RU" dirty="0" err="1" smtClean="0"/>
              <a:t>икки</a:t>
            </a:r>
            <a:r>
              <a:rPr lang="ru-RU" dirty="0" smtClean="0"/>
              <a:t> </a:t>
            </a:r>
            <a:r>
              <a:rPr lang="ru-RU" dirty="0" err="1" smtClean="0"/>
              <a:t>жинсли</a:t>
            </a:r>
            <a:r>
              <a:rPr lang="ru-RU" dirty="0" smtClean="0"/>
              <a:t>. </a:t>
            </a:r>
            <a:r>
              <a:rPr lang="ru-RU" dirty="0" err="1" smtClean="0"/>
              <a:t>Узум</a:t>
            </a:r>
            <a:r>
              <a:rPr lang="ru-RU" dirty="0" smtClean="0"/>
              <a:t> боши </a:t>
            </a:r>
            <a:r>
              <a:rPr lang="ru-RU" dirty="0" err="1" smtClean="0"/>
              <a:t>Ўртача</a:t>
            </a:r>
            <a:r>
              <a:rPr lang="ru-RU" dirty="0" smtClean="0"/>
              <a:t> (180-200 г), </a:t>
            </a:r>
            <a:r>
              <a:rPr lang="ru-RU" dirty="0" err="1" smtClean="0"/>
              <a:t>цилиндр-конуссимон</a:t>
            </a:r>
            <a:r>
              <a:rPr lang="ru-RU" dirty="0" smtClean="0"/>
              <a:t>, </a:t>
            </a:r>
            <a:r>
              <a:rPr lang="ru-RU" dirty="0" err="1" smtClean="0"/>
              <a:t>Ўртача</a:t>
            </a:r>
            <a:r>
              <a:rPr lang="ru-RU" dirty="0" smtClean="0"/>
              <a:t> </a:t>
            </a:r>
            <a:r>
              <a:rPr lang="ru-RU" dirty="0" err="1" smtClean="0"/>
              <a:t>тиҒиз</a:t>
            </a:r>
            <a:r>
              <a:rPr lang="ru-RU" dirty="0" smtClean="0"/>
              <a:t>. </a:t>
            </a:r>
            <a:r>
              <a:rPr lang="ru-RU" dirty="0" err="1" smtClean="0"/>
              <a:t>Ғужуми Ўртача</a:t>
            </a:r>
            <a:r>
              <a:rPr lang="ru-RU" dirty="0" smtClean="0"/>
              <a:t>, </a:t>
            </a:r>
            <a:r>
              <a:rPr lang="ru-RU" dirty="0" err="1" smtClean="0"/>
              <a:t>думалоқ, хира</a:t>
            </a:r>
            <a:r>
              <a:rPr lang="ru-RU" dirty="0" smtClean="0"/>
              <a:t> </a:t>
            </a:r>
            <a:r>
              <a:rPr lang="ru-RU" dirty="0" err="1" smtClean="0"/>
              <a:t>яшил</a:t>
            </a:r>
            <a:r>
              <a:rPr lang="ru-RU" dirty="0" smtClean="0"/>
              <a:t>, </a:t>
            </a:r>
            <a:r>
              <a:rPr lang="ru-RU" dirty="0" err="1" smtClean="0"/>
              <a:t>мумҒубор билан</a:t>
            </a:r>
            <a:r>
              <a:rPr lang="ru-RU" dirty="0" smtClean="0"/>
              <a:t> </a:t>
            </a:r>
            <a:r>
              <a:rPr lang="ru-RU" dirty="0" err="1" smtClean="0"/>
              <a:t>қопланган, пЎсти</a:t>
            </a:r>
            <a:r>
              <a:rPr lang="ru-RU" dirty="0" smtClean="0"/>
              <a:t> </a:t>
            </a:r>
            <a:r>
              <a:rPr lang="ru-RU" dirty="0" err="1" smtClean="0"/>
              <a:t>қалин, сершира</a:t>
            </a:r>
            <a:r>
              <a:rPr lang="ru-RU" dirty="0" smtClean="0"/>
              <a:t>, </a:t>
            </a:r>
            <a:r>
              <a:rPr lang="ru-RU" dirty="0" err="1" smtClean="0"/>
              <a:t>карсиллайди</a:t>
            </a:r>
            <a:r>
              <a:rPr lang="ru-RU" dirty="0" smtClean="0"/>
              <a:t>, мускат </a:t>
            </a:r>
            <a:r>
              <a:rPr lang="ru-RU" dirty="0" err="1" smtClean="0"/>
              <a:t>ҳидли</a:t>
            </a:r>
            <a:r>
              <a:rPr lang="ru-RU" dirty="0" smtClean="0"/>
              <a:t>.</a:t>
            </a:r>
          </a:p>
          <a:p>
            <a:pPr marL="0" indent="0" algn="just">
              <a:buNone/>
            </a:pPr>
            <a:r>
              <a:rPr lang="ru-RU" dirty="0" smtClean="0"/>
              <a:t>Тупи </a:t>
            </a:r>
            <a:r>
              <a:rPr lang="ru-RU" dirty="0" err="1" smtClean="0"/>
              <a:t>Ўртача</a:t>
            </a:r>
            <a:r>
              <a:rPr lang="ru-RU" dirty="0" smtClean="0"/>
              <a:t> </a:t>
            </a:r>
            <a:r>
              <a:rPr lang="ru-RU" dirty="0" err="1" smtClean="0"/>
              <a:t>Ўсади</a:t>
            </a:r>
            <a:r>
              <a:rPr lang="ru-RU" dirty="0" smtClean="0"/>
              <a:t>. </a:t>
            </a:r>
            <a:r>
              <a:rPr lang="ru-RU" dirty="0" err="1" smtClean="0"/>
              <a:t>Гектаридан</a:t>
            </a:r>
            <a:r>
              <a:rPr lang="ru-RU" dirty="0" smtClean="0"/>
              <a:t> </a:t>
            </a:r>
            <a:r>
              <a:rPr lang="ru-RU" dirty="0" err="1" smtClean="0"/>
              <a:t>Ўртача</a:t>
            </a:r>
            <a:r>
              <a:rPr lang="ru-RU" dirty="0" smtClean="0"/>
              <a:t> 180-200 </a:t>
            </a:r>
            <a:r>
              <a:rPr lang="ru-RU" dirty="0" err="1" smtClean="0"/>
              <a:t>ц</a:t>
            </a:r>
            <a:r>
              <a:rPr lang="ru-RU" dirty="0" smtClean="0"/>
              <a:t> </a:t>
            </a:r>
            <a:r>
              <a:rPr lang="ru-RU" dirty="0" err="1" smtClean="0"/>
              <a:t>ҳосил беради</a:t>
            </a:r>
            <a:r>
              <a:rPr lang="ru-RU" dirty="0" smtClean="0"/>
              <a:t>. </a:t>
            </a:r>
            <a:r>
              <a:rPr lang="ru-RU" dirty="0" err="1" smtClean="0"/>
              <a:t>Узумидан</a:t>
            </a:r>
            <a:r>
              <a:rPr lang="ru-RU" dirty="0" smtClean="0"/>
              <a:t> мускат </a:t>
            </a:r>
            <a:r>
              <a:rPr lang="ru-RU" dirty="0" err="1" smtClean="0"/>
              <a:t>ҳидли винолар</a:t>
            </a:r>
            <a:r>
              <a:rPr lang="ru-RU" dirty="0" smtClean="0"/>
              <a:t> </a:t>
            </a:r>
            <a:r>
              <a:rPr lang="ru-RU" dirty="0" err="1" smtClean="0"/>
              <a:t>тайёрланади</a:t>
            </a:r>
            <a:r>
              <a:rPr lang="ru-RU" dirty="0" smtClean="0"/>
              <a:t>.</a:t>
            </a:r>
          </a:p>
          <a:p>
            <a:pPr marL="0" indent="0" algn="just">
              <a:buNone/>
            </a:pPr>
            <a:r>
              <a:rPr lang="ru-RU" dirty="0" smtClean="0"/>
              <a:t>Мускат </a:t>
            </a:r>
            <a:r>
              <a:rPr lang="ru-RU" dirty="0" err="1" smtClean="0"/>
              <a:t>розовый</a:t>
            </a:r>
            <a:r>
              <a:rPr lang="ru-RU" dirty="0" smtClean="0"/>
              <a:t> (Мускат красный). </a:t>
            </a:r>
            <a:r>
              <a:rPr lang="ru-RU" dirty="0" err="1" smtClean="0"/>
              <a:t>Ўрта</a:t>
            </a:r>
            <a:r>
              <a:rPr lang="ru-RU" dirty="0" smtClean="0"/>
              <a:t> </a:t>
            </a:r>
            <a:r>
              <a:rPr lang="ru-RU" dirty="0" err="1" smtClean="0"/>
              <a:t>пишар</a:t>
            </a:r>
            <a:r>
              <a:rPr lang="ru-RU" dirty="0" smtClean="0"/>
              <a:t> (август </a:t>
            </a:r>
            <a:r>
              <a:rPr lang="ru-RU" dirty="0" err="1" smtClean="0"/>
              <a:t>охирлари-сентябр</a:t>
            </a:r>
            <a:r>
              <a:rPr lang="ru-RU" dirty="0" smtClean="0"/>
              <a:t> </a:t>
            </a:r>
            <a:r>
              <a:rPr lang="ru-RU" dirty="0" err="1" smtClean="0"/>
              <a:t>Ўрталарида</a:t>
            </a:r>
            <a:r>
              <a:rPr lang="ru-RU" dirty="0" smtClean="0"/>
              <a:t> </a:t>
            </a:r>
            <a:r>
              <a:rPr lang="ru-RU" dirty="0" err="1" smtClean="0"/>
              <a:t>пишади</a:t>
            </a:r>
            <a:r>
              <a:rPr lang="ru-RU" dirty="0" smtClean="0"/>
              <a:t>). </a:t>
            </a:r>
            <a:r>
              <a:rPr lang="ru-RU" dirty="0" err="1" smtClean="0"/>
              <a:t>Келиб</a:t>
            </a:r>
            <a:r>
              <a:rPr lang="ru-RU" dirty="0" smtClean="0"/>
              <a:t> </a:t>
            </a:r>
            <a:r>
              <a:rPr lang="ru-RU" dirty="0" err="1" smtClean="0"/>
              <a:t>чиқиши Франциядан</a:t>
            </a:r>
            <a:r>
              <a:rPr lang="ru-RU" dirty="0" smtClean="0"/>
              <a:t>. </a:t>
            </a:r>
            <a:r>
              <a:rPr lang="ru-RU" dirty="0" err="1" smtClean="0"/>
              <a:t>Барги</a:t>
            </a:r>
            <a:r>
              <a:rPr lang="ru-RU" dirty="0" smtClean="0"/>
              <a:t> </a:t>
            </a:r>
            <a:r>
              <a:rPr lang="ru-RU" dirty="0" err="1" smtClean="0"/>
              <a:t>Ўртача</a:t>
            </a:r>
            <a:r>
              <a:rPr lang="ru-RU" dirty="0" smtClean="0"/>
              <a:t>, </a:t>
            </a:r>
            <a:r>
              <a:rPr lang="ru-RU" dirty="0" err="1" smtClean="0"/>
              <a:t>тЎгарак</a:t>
            </a:r>
            <a:r>
              <a:rPr lang="ru-RU" dirty="0" smtClean="0"/>
              <a:t>, </a:t>
            </a:r>
            <a:r>
              <a:rPr lang="ru-RU" dirty="0" err="1" smtClean="0"/>
              <a:t>уч-беш</a:t>
            </a:r>
            <a:r>
              <a:rPr lang="ru-RU" dirty="0" smtClean="0"/>
              <a:t> </a:t>
            </a:r>
            <a:r>
              <a:rPr lang="ru-RU" dirty="0" err="1" smtClean="0"/>
              <a:t>бЎлакли</a:t>
            </a:r>
            <a:r>
              <a:rPr lang="ru-RU" dirty="0" smtClean="0"/>
              <a:t>, </a:t>
            </a:r>
            <a:r>
              <a:rPr lang="ru-RU" dirty="0" err="1" smtClean="0"/>
              <a:t>оч</a:t>
            </a:r>
            <a:r>
              <a:rPr lang="ru-RU" dirty="0" smtClean="0"/>
              <a:t> </a:t>
            </a:r>
            <a:r>
              <a:rPr lang="ru-RU" dirty="0" err="1" smtClean="0"/>
              <a:t>яшил</a:t>
            </a:r>
            <a:r>
              <a:rPr lang="ru-RU" dirty="0" smtClean="0"/>
              <a:t>, </a:t>
            </a:r>
            <a:r>
              <a:rPr lang="ru-RU" dirty="0" err="1" smtClean="0"/>
              <a:t>кам</a:t>
            </a:r>
            <a:r>
              <a:rPr lang="ru-RU" dirty="0" smtClean="0"/>
              <a:t> </a:t>
            </a:r>
            <a:r>
              <a:rPr lang="ru-RU" dirty="0" err="1" smtClean="0"/>
              <a:t>кертикли</a:t>
            </a:r>
            <a:r>
              <a:rPr lang="ru-RU" dirty="0" smtClean="0"/>
              <a:t>, </a:t>
            </a:r>
            <a:r>
              <a:rPr lang="ru-RU" dirty="0" err="1" smtClean="0"/>
              <a:t>усти</a:t>
            </a:r>
            <a:r>
              <a:rPr lang="ru-RU" dirty="0" smtClean="0"/>
              <a:t> </a:t>
            </a:r>
            <a:r>
              <a:rPr lang="ru-RU" dirty="0" err="1" smtClean="0"/>
              <a:t>бироз</a:t>
            </a:r>
            <a:r>
              <a:rPr lang="ru-RU" dirty="0" smtClean="0"/>
              <a:t> </a:t>
            </a:r>
            <a:r>
              <a:rPr lang="ru-RU" dirty="0" err="1" smtClean="0"/>
              <a:t>тЎлқинсимон.</a:t>
            </a:r>
            <a:r>
              <a:rPr lang="ru-RU" dirty="0" smtClean="0"/>
              <a:t> Гули </a:t>
            </a:r>
            <a:r>
              <a:rPr lang="ru-RU" dirty="0" err="1" smtClean="0"/>
              <a:t>икки</a:t>
            </a:r>
            <a:r>
              <a:rPr lang="ru-RU" dirty="0" smtClean="0"/>
              <a:t> </a:t>
            </a:r>
            <a:r>
              <a:rPr lang="ru-RU" dirty="0" err="1" smtClean="0"/>
              <a:t>жинсли</a:t>
            </a:r>
            <a:r>
              <a:rPr lang="ru-RU" dirty="0" smtClean="0"/>
              <a:t>. </a:t>
            </a:r>
            <a:r>
              <a:rPr lang="ru-RU" dirty="0" err="1" smtClean="0"/>
              <a:t>Узум</a:t>
            </a:r>
            <a:r>
              <a:rPr lang="ru-RU" dirty="0" smtClean="0"/>
              <a:t> боши </a:t>
            </a:r>
            <a:r>
              <a:rPr lang="ru-RU" dirty="0" err="1" smtClean="0"/>
              <a:t>Ўртача</a:t>
            </a:r>
            <a:r>
              <a:rPr lang="ru-RU" dirty="0" smtClean="0"/>
              <a:t> </a:t>
            </a:r>
            <a:r>
              <a:rPr lang="ru-RU" dirty="0" err="1" smtClean="0"/>
              <a:t>ва</a:t>
            </a:r>
            <a:r>
              <a:rPr lang="ru-RU" dirty="0" smtClean="0"/>
              <a:t> </a:t>
            </a:r>
            <a:r>
              <a:rPr lang="ru-RU" dirty="0" err="1" smtClean="0"/>
              <a:t>кичикроқ </a:t>
            </a:r>
            <a:r>
              <a:rPr lang="ru-RU" dirty="0" smtClean="0"/>
              <a:t>(150-160 г), </a:t>
            </a:r>
            <a:r>
              <a:rPr lang="ru-RU" dirty="0" err="1" smtClean="0"/>
              <a:t>цилиндр-конуссимон</a:t>
            </a:r>
            <a:r>
              <a:rPr lang="ru-RU" dirty="0" smtClean="0"/>
              <a:t>, </a:t>
            </a:r>
            <a:r>
              <a:rPr lang="ru-RU" dirty="0" err="1" smtClean="0"/>
              <a:t>ёки</a:t>
            </a:r>
            <a:r>
              <a:rPr lang="ru-RU" dirty="0" smtClean="0"/>
              <a:t> </a:t>
            </a:r>
            <a:r>
              <a:rPr lang="ru-RU" dirty="0" err="1" smtClean="0"/>
              <a:t>цилиндрсимон</a:t>
            </a:r>
            <a:r>
              <a:rPr lang="ru-RU" dirty="0" smtClean="0"/>
              <a:t>, </a:t>
            </a:r>
            <a:r>
              <a:rPr lang="ru-RU" dirty="0" err="1" smtClean="0"/>
              <a:t>кичик</a:t>
            </a:r>
            <a:r>
              <a:rPr lang="ru-RU" dirty="0" smtClean="0"/>
              <a:t> </a:t>
            </a:r>
            <a:r>
              <a:rPr lang="ru-RU" dirty="0" err="1" smtClean="0"/>
              <a:t>қанотли</a:t>
            </a:r>
            <a:r>
              <a:rPr lang="ru-RU" dirty="0" smtClean="0"/>
              <a:t>. </a:t>
            </a:r>
            <a:r>
              <a:rPr lang="ru-RU" dirty="0" err="1" smtClean="0"/>
              <a:t>Ғужуми Ўртача</a:t>
            </a:r>
            <a:r>
              <a:rPr lang="ru-RU" dirty="0" smtClean="0"/>
              <a:t>, </a:t>
            </a:r>
            <a:r>
              <a:rPr lang="ru-RU" dirty="0" err="1" smtClean="0"/>
              <a:t>думалоқ, тЎқ қизил, мумҒубор билан</a:t>
            </a:r>
            <a:r>
              <a:rPr lang="ru-RU" dirty="0" smtClean="0"/>
              <a:t> </a:t>
            </a:r>
            <a:r>
              <a:rPr lang="ru-RU" dirty="0" err="1" smtClean="0"/>
              <a:t>қопланган, сершира</a:t>
            </a:r>
            <a:r>
              <a:rPr lang="ru-RU" dirty="0" smtClean="0"/>
              <a:t>, </a:t>
            </a:r>
            <a:r>
              <a:rPr lang="ru-RU" dirty="0" err="1" smtClean="0"/>
              <a:t>пЎсти</a:t>
            </a:r>
            <a:r>
              <a:rPr lang="ru-RU" dirty="0" smtClean="0"/>
              <a:t> </a:t>
            </a:r>
            <a:r>
              <a:rPr lang="ru-RU" dirty="0" err="1" smtClean="0"/>
              <a:t>юпқа, </a:t>
            </a:r>
            <a:r>
              <a:rPr lang="ru-RU" dirty="0" smtClean="0"/>
              <a:t>мускат </a:t>
            </a:r>
            <a:r>
              <a:rPr lang="ru-RU" dirty="0" err="1" smtClean="0"/>
              <a:t>ҳидли</a:t>
            </a:r>
            <a:r>
              <a:rPr lang="ru-RU" dirty="0" smtClean="0"/>
              <a:t>, </a:t>
            </a:r>
            <a:r>
              <a:rPr lang="ru-RU" dirty="0" err="1" smtClean="0"/>
              <a:t>узум</a:t>
            </a:r>
            <a:r>
              <a:rPr lang="ru-RU" dirty="0" smtClean="0"/>
              <a:t> </a:t>
            </a:r>
            <a:r>
              <a:rPr lang="ru-RU" dirty="0" err="1" smtClean="0"/>
              <a:t>бошларида</a:t>
            </a:r>
            <a:r>
              <a:rPr lang="ru-RU" dirty="0" smtClean="0"/>
              <a:t> </a:t>
            </a:r>
            <a:r>
              <a:rPr lang="ru-RU" dirty="0" err="1" smtClean="0"/>
              <a:t>зич</a:t>
            </a:r>
            <a:r>
              <a:rPr lang="ru-RU" dirty="0" smtClean="0"/>
              <a:t> </a:t>
            </a:r>
            <a:r>
              <a:rPr lang="ru-RU" dirty="0" err="1" smtClean="0"/>
              <a:t>жойлашган</a:t>
            </a:r>
            <a:r>
              <a:rPr lang="ru-RU" dirty="0" smtClean="0"/>
              <a:t>.</a:t>
            </a:r>
          </a:p>
          <a:p>
            <a:pPr marL="0" indent="0" algn="just">
              <a:buNone/>
            </a:pPr>
            <a:r>
              <a:rPr lang="ru-RU" dirty="0" smtClean="0"/>
              <a:t>Тупи </a:t>
            </a:r>
            <a:r>
              <a:rPr lang="ru-RU" dirty="0" err="1" smtClean="0"/>
              <a:t>Ўртача</a:t>
            </a:r>
            <a:r>
              <a:rPr lang="ru-RU" dirty="0" smtClean="0"/>
              <a:t> </a:t>
            </a:r>
            <a:r>
              <a:rPr lang="ru-RU" dirty="0" err="1" smtClean="0"/>
              <a:t>Ўсади</a:t>
            </a:r>
            <a:r>
              <a:rPr lang="ru-RU" dirty="0" smtClean="0"/>
              <a:t>. </a:t>
            </a:r>
            <a:r>
              <a:rPr lang="ru-RU" dirty="0" err="1" smtClean="0"/>
              <a:t>Гектаридан</a:t>
            </a:r>
            <a:r>
              <a:rPr lang="ru-RU" dirty="0" smtClean="0"/>
              <a:t> </a:t>
            </a:r>
            <a:r>
              <a:rPr lang="ru-RU" dirty="0" err="1" smtClean="0"/>
              <a:t>Ўртача</a:t>
            </a:r>
            <a:r>
              <a:rPr lang="ru-RU" dirty="0" smtClean="0"/>
              <a:t> 140-160 </a:t>
            </a:r>
            <a:r>
              <a:rPr lang="ru-RU" dirty="0" err="1" smtClean="0"/>
              <a:t>ц</a:t>
            </a:r>
            <a:r>
              <a:rPr lang="ru-RU" dirty="0" smtClean="0"/>
              <a:t> </a:t>
            </a:r>
            <a:r>
              <a:rPr lang="ru-RU" dirty="0" err="1" smtClean="0"/>
              <a:t>ҳосил беради</a:t>
            </a:r>
            <a:r>
              <a:rPr lang="ru-RU" dirty="0" smtClean="0"/>
              <a:t>. </a:t>
            </a:r>
            <a:r>
              <a:rPr lang="ru-RU" dirty="0" err="1" smtClean="0"/>
              <a:t>Узумидан</a:t>
            </a:r>
            <a:r>
              <a:rPr lang="ru-RU" dirty="0" smtClean="0"/>
              <a:t> </a:t>
            </a:r>
            <a:r>
              <a:rPr lang="ru-RU" dirty="0" err="1" smtClean="0"/>
              <a:t>юқори сифатли</a:t>
            </a:r>
            <a:r>
              <a:rPr lang="ru-RU" dirty="0" smtClean="0"/>
              <a:t> мускат </a:t>
            </a:r>
            <a:r>
              <a:rPr lang="ru-RU" dirty="0" err="1" smtClean="0"/>
              <a:t>ҳидли </a:t>
            </a:r>
            <a:r>
              <a:rPr lang="ru-RU" dirty="0" smtClean="0"/>
              <a:t>десерт </a:t>
            </a:r>
            <a:r>
              <a:rPr lang="ru-RU" dirty="0" err="1" smtClean="0"/>
              <a:t>виноси</a:t>
            </a:r>
            <a:r>
              <a:rPr lang="ru-RU" dirty="0" smtClean="0"/>
              <a:t> </a:t>
            </a:r>
            <a:r>
              <a:rPr lang="ru-RU" dirty="0" err="1" smtClean="0"/>
              <a:t>тайёрланади</a:t>
            </a:r>
            <a:r>
              <a:rPr lang="ru-RU" dirty="0" smtClean="0"/>
              <a:t>.</a:t>
            </a:r>
          </a:p>
          <a:p>
            <a:pPr marL="0" indent="0" algn="just">
              <a:buNone/>
            </a:pPr>
            <a:r>
              <a:rPr lang="ru-RU" b="1" dirty="0" smtClean="0"/>
              <a:t>Мускат </a:t>
            </a:r>
            <a:r>
              <a:rPr lang="ru-RU" b="1" dirty="0" err="1" smtClean="0"/>
              <a:t>узбекистанский</a:t>
            </a:r>
            <a:r>
              <a:rPr lang="ru-RU" b="1" dirty="0" smtClean="0"/>
              <a:t>.</a:t>
            </a:r>
            <a:r>
              <a:rPr lang="ru-RU" dirty="0" smtClean="0"/>
              <a:t> </a:t>
            </a:r>
            <a:r>
              <a:rPr lang="ru-RU" dirty="0" err="1" smtClean="0"/>
              <a:t>Кечпишар</a:t>
            </a:r>
            <a:r>
              <a:rPr lang="ru-RU" dirty="0" smtClean="0"/>
              <a:t> (</a:t>
            </a:r>
            <a:r>
              <a:rPr lang="ru-RU" dirty="0" err="1" smtClean="0"/>
              <a:t>сентябр</a:t>
            </a:r>
            <a:r>
              <a:rPr lang="ru-RU" dirty="0" smtClean="0"/>
              <a:t> </a:t>
            </a:r>
            <a:r>
              <a:rPr lang="ru-RU" dirty="0" err="1" smtClean="0"/>
              <a:t>охирларида</a:t>
            </a:r>
            <a:r>
              <a:rPr lang="ru-RU" dirty="0" smtClean="0"/>
              <a:t> </a:t>
            </a:r>
            <a:r>
              <a:rPr lang="ru-RU" dirty="0" err="1" smtClean="0"/>
              <a:t>пишади</a:t>
            </a:r>
            <a:r>
              <a:rPr lang="ru-RU" dirty="0" smtClean="0"/>
              <a:t>). </a:t>
            </a:r>
            <a:r>
              <a:rPr lang="ru-RU" dirty="0" err="1" smtClean="0"/>
              <a:t>ВИРнинг</a:t>
            </a:r>
            <a:r>
              <a:rPr lang="ru-RU" dirty="0" smtClean="0"/>
              <a:t> </a:t>
            </a:r>
            <a:r>
              <a:rPr lang="ru-RU" dirty="0" err="1" smtClean="0"/>
              <a:t>Ўрта</a:t>
            </a:r>
            <a:r>
              <a:rPr lang="ru-RU" dirty="0" smtClean="0"/>
              <a:t> </a:t>
            </a:r>
            <a:r>
              <a:rPr lang="ru-RU" dirty="0" err="1" smtClean="0"/>
              <a:t>Осиё</a:t>
            </a:r>
            <a:r>
              <a:rPr lang="ru-RU" dirty="0" smtClean="0"/>
              <a:t> </a:t>
            </a:r>
            <a:r>
              <a:rPr lang="ru-RU" dirty="0" err="1" smtClean="0"/>
              <a:t>тажриба</a:t>
            </a:r>
            <a:r>
              <a:rPr lang="ru-RU" dirty="0" smtClean="0"/>
              <a:t> </a:t>
            </a:r>
            <a:r>
              <a:rPr lang="ru-RU" dirty="0" err="1" smtClean="0"/>
              <a:t>станциясида</a:t>
            </a:r>
            <a:r>
              <a:rPr lang="ru-RU" dirty="0" smtClean="0"/>
              <a:t> </a:t>
            </a:r>
            <a:r>
              <a:rPr lang="ru-RU" dirty="0" err="1" smtClean="0"/>
              <a:t>КаттақЎрҒон ва</a:t>
            </a:r>
            <a:r>
              <a:rPr lang="ru-RU" dirty="0" smtClean="0"/>
              <a:t> Мускат александрийский </a:t>
            </a:r>
            <a:r>
              <a:rPr lang="ru-RU" dirty="0" err="1" smtClean="0"/>
              <a:t>навларини</a:t>
            </a:r>
            <a:r>
              <a:rPr lang="ru-RU" dirty="0" smtClean="0"/>
              <a:t> </a:t>
            </a:r>
            <a:r>
              <a:rPr lang="ru-RU" dirty="0" err="1" smtClean="0"/>
              <a:t>чатиштириб</a:t>
            </a:r>
            <a:r>
              <a:rPr lang="ru-RU" dirty="0" smtClean="0"/>
              <a:t> </a:t>
            </a:r>
            <a:r>
              <a:rPr lang="ru-RU" dirty="0" err="1" smtClean="0"/>
              <a:t>етиштирилган</a:t>
            </a:r>
            <a:r>
              <a:rPr lang="ru-RU" dirty="0" smtClean="0"/>
              <a:t> (</a:t>
            </a:r>
            <a:r>
              <a:rPr lang="ru-RU" dirty="0" err="1" smtClean="0"/>
              <a:t>Негруль</a:t>
            </a:r>
            <a:r>
              <a:rPr lang="ru-RU" dirty="0" smtClean="0"/>
              <a:t> А.М., Журавель М.С.). </a:t>
            </a:r>
            <a:r>
              <a:rPr lang="ru-RU" dirty="0" err="1" smtClean="0"/>
              <a:t>Барги</a:t>
            </a:r>
            <a:r>
              <a:rPr lang="ru-RU" dirty="0" smtClean="0"/>
              <a:t> </a:t>
            </a:r>
            <a:r>
              <a:rPr lang="ru-RU" dirty="0" err="1" smtClean="0"/>
              <a:t>Ўртача</a:t>
            </a:r>
            <a:r>
              <a:rPr lang="ru-RU" dirty="0" smtClean="0"/>
              <a:t>, </a:t>
            </a:r>
            <a:r>
              <a:rPr lang="ru-RU" dirty="0" err="1" smtClean="0"/>
              <a:t>тЎгарак</a:t>
            </a:r>
            <a:r>
              <a:rPr lang="ru-RU" dirty="0" smtClean="0"/>
              <a:t>, </a:t>
            </a:r>
            <a:r>
              <a:rPr lang="ru-RU" dirty="0" err="1" smtClean="0"/>
              <a:t>беш</a:t>
            </a:r>
            <a:r>
              <a:rPr lang="ru-RU" dirty="0" smtClean="0"/>
              <a:t> </a:t>
            </a:r>
            <a:r>
              <a:rPr lang="ru-RU" dirty="0" err="1" smtClean="0"/>
              <a:t>бЎлакли</a:t>
            </a:r>
            <a:r>
              <a:rPr lang="ru-RU" dirty="0" smtClean="0"/>
              <a:t>, </a:t>
            </a:r>
            <a:r>
              <a:rPr lang="ru-RU" dirty="0" err="1" smtClean="0"/>
              <a:t>бироз</a:t>
            </a:r>
            <a:r>
              <a:rPr lang="ru-RU" dirty="0" smtClean="0"/>
              <a:t> </a:t>
            </a:r>
            <a:r>
              <a:rPr lang="ru-RU" dirty="0" err="1" smtClean="0"/>
              <a:t>кертикли</a:t>
            </a:r>
            <a:r>
              <a:rPr lang="ru-RU" dirty="0" smtClean="0"/>
              <a:t>, </a:t>
            </a:r>
            <a:r>
              <a:rPr lang="ru-RU" dirty="0" err="1" smtClean="0"/>
              <a:t>оч</a:t>
            </a:r>
            <a:r>
              <a:rPr lang="ru-RU" dirty="0" smtClean="0"/>
              <a:t> </a:t>
            </a:r>
            <a:r>
              <a:rPr lang="ru-RU" dirty="0" err="1" smtClean="0"/>
              <a:t>яшил</a:t>
            </a:r>
            <a:r>
              <a:rPr lang="ru-RU" dirty="0" smtClean="0"/>
              <a:t>, </a:t>
            </a:r>
            <a:r>
              <a:rPr lang="ru-RU" dirty="0" err="1" smtClean="0"/>
              <a:t>усти</a:t>
            </a:r>
            <a:r>
              <a:rPr lang="ru-RU" dirty="0" smtClean="0"/>
              <a:t> </a:t>
            </a:r>
            <a:r>
              <a:rPr lang="ru-RU" dirty="0" err="1" smtClean="0"/>
              <a:t>тЎрсимон</a:t>
            </a:r>
            <a:r>
              <a:rPr lang="ru-RU" dirty="0" smtClean="0"/>
              <a:t> </a:t>
            </a:r>
            <a:r>
              <a:rPr lang="ru-RU" dirty="0" err="1" smtClean="0"/>
              <a:t>буришган</a:t>
            </a:r>
            <a:r>
              <a:rPr lang="ru-RU" dirty="0" smtClean="0"/>
              <a:t>, </a:t>
            </a:r>
            <a:r>
              <a:rPr lang="ru-RU" dirty="0" err="1" smtClean="0"/>
              <a:t>туксиз</a:t>
            </a:r>
            <a:r>
              <a:rPr lang="ru-RU" dirty="0" smtClean="0"/>
              <a:t>. Гули </a:t>
            </a:r>
            <a:r>
              <a:rPr lang="ru-RU" dirty="0" err="1" smtClean="0"/>
              <a:t>икки</a:t>
            </a:r>
            <a:r>
              <a:rPr lang="ru-RU" dirty="0" smtClean="0"/>
              <a:t> </a:t>
            </a:r>
            <a:r>
              <a:rPr lang="ru-RU" dirty="0" err="1" smtClean="0"/>
              <a:t>жинсли</a:t>
            </a:r>
            <a:r>
              <a:rPr lang="ru-RU" dirty="0" smtClean="0"/>
              <a:t>. </a:t>
            </a:r>
            <a:r>
              <a:rPr lang="ru-RU" dirty="0" err="1" smtClean="0"/>
              <a:t>Узум</a:t>
            </a:r>
            <a:r>
              <a:rPr lang="ru-RU" dirty="0" smtClean="0"/>
              <a:t> боши </a:t>
            </a:r>
            <a:r>
              <a:rPr lang="ru-RU" dirty="0" err="1" smtClean="0"/>
              <a:t>катта</a:t>
            </a:r>
            <a:r>
              <a:rPr lang="ru-RU" dirty="0" smtClean="0"/>
              <a:t> (550-650 г), </a:t>
            </a:r>
            <a:r>
              <a:rPr lang="ru-RU" dirty="0" err="1" smtClean="0"/>
              <a:t>конуссимон</a:t>
            </a:r>
            <a:r>
              <a:rPr lang="ru-RU" dirty="0" smtClean="0"/>
              <a:t>, </a:t>
            </a:r>
            <a:r>
              <a:rPr lang="ru-RU" dirty="0" err="1" smtClean="0"/>
              <a:t>кЎп</a:t>
            </a:r>
            <a:r>
              <a:rPr lang="ru-RU" dirty="0" smtClean="0"/>
              <a:t> </a:t>
            </a:r>
            <a:r>
              <a:rPr lang="ru-RU" dirty="0" err="1" smtClean="0"/>
              <a:t>шингилли</a:t>
            </a:r>
            <a:r>
              <a:rPr lang="ru-RU" dirty="0" smtClean="0"/>
              <a:t>, </a:t>
            </a:r>
            <a:r>
              <a:rPr lang="ru-RU" dirty="0" err="1" smtClean="0"/>
              <a:t>Ўртача</a:t>
            </a:r>
            <a:r>
              <a:rPr lang="ru-RU" dirty="0" smtClean="0"/>
              <a:t> </a:t>
            </a:r>
            <a:r>
              <a:rPr lang="ru-RU" dirty="0" err="1" smtClean="0"/>
              <a:t>зич</a:t>
            </a:r>
            <a:r>
              <a:rPr lang="ru-RU" dirty="0" smtClean="0"/>
              <a:t>. </a:t>
            </a:r>
            <a:r>
              <a:rPr lang="ru-RU" dirty="0" err="1" smtClean="0"/>
              <a:t>Ғужуми йирик</a:t>
            </a:r>
            <a:r>
              <a:rPr lang="ru-RU" dirty="0" smtClean="0"/>
              <a:t>, </a:t>
            </a:r>
            <a:r>
              <a:rPr lang="ru-RU" dirty="0" err="1" smtClean="0"/>
              <a:t>тескари</a:t>
            </a:r>
            <a:r>
              <a:rPr lang="ru-RU" dirty="0" smtClean="0"/>
              <a:t> </a:t>
            </a:r>
            <a:r>
              <a:rPr lang="ru-RU" dirty="0" err="1" smtClean="0"/>
              <a:t>тухумсимон</a:t>
            </a:r>
            <a:r>
              <a:rPr lang="ru-RU" dirty="0" smtClean="0"/>
              <a:t>, </a:t>
            </a:r>
            <a:r>
              <a:rPr lang="ru-RU" dirty="0" err="1" smtClean="0"/>
              <a:t>кЎкиш-сариқ, серэт</a:t>
            </a:r>
            <a:r>
              <a:rPr lang="ru-RU" dirty="0" smtClean="0"/>
              <a:t>, </a:t>
            </a:r>
            <a:r>
              <a:rPr lang="ru-RU" dirty="0" err="1" smtClean="0"/>
              <a:t>сершира</a:t>
            </a:r>
            <a:r>
              <a:rPr lang="ru-RU" dirty="0" smtClean="0"/>
              <a:t>, мускат </a:t>
            </a:r>
            <a:r>
              <a:rPr lang="ru-RU" dirty="0" err="1" smtClean="0"/>
              <a:t>ҳидли</a:t>
            </a:r>
            <a:r>
              <a:rPr lang="ru-RU" dirty="0" smtClean="0"/>
              <a:t>, </a:t>
            </a:r>
            <a:r>
              <a:rPr lang="ru-RU" dirty="0" err="1" smtClean="0"/>
              <a:t>пЎсти</a:t>
            </a:r>
            <a:r>
              <a:rPr lang="ru-RU" dirty="0" smtClean="0"/>
              <a:t> </a:t>
            </a:r>
            <a:r>
              <a:rPr lang="ru-RU" dirty="0" err="1" smtClean="0"/>
              <a:t>қалин</a:t>
            </a:r>
            <a:r>
              <a:rPr lang="ru-RU" dirty="0" smtClean="0"/>
              <a:t>, </a:t>
            </a:r>
            <a:r>
              <a:rPr lang="ru-RU" dirty="0" err="1" smtClean="0"/>
              <a:t>карсиллайди</a:t>
            </a:r>
            <a:r>
              <a:rPr lang="ru-RU" dirty="0" smtClean="0"/>
              <a:t>.</a:t>
            </a:r>
          </a:p>
          <a:p>
            <a:pPr marL="0" indent="0" algn="just">
              <a:buNone/>
            </a:pPr>
            <a:r>
              <a:rPr lang="ru-RU" dirty="0" smtClean="0"/>
              <a:t>Тупи </a:t>
            </a:r>
            <a:r>
              <a:rPr lang="ru-RU" dirty="0" err="1" smtClean="0"/>
              <a:t>кучли</a:t>
            </a:r>
            <a:r>
              <a:rPr lang="ru-RU" dirty="0" smtClean="0"/>
              <a:t> </a:t>
            </a:r>
            <a:r>
              <a:rPr lang="ru-RU" dirty="0" err="1" smtClean="0"/>
              <a:t>Ўсади</a:t>
            </a:r>
            <a:r>
              <a:rPr lang="ru-RU" dirty="0" smtClean="0"/>
              <a:t>. </a:t>
            </a:r>
            <a:r>
              <a:rPr lang="ru-RU" dirty="0" err="1" smtClean="0"/>
              <a:t>Гектаридан</a:t>
            </a:r>
            <a:r>
              <a:rPr lang="ru-RU" dirty="0" smtClean="0"/>
              <a:t> 350-450 </a:t>
            </a:r>
            <a:r>
              <a:rPr lang="ru-RU" dirty="0" err="1" smtClean="0"/>
              <a:t>ц</a:t>
            </a:r>
            <a:r>
              <a:rPr lang="ru-RU" dirty="0" smtClean="0"/>
              <a:t> </a:t>
            </a:r>
            <a:r>
              <a:rPr lang="ru-RU" dirty="0" err="1" smtClean="0"/>
              <a:t>гача</a:t>
            </a:r>
            <a:r>
              <a:rPr lang="ru-RU" dirty="0" smtClean="0"/>
              <a:t> </a:t>
            </a:r>
            <a:r>
              <a:rPr lang="ru-RU" dirty="0" err="1" smtClean="0"/>
              <a:t>ҳосил беради</a:t>
            </a:r>
            <a:r>
              <a:rPr lang="ru-RU" dirty="0" smtClean="0"/>
              <a:t>. </a:t>
            </a:r>
            <a:r>
              <a:rPr lang="ru-RU" dirty="0" err="1" smtClean="0"/>
              <a:t>Узуми</a:t>
            </a:r>
            <a:r>
              <a:rPr lang="ru-RU" dirty="0" smtClean="0"/>
              <a:t> </a:t>
            </a:r>
            <a:r>
              <a:rPr lang="ru-RU" dirty="0" err="1" smtClean="0"/>
              <a:t>асосан</a:t>
            </a:r>
            <a:r>
              <a:rPr lang="ru-RU" dirty="0" smtClean="0"/>
              <a:t> </a:t>
            </a:r>
            <a:r>
              <a:rPr lang="ru-RU" dirty="0" err="1" smtClean="0"/>
              <a:t>янгилигида</a:t>
            </a:r>
            <a:r>
              <a:rPr lang="ru-RU" dirty="0" smtClean="0"/>
              <a:t> </a:t>
            </a:r>
            <a:r>
              <a:rPr lang="ru-RU" dirty="0" err="1" smtClean="0"/>
              <a:t>истеъмол</a:t>
            </a:r>
            <a:r>
              <a:rPr lang="ru-RU" dirty="0" smtClean="0"/>
              <a:t> </a:t>
            </a:r>
            <a:r>
              <a:rPr lang="ru-RU" dirty="0" err="1" smtClean="0"/>
              <a:t>қилинади.</a:t>
            </a:r>
            <a:r>
              <a:rPr lang="ru-RU" dirty="0" smtClean="0"/>
              <a:t> </a:t>
            </a:r>
            <a:r>
              <a:rPr lang="ru-RU" dirty="0" err="1" smtClean="0"/>
              <a:t>Қуритилса хушбЎй</a:t>
            </a:r>
            <a:r>
              <a:rPr lang="ru-RU" dirty="0" smtClean="0"/>
              <a:t> </a:t>
            </a:r>
            <a:r>
              <a:rPr lang="ru-RU" dirty="0" err="1" smtClean="0"/>
              <a:t>майиз</a:t>
            </a:r>
            <a:r>
              <a:rPr lang="ru-RU" dirty="0" smtClean="0"/>
              <a:t> </a:t>
            </a:r>
            <a:r>
              <a:rPr lang="ru-RU" dirty="0" err="1" smtClean="0"/>
              <a:t>беради</a:t>
            </a:r>
            <a:r>
              <a:rPr lang="ru-RU" dirty="0" smtClean="0"/>
              <a:t>.</a:t>
            </a:r>
          </a:p>
          <a:p>
            <a:pPr marL="0" indent="0" algn="just">
              <a:buNone/>
            </a:pPr>
            <a:r>
              <a:rPr lang="ru-RU" b="1" dirty="0" smtClean="0"/>
              <a:t>Саперави.</a:t>
            </a:r>
            <a:r>
              <a:rPr lang="ru-RU" dirty="0" smtClean="0"/>
              <a:t> </a:t>
            </a:r>
            <a:r>
              <a:rPr lang="ru-RU" dirty="0" err="1" smtClean="0"/>
              <a:t>Ўртапишар</a:t>
            </a:r>
            <a:r>
              <a:rPr lang="ru-RU" dirty="0" smtClean="0"/>
              <a:t> (</a:t>
            </a:r>
            <a:r>
              <a:rPr lang="ru-RU" dirty="0" err="1" smtClean="0"/>
              <a:t>август-сентябр</a:t>
            </a:r>
            <a:r>
              <a:rPr lang="ru-RU" dirty="0" smtClean="0"/>
              <a:t> </a:t>
            </a:r>
            <a:r>
              <a:rPr lang="ru-RU" dirty="0" err="1" smtClean="0"/>
              <a:t>бошларида</a:t>
            </a:r>
            <a:r>
              <a:rPr lang="ru-RU" dirty="0" smtClean="0"/>
              <a:t> </a:t>
            </a:r>
            <a:r>
              <a:rPr lang="ru-RU" dirty="0" err="1" smtClean="0"/>
              <a:t>пишади</a:t>
            </a:r>
            <a:r>
              <a:rPr lang="ru-RU" dirty="0" smtClean="0"/>
              <a:t>). </a:t>
            </a:r>
            <a:r>
              <a:rPr lang="ru-RU" dirty="0" err="1" smtClean="0"/>
              <a:t>Келиб</a:t>
            </a:r>
            <a:r>
              <a:rPr lang="ru-RU" dirty="0" smtClean="0"/>
              <a:t> </a:t>
            </a:r>
            <a:r>
              <a:rPr lang="ru-RU" dirty="0" err="1" smtClean="0"/>
              <a:t>чиқиши Грузиядан</a:t>
            </a:r>
            <a:r>
              <a:rPr lang="ru-RU" dirty="0" smtClean="0"/>
              <a:t>. </a:t>
            </a:r>
            <a:r>
              <a:rPr lang="ru-RU" dirty="0" err="1" smtClean="0"/>
              <a:t>Барги</a:t>
            </a:r>
            <a:r>
              <a:rPr lang="ru-RU" dirty="0" smtClean="0"/>
              <a:t> </a:t>
            </a:r>
            <a:r>
              <a:rPr lang="ru-RU" dirty="0" err="1" smtClean="0"/>
              <a:t>йирик</a:t>
            </a:r>
            <a:r>
              <a:rPr lang="ru-RU" dirty="0" smtClean="0"/>
              <a:t>, </a:t>
            </a:r>
            <a:r>
              <a:rPr lang="ru-RU" dirty="0" err="1" smtClean="0"/>
              <a:t>тухумсимон</a:t>
            </a:r>
            <a:r>
              <a:rPr lang="ru-RU" dirty="0" smtClean="0"/>
              <a:t> </a:t>
            </a:r>
            <a:r>
              <a:rPr lang="ru-RU" dirty="0" err="1" smtClean="0"/>
              <a:t>ёки</a:t>
            </a:r>
            <a:r>
              <a:rPr lang="ru-RU" dirty="0" smtClean="0"/>
              <a:t> </a:t>
            </a:r>
            <a:r>
              <a:rPr lang="ru-RU" dirty="0" err="1" smtClean="0"/>
              <a:t>тЎгарак</a:t>
            </a:r>
            <a:r>
              <a:rPr lang="ru-RU" dirty="0" smtClean="0"/>
              <a:t>, </a:t>
            </a:r>
            <a:r>
              <a:rPr lang="ru-RU" dirty="0" err="1" smtClean="0"/>
              <a:t>уч</a:t>
            </a:r>
            <a:r>
              <a:rPr lang="ru-RU" dirty="0" smtClean="0"/>
              <a:t> </a:t>
            </a:r>
            <a:r>
              <a:rPr lang="ru-RU" dirty="0" err="1" smtClean="0"/>
              <a:t>бЎлакли</a:t>
            </a:r>
            <a:r>
              <a:rPr lang="ru-RU" dirty="0" smtClean="0"/>
              <a:t>, </a:t>
            </a:r>
            <a:r>
              <a:rPr lang="ru-RU" dirty="0" err="1" smtClean="0"/>
              <a:t>баъзан</a:t>
            </a:r>
            <a:r>
              <a:rPr lang="ru-RU" dirty="0" smtClean="0"/>
              <a:t> </a:t>
            </a:r>
            <a:r>
              <a:rPr lang="ru-RU" dirty="0" err="1" smtClean="0"/>
              <a:t>бутун</a:t>
            </a:r>
            <a:r>
              <a:rPr lang="ru-RU" dirty="0" smtClean="0"/>
              <a:t> </a:t>
            </a:r>
            <a:r>
              <a:rPr lang="ru-RU" dirty="0" err="1" smtClean="0"/>
              <a:t>ёки</a:t>
            </a:r>
            <a:r>
              <a:rPr lang="ru-RU" dirty="0" smtClean="0"/>
              <a:t> </a:t>
            </a:r>
            <a:r>
              <a:rPr lang="ru-RU" dirty="0" err="1" smtClean="0"/>
              <a:t>беш</a:t>
            </a:r>
            <a:r>
              <a:rPr lang="ru-RU" dirty="0" smtClean="0"/>
              <a:t> </a:t>
            </a:r>
            <a:r>
              <a:rPr lang="ru-RU" dirty="0" err="1" smtClean="0"/>
              <a:t>бЎлакли</a:t>
            </a:r>
            <a:r>
              <a:rPr lang="ru-RU" dirty="0" smtClean="0"/>
              <a:t>, </a:t>
            </a:r>
            <a:r>
              <a:rPr lang="ru-RU" dirty="0" err="1" smtClean="0"/>
              <a:t>сарҒиш яшил</a:t>
            </a:r>
            <a:r>
              <a:rPr lang="ru-RU" dirty="0" smtClean="0"/>
              <a:t>, </a:t>
            </a:r>
            <a:r>
              <a:rPr lang="ru-RU" dirty="0" err="1" smtClean="0"/>
              <a:t>юзи</a:t>
            </a:r>
            <a:r>
              <a:rPr lang="ru-RU" dirty="0" smtClean="0"/>
              <a:t> </a:t>
            </a:r>
            <a:r>
              <a:rPr lang="ru-RU" dirty="0" err="1" smtClean="0"/>
              <a:t>тЎрсимон-буришган</a:t>
            </a:r>
            <a:r>
              <a:rPr lang="ru-RU" dirty="0" smtClean="0"/>
              <a:t>. Гули </a:t>
            </a:r>
            <a:r>
              <a:rPr lang="ru-RU" dirty="0" err="1" smtClean="0"/>
              <a:t>икки</a:t>
            </a:r>
            <a:r>
              <a:rPr lang="ru-RU" dirty="0" smtClean="0"/>
              <a:t> </a:t>
            </a:r>
            <a:r>
              <a:rPr lang="ru-RU" dirty="0" err="1" smtClean="0"/>
              <a:t>жинсли</a:t>
            </a:r>
            <a:r>
              <a:rPr lang="ru-RU" dirty="0" smtClean="0"/>
              <a:t> </a:t>
            </a:r>
            <a:r>
              <a:rPr lang="ru-RU" dirty="0" err="1" smtClean="0"/>
              <a:t>Ўртача</a:t>
            </a:r>
            <a:r>
              <a:rPr lang="ru-RU" dirty="0" smtClean="0"/>
              <a:t> </a:t>
            </a:r>
            <a:r>
              <a:rPr lang="ru-RU" dirty="0" err="1" smtClean="0"/>
              <a:t>зич</a:t>
            </a:r>
            <a:r>
              <a:rPr lang="ru-RU" dirty="0" smtClean="0"/>
              <a:t>, банди </a:t>
            </a:r>
            <a:r>
              <a:rPr lang="ru-RU" dirty="0" err="1" smtClean="0"/>
              <a:t>мЎрт</a:t>
            </a:r>
            <a:r>
              <a:rPr lang="ru-RU" dirty="0" smtClean="0"/>
              <a:t>, </a:t>
            </a:r>
            <a:r>
              <a:rPr lang="ru-RU" dirty="0" err="1" smtClean="0"/>
              <a:t>қизҒиш</a:t>
            </a:r>
            <a:r>
              <a:rPr lang="ru-RU" dirty="0" smtClean="0"/>
              <a:t>. </a:t>
            </a:r>
            <a:r>
              <a:rPr lang="ru-RU" dirty="0" err="1" smtClean="0"/>
              <a:t>Ғужуми Ўртача</a:t>
            </a:r>
            <a:r>
              <a:rPr lang="ru-RU" dirty="0" smtClean="0"/>
              <a:t>, </a:t>
            </a:r>
            <a:r>
              <a:rPr lang="ru-RU" dirty="0" err="1" smtClean="0"/>
              <a:t>овалсимон</a:t>
            </a:r>
            <a:r>
              <a:rPr lang="ru-RU" dirty="0" smtClean="0"/>
              <a:t>, </a:t>
            </a:r>
            <a:r>
              <a:rPr lang="ru-RU" dirty="0" err="1" smtClean="0"/>
              <a:t>қора, мумҒу-бор билан</a:t>
            </a:r>
            <a:r>
              <a:rPr lang="ru-RU" dirty="0" smtClean="0"/>
              <a:t> </a:t>
            </a:r>
            <a:r>
              <a:rPr lang="ru-RU" dirty="0" err="1" smtClean="0"/>
              <a:t>қопланган, сершира</a:t>
            </a:r>
            <a:r>
              <a:rPr lang="ru-RU" dirty="0" smtClean="0"/>
              <a:t>, </a:t>
            </a:r>
            <a:r>
              <a:rPr lang="ru-RU" dirty="0" err="1" smtClean="0"/>
              <a:t>бироз</a:t>
            </a:r>
            <a:r>
              <a:rPr lang="ru-RU" dirty="0" smtClean="0"/>
              <a:t> </a:t>
            </a:r>
            <a:r>
              <a:rPr lang="ru-RU" dirty="0" err="1" smtClean="0"/>
              <a:t>нордон</a:t>
            </a:r>
            <a:r>
              <a:rPr lang="ru-RU" dirty="0" smtClean="0"/>
              <a:t>, </a:t>
            </a:r>
            <a:r>
              <a:rPr lang="ru-RU" dirty="0" err="1" smtClean="0"/>
              <a:t>пЎсти</a:t>
            </a:r>
            <a:r>
              <a:rPr lang="ru-RU" dirty="0" smtClean="0"/>
              <a:t> </a:t>
            </a:r>
            <a:r>
              <a:rPr lang="ru-RU" dirty="0" err="1" smtClean="0"/>
              <a:t>юпқа, сувли</a:t>
            </a:r>
            <a:r>
              <a:rPr lang="ru-RU" dirty="0" smtClean="0"/>
              <a:t>.</a:t>
            </a:r>
          </a:p>
          <a:p>
            <a:pPr marL="0" indent="0" algn="just">
              <a:buNone/>
            </a:pPr>
            <a:r>
              <a:rPr lang="ru-RU" dirty="0" smtClean="0"/>
              <a:t>Тупи </a:t>
            </a:r>
            <a:r>
              <a:rPr lang="ru-RU" dirty="0" err="1" smtClean="0"/>
              <a:t>кучли</a:t>
            </a:r>
            <a:r>
              <a:rPr lang="ru-RU" dirty="0" smtClean="0"/>
              <a:t> </a:t>
            </a:r>
            <a:r>
              <a:rPr lang="ru-RU" dirty="0" err="1" smtClean="0"/>
              <a:t>Ўсади</a:t>
            </a:r>
            <a:r>
              <a:rPr lang="ru-RU" dirty="0" smtClean="0"/>
              <a:t>. </a:t>
            </a:r>
            <a:r>
              <a:rPr lang="ru-RU" dirty="0" err="1" smtClean="0"/>
              <a:t>Гектаридан</a:t>
            </a:r>
            <a:r>
              <a:rPr lang="ru-RU" dirty="0" smtClean="0"/>
              <a:t> 120-150 </a:t>
            </a:r>
            <a:r>
              <a:rPr lang="ru-RU" dirty="0" err="1" smtClean="0"/>
              <a:t>ц</a:t>
            </a:r>
            <a:r>
              <a:rPr lang="ru-RU" dirty="0" smtClean="0"/>
              <a:t> </a:t>
            </a:r>
            <a:r>
              <a:rPr lang="ru-RU" dirty="0" err="1" smtClean="0"/>
              <a:t>гача</a:t>
            </a:r>
            <a:r>
              <a:rPr lang="ru-RU" dirty="0" smtClean="0"/>
              <a:t> </a:t>
            </a:r>
            <a:r>
              <a:rPr lang="ru-RU" dirty="0" err="1" smtClean="0"/>
              <a:t>ҳосил беради</a:t>
            </a:r>
            <a:r>
              <a:rPr lang="ru-RU" dirty="0" smtClean="0"/>
              <a:t>. </a:t>
            </a:r>
            <a:r>
              <a:rPr lang="ru-RU" dirty="0" err="1" smtClean="0"/>
              <a:t>Узумидан</a:t>
            </a:r>
            <a:r>
              <a:rPr lang="ru-RU" dirty="0" smtClean="0"/>
              <a:t> соф </a:t>
            </a:r>
            <a:r>
              <a:rPr lang="ru-RU" dirty="0" err="1" smtClean="0"/>
              <a:t>ва</a:t>
            </a:r>
            <a:r>
              <a:rPr lang="ru-RU" dirty="0" smtClean="0"/>
              <a:t> десерт </a:t>
            </a:r>
            <a:r>
              <a:rPr lang="ru-RU" dirty="0" err="1" smtClean="0"/>
              <a:t>винолар</a:t>
            </a:r>
            <a:r>
              <a:rPr lang="ru-RU" dirty="0" smtClean="0"/>
              <a:t> </a:t>
            </a:r>
            <a:r>
              <a:rPr lang="ru-RU" dirty="0" err="1" smtClean="0"/>
              <a:t>тайёрланади</a:t>
            </a:r>
            <a:r>
              <a:rPr lang="ru-RU" dirty="0" smtClean="0"/>
              <a:t>.</a:t>
            </a:r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чальная">
  <a:themeElements>
    <a:clrScheme name="Начальная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Начальная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Начальная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669</TotalTime>
  <Words>7536</Words>
  <Application>Microsoft Office PowerPoint</Application>
  <PresentationFormat>Экран (4:3)</PresentationFormat>
  <Paragraphs>140</Paragraphs>
  <Slides>37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37</vt:i4>
      </vt:variant>
    </vt:vector>
  </HeadingPairs>
  <TitlesOfParts>
    <vt:vector size="38" baseType="lpstr">
      <vt:lpstr>Начальная</vt:lpstr>
      <vt:lpstr>Слайд 1</vt:lpstr>
      <vt:lpstr>РЕЖА:</vt:lpstr>
      <vt:lpstr>ТОК СЕЛЕКЦИЯСИ</vt:lpstr>
      <vt:lpstr>Слайд 4</vt:lpstr>
      <vt:lpstr>Узумнинг абориген (маҳаллий) навларини ўрганиш</vt:lpstr>
      <vt:lpstr>Слайд 6</vt:lpstr>
      <vt:lpstr>Дурагайлаш</vt:lpstr>
      <vt:lpstr>Слайд 8</vt:lpstr>
      <vt:lpstr>Слайд 9</vt:lpstr>
      <vt:lpstr>Совуққа чидамли узум навларини яратиш</vt:lpstr>
      <vt:lpstr>Слайд 11</vt:lpstr>
      <vt:lpstr>Эртапишар узум навларини яратиш</vt:lpstr>
      <vt:lpstr>Уруғсиз узум навларини яратиш</vt:lpstr>
      <vt:lpstr>Слайд 14</vt:lpstr>
      <vt:lpstr>Слайд 15</vt:lpstr>
      <vt:lpstr>Клон ва фитосанитария селекцияси</vt:lpstr>
      <vt:lpstr>Слайд 17</vt:lpstr>
      <vt:lpstr>Слайд 18</vt:lpstr>
      <vt:lpstr>Слайд 19</vt:lpstr>
      <vt:lpstr>МУТАГЕНЕЗ</vt:lpstr>
      <vt:lpstr>Слайд 21</vt:lpstr>
      <vt:lpstr>ИНТРОДУКЦИЯ</vt:lpstr>
      <vt:lpstr>Слайд 23</vt:lpstr>
      <vt:lpstr>АМПЕЛОГРАФИЯ</vt:lpstr>
      <vt:lpstr>Слайд 25</vt:lpstr>
      <vt:lpstr>Слайд 26</vt:lpstr>
      <vt:lpstr>Слайд 27</vt:lpstr>
      <vt:lpstr>ЎЗБЕКИСТОНДА РАЙОНЛАШТИРИЛГАН УЗУМ НАВЛАРИ</vt:lpstr>
      <vt:lpstr>Слайд 29</vt:lpstr>
      <vt:lpstr>Слайд 30</vt:lpstr>
      <vt:lpstr>Слайд 31</vt:lpstr>
      <vt:lpstr>Слайд 32</vt:lpstr>
      <vt:lpstr>Кишмишбоп навлар</vt:lpstr>
      <vt:lpstr>Слайд 34</vt:lpstr>
      <vt:lpstr>Техник (винобоп) навлар</vt:lpstr>
      <vt:lpstr>Слайд 36</vt:lpstr>
      <vt:lpstr>Слайд 37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1-мавзу: Кириш. Узумчилик фани тўғрисида тушунча.</dc:title>
  <dc:creator>Лочинбек</dc:creator>
  <cp:lastModifiedBy>User</cp:lastModifiedBy>
  <cp:revision>107</cp:revision>
  <dcterms:created xsi:type="dcterms:W3CDTF">2018-03-22T08:12:01Z</dcterms:created>
  <dcterms:modified xsi:type="dcterms:W3CDTF">2018-06-02T11:07:20Z</dcterms:modified>
</cp:coreProperties>
</file>