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layout1.xml" ContentType="application/vnd.openxmlformats-officedocument.drawingml.diagramLayout+xml"/>
  <Override PartName="/ppt/diagrams/data2.xml" ContentType="application/vnd.openxmlformats-officedocument.drawingml.diagramData+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4" r:id="rId1"/>
  </p:sldMasterIdLst>
  <p:notesMasterIdLst>
    <p:notesMasterId r:id="rId37"/>
  </p:notesMasterIdLst>
  <p:sldIdLst>
    <p:sldId id="256" r:id="rId2"/>
    <p:sldId id="269" r:id="rId3"/>
    <p:sldId id="282" r:id="rId4"/>
    <p:sldId id="283" r:id="rId5"/>
    <p:sldId id="284" r:id="rId6"/>
    <p:sldId id="285" r:id="rId7"/>
    <p:sldId id="286" r:id="rId8"/>
    <p:sldId id="287" r:id="rId9"/>
    <p:sldId id="288" r:id="rId10"/>
    <p:sldId id="289" r:id="rId11"/>
    <p:sldId id="290" r:id="rId12"/>
    <p:sldId id="291" r:id="rId13"/>
    <p:sldId id="292" r:id="rId14"/>
    <p:sldId id="293" r:id="rId15"/>
    <p:sldId id="294" r:id="rId16"/>
    <p:sldId id="295" r:id="rId17"/>
    <p:sldId id="296" r:id="rId18"/>
    <p:sldId id="297" r:id="rId19"/>
    <p:sldId id="298" r:id="rId20"/>
    <p:sldId id="299" r:id="rId21"/>
    <p:sldId id="302" r:id="rId22"/>
    <p:sldId id="300" r:id="rId23"/>
    <p:sldId id="301" r:id="rId24"/>
    <p:sldId id="303" r:id="rId25"/>
    <p:sldId id="304" r:id="rId26"/>
    <p:sldId id="305" r:id="rId27"/>
    <p:sldId id="308" r:id="rId28"/>
    <p:sldId id="306" r:id="rId29"/>
    <p:sldId id="307" r:id="rId30"/>
    <p:sldId id="313" r:id="rId31"/>
    <p:sldId id="314" r:id="rId32"/>
    <p:sldId id="309" r:id="rId33"/>
    <p:sldId id="310" r:id="rId34"/>
    <p:sldId id="311" r:id="rId35"/>
    <p:sldId id="312" r:id="rId3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C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344" autoAdjust="0"/>
    <p:restoredTop sz="94645" autoAdjust="0"/>
  </p:normalViewPr>
  <p:slideViewPr>
    <p:cSldViewPr>
      <p:cViewPr varScale="1">
        <p:scale>
          <a:sx n="59" d="100"/>
          <a:sy n="59" d="100"/>
        </p:scale>
        <p:origin x="-147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8F5E0CB-FDBD-4F28-941D-7BB9F1095B1F}" type="doc">
      <dgm:prSet loTypeId="urn:microsoft.com/office/officeart/2011/layout/ConvergingText" loCatId="process" qsTypeId="urn:microsoft.com/office/officeart/2005/8/quickstyle/simple1" qsCatId="simple" csTypeId="urn:microsoft.com/office/officeart/2005/8/colors/accent2_2" csCatId="accent2" phldr="1"/>
      <dgm:spPr/>
      <dgm:t>
        <a:bodyPr/>
        <a:lstStyle/>
        <a:p>
          <a:endParaRPr lang="ru-RU"/>
        </a:p>
      </dgm:t>
    </dgm:pt>
    <dgm:pt modelId="{2A0EB352-0052-4791-B980-1BA8BD18668C}">
      <dgm:prSet custT="1"/>
      <dgm:spPr/>
      <dgm:t>
        <a:bodyPr/>
        <a:lstStyle/>
        <a:p>
          <a:pPr rtl="0">
            <a:lnSpc>
              <a:spcPct val="100000"/>
            </a:lnSpc>
            <a:spcAft>
              <a:spcPts val="0"/>
            </a:spcAft>
          </a:pPr>
          <a:r>
            <a:rPr lang="ru-RU" sz="5400" b="1" baseline="0" dirty="0" smtClean="0">
              <a:latin typeface="Times New Roman" pitchFamily="18" charset="0"/>
              <a:cs typeface="Times New Roman" pitchFamily="18" charset="0"/>
            </a:rPr>
            <a:t>9-мавзу:</a:t>
          </a:r>
        </a:p>
        <a:p>
          <a:pPr rtl="0">
            <a:lnSpc>
              <a:spcPct val="100000"/>
            </a:lnSpc>
            <a:spcAft>
              <a:spcPts val="0"/>
            </a:spcAft>
          </a:pPr>
          <a:r>
            <a:rPr lang="ru-RU" sz="4000" b="1" baseline="0" dirty="0" smtClean="0">
              <a:latin typeface="Times New Roman" pitchFamily="18" charset="0"/>
              <a:cs typeface="Times New Roman" pitchFamily="18" charset="0"/>
            </a:rPr>
            <a:t> </a:t>
          </a:r>
          <a:r>
            <a:rPr lang="ru-RU" sz="4000" b="1" dirty="0" smtClean="0">
              <a:latin typeface="Times New Roman" pitchFamily="18" charset="0"/>
              <a:cs typeface="Times New Roman" pitchFamily="18" charset="0"/>
            </a:rPr>
            <a:t>УЗУМ ҲОСИЛИНИ ЙИҒИБ ОЛИШ, </a:t>
          </a:r>
          <a:endParaRPr lang="ru-RU" sz="4000" dirty="0" smtClean="0">
            <a:latin typeface="Times New Roman" pitchFamily="18" charset="0"/>
            <a:cs typeface="Times New Roman" pitchFamily="18" charset="0"/>
          </a:endParaRPr>
        </a:p>
        <a:p>
          <a:pPr>
            <a:lnSpc>
              <a:spcPct val="100000"/>
            </a:lnSpc>
            <a:spcAft>
              <a:spcPts val="0"/>
            </a:spcAft>
          </a:pPr>
          <a:r>
            <a:rPr lang="ru-RU" sz="4000" b="1" dirty="0" smtClean="0">
              <a:latin typeface="Times New Roman" pitchFamily="18" charset="0"/>
              <a:cs typeface="Times New Roman" pitchFamily="18" charset="0"/>
            </a:rPr>
            <a:t>САҚЛАШ ВА ҚАЙТА ИШЛАШ</a:t>
          </a:r>
          <a:endParaRPr lang="ru-RU" sz="600" b="1" dirty="0">
            <a:latin typeface="Times New Roman" pitchFamily="18" charset="0"/>
            <a:cs typeface="Times New Roman" pitchFamily="18" charset="0"/>
          </a:endParaRPr>
        </a:p>
      </dgm:t>
    </dgm:pt>
    <dgm:pt modelId="{BE6F13D6-83C7-4949-BDB4-83C83E562A45}" type="parTrans" cxnId="{C02A605B-BEB4-40EA-931C-092B0DF23E28}">
      <dgm:prSet/>
      <dgm:spPr/>
      <dgm:t>
        <a:bodyPr/>
        <a:lstStyle/>
        <a:p>
          <a:endParaRPr lang="ru-RU"/>
        </a:p>
      </dgm:t>
    </dgm:pt>
    <dgm:pt modelId="{22A64BE3-8344-45FE-8AA9-94405B44B934}" type="sibTrans" cxnId="{C02A605B-BEB4-40EA-931C-092B0DF23E28}">
      <dgm:prSet/>
      <dgm:spPr/>
      <dgm:t>
        <a:bodyPr/>
        <a:lstStyle/>
        <a:p>
          <a:endParaRPr lang="ru-RU"/>
        </a:p>
      </dgm:t>
    </dgm:pt>
    <dgm:pt modelId="{3EF8939C-3CC9-4B69-94E2-93AFACFA0F3D}" type="pres">
      <dgm:prSet presAssocID="{88F5E0CB-FDBD-4F28-941D-7BB9F1095B1F}" presName="Name0" presStyleCnt="0">
        <dgm:presLayoutVars>
          <dgm:chMax/>
          <dgm:chPref val="1"/>
          <dgm:dir/>
          <dgm:animOne val="branch"/>
          <dgm:animLvl val="lvl"/>
          <dgm:resizeHandles/>
        </dgm:presLayoutVars>
      </dgm:prSet>
      <dgm:spPr/>
      <dgm:t>
        <a:bodyPr/>
        <a:lstStyle/>
        <a:p>
          <a:endParaRPr lang="ru-RU"/>
        </a:p>
      </dgm:t>
    </dgm:pt>
    <dgm:pt modelId="{9FA18F40-A50E-4CCD-AF6B-6012B22DAEF1}" type="pres">
      <dgm:prSet presAssocID="{2A0EB352-0052-4791-B980-1BA8BD18668C}" presName="composite" presStyleCnt="0"/>
      <dgm:spPr/>
    </dgm:pt>
    <dgm:pt modelId="{B58592D9-AEFA-4830-8840-A6BD8BFFB02D}" type="pres">
      <dgm:prSet presAssocID="{2A0EB352-0052-4791-B980-1BA8BD18668C}" presName="ParentAccent1" presStyleLbl="alignNode1" presStyleIdx="0" presStyleCnt="11"/>
      <dgm:spPr/>
    </dgm:pt>
    <dgm:pt modelId="{FFE34400-195C-4EA7-A48B-714D0D881565}" type="pres">
      <dgm:prSet presAssocID="{2A0EB352-0052-4791-B980-1BA8BD18668C}" presName="ParentAccent2" presStyleLbl="alignNode1" presStyleIdx="1" presStyleCnt="11"/>
      <dgm:spPr/>
    </dgm:pt>
    <dgm:pt modelId="{336C74DC-68FF-46D3-B9D3-BEFD45385C5B}" type="pres">
      <dgm:prSet presAssocID="{2A0EB352-0052-4791-B980-1BA8BD18668C}" presName="ParentAccent3" presStyleLbl="alignNode1" presStyleIdx="2" presStyleCnt="11"/>
      <dgm:spPr/>
    </dgm:pt>
    <dgm:pt modelId="{2068AAA1-C023-469B-A79C-069FB9908302}" type="pres">
      <dgm:prSet presAssocID="{2A0EB352-0052-4791-B980-1BA8BD18668C}" presName="ParentAccent4" presStyleLbl="alignNode1" presStyleIdx="3" presStyleCnt="11"/>
      <dgm:spPr/>
    </dgm:pt>
    <dgm:pt modelId="{35FEB41E-EA9F-427A-9082-56D7470853D5}" type="pres">
      <dgm:prSet presAssocID="{2A0EB352-0052-4791-B980-1BA8BD18668C}" presName="ParentAccent5" presStyleLbl="alignNode1" presStyleIdx="4" presStyleCnt="11"/>
      <dgm:spPr/>
    </dgm:pt>
    <dgm:pt modelId="{55C277F3-79B2-4E31-AC3C-5D818AD2519E}" type="pres">
      <dgm:prSet presAssocID="{2A0EB352-0052-4791-B980-1BA8BD18668C}" presName="ParentAccent6" presStyleLbl="alignNode1" presStyleIdx="5" presStyleCnt="11"/>
      <dgm:spPr/>
    </dgm:pt>
    <dgm:pt modelId="{DDE96733-7ABF-4367-8493-172EDC5CD7E1}" type="pres">
      <dgm:prSet presAssocID="{2A0EB352-0052-4791-B980-1BA8BD18668C}" presName="ParentAccent7" presStyleLbl="alignNode1" presStyleIdx="6" presStyleCnt="11"/>
      <dgm:spPr/>
    </dgm:pt>
    <dgm:pt modelId="{D9A7C0E9-2A00-4D8D-A665-4F0AB1F9FFC5}" type="pres">
      <dgm:prSet presAssocID="{2A0EB352-0052-4791-B980-1BA8BD18668C}" presName="ParentAccent8" presStyleLbl="alignNode1" presStyleIdx="7" presStyleCnt="11"/>
      <dgm:spPr/>
    </dgm:pt>
    <dgm:pt modelId="{58F15228-3EA4-48C9-AF66-AFC37CC1D09B}" type="pres">
      <dgm:prSet presAssocID="{2A0EB352-0052-4791-B980-1BA8BD18668C}" presName="ParentAccent9" presStyleLbl="alignNode1" presStyleIdx="8" presStyleCnt="11"/>
      <dgm:spPr/>
    </dgm:pt>
    <dgm:pt modelId="{70DDFADB-AD53-4C57-B738-7489761D750F}" type="pres">
      <dgm:prSet presAssocID="{2A0EB352-0052-4791-B980-1BA8BD18668C}" presName="ParentAccent10" presStyleLbl="alignNode1" presStyleIdx="9" presStyleCnt="11"/>
      <dgm:spPr/>
    </dgm:pt>
    <dgm:pt modelId="{06BDC99F-693D-4124-B9E7-E3F33AA3A930}" type="pres">
      <dgm:prSet presAssocID="{2A0EB352-0052-4791-B980-1BA8BD18668C}" presName="Parent" presStyleLbl="alignNode1" presStyleIdx="10" presStyleCnt="11" custScaleX="185904" custScaleY="158065">
        <dgm:presLayoutVars>
          <dgm:chMax val="5"/>
          <dgm:chPref val="3"/>
          <dgm:bulletEnabled val="1"/>
        </dgm:presLayoutVars>
      </dgm:prSet>
      <dgm:spPr/>
      <dgm:t>
        <a:bodyPr/>
        <a:lstStyle/>
        <a:p>
          <a:endParaRPr lang="ru-RU"/>
        </a:p>
      </dgm:t>
    </dgm:pt>
  </dgm:ptLst>
  <dgm:cxnLst>
    <dgm:cxn modelId="{C02A605B-BEB4-40EA-931C-092B0DF23E28}" srcId="{88F5E0CB-FDBD-4F28-941D-7BB9F1095B1F}" destId="{2A0EB352-0052-4791-B980-1BA8BD18668C}" srcOrd="0" destOrd="0" parTransId="{BE6F13D6-83C7-4949-BDB4-83C83E562A45}" sibTransId="{22A64BE3-8344-45FE-8AA9-94405B44B934}"/>
    <dgm:cxn modelId="{59475B4B-A06C-4493-873B-CBF9F8D23016}" type="presOf" srcId="{2A0EB352-0052-4791-B980-1BA8BD18668C}" destId="{06BDC99F-693D-4124-B9E7-E3F33AA3A930}" srcOrd="0" destOrd="0" presId="urn:microsoft.com/office/officeart/2011/layout/ConvergingText"/>
    <dgm:cxn modelId="{40F87677-5F04-4533-8303-9F3882962DEC}" type="presOf" srcId="{88F5E0CB-FDBD-4F28-941D-7BB9F1095B1F}" destId="{3EF8939C-3CC9-4B69-94E2-93AFACFA0F3D}" srcOrd="0" destOrd="0" presId="urn:microsoft.com/office/officeart/2011/layout/ConvergingText"/>
    <dgm:cxn modelId="{C49AF56D-6F7E-4146-A09B-C466A0C03C75}" type="presParOf" srcId="{3EF8939C-3CC9-4B69-94E2-93AFACFA0F3D}" destId="{9FA18F40-A50E-4CCD-AF6B-6012B22DAEF1}" srcOrd="0" destOrd="0" presId="urn:microsoft.com/office/officeart/2011/layout/ConvergingText"/>
    <dgm:cxn modelId="{060F9889-B17A-4215-AFBD-E42ECAA94BD9}" type="presParOf" srcId="{9FA18F40-A50E-4CCD-AF6B-6012B22DAEF1}" destId="{B58592D9-AEFA-4830-8840-A6BD8BFFB02D}" srcOrd="0" destOrd="0" presId="urn:microsoft.com/office/officeart/2011/layout/ConvergingText"/>
    <dgm:cxn modelId="{C37D314C-7317-479B-B2AA-F679313CF761}" type="presParOf" srcId="{9FA18F40-A50E-4CCD-AF6B-6012B22DAEF1}" destId="{FFE34400-195C-4EA7-A48B-714D0D881565}" srcOrd="1" destOrd="0" presId="urn:microsoft.com/office/officeart/2011/layout/ConvergingText"/>
    <dgm:cxn modelId="{A67CFFF4-69BD-4AED-A432-D64F408112A7}" type="presParOf" srcId="{9FA18F40-A50E-4CCD-AF6B-6012B22DAEF1}" destId="{336C74DC-68FF-46D3-B9D3-BEFD45385C5B}" srcOrd="2" destOrd="0" presId="urn:microsoft.com/office/officeart/2011/layout/ConvergingText"/>
    <dgm:cxn modelId="{10449B82-C1C0-47B3-B653-54BB6216206B}" type="presParOf" srcId="{9FA18F40-A50E-4CCD-AF6B-6012B22DAEF1}" destId="{2068AAA1-C023-469B-A79C-069FB9908302}" srcOrd="3" destOrd="0" presId="urn:microsoft.com/office/officeart/2011/layout/ConvergingText"/>
    <dgm:cxn modelId="{316E7EE1-3173-4B89-AB07-C296AB040D19}" type="presParOf" srcId="{9FA18F40-A50E-4CCD-AF6B-6012B22DAEF1}" destId="{35FEB41E-EA9F-427A-9082-56D7470853D5}" srcOrd="4" destOrd="0" presId="urn:microsoft.com/office/officeart/2011/layout/ConvergingText"/>
    <dgm:cxn modelId="{1A928EDD-EFC6-4510-9D69-2C63D338D0EF}" type="presParOf" srcId="{9FA18F40-A50E-4CCD-AF6B-6012B22DAEF1}" destId="{55C277F3-79B2-4E31-AC3C-5D818AD2519E}" srcOrd="5" destOrd="0" presId="urn:microsoft.com/office/officeart/2011/layout/ConvergingText"/>
    <dgm:cxn modelId="{999C051F-9D5C-4BCE-8414-B59FE5D824A0}" type="presParOf" srcId="{9FA18F40-A50E-4CCD-AF6B-6012B22DAEF1}" destId="{DDE96733-7ABF-4367-8493-172EDC5CD7E1}" srcOrd="6" destOrd="0" presId="urn:microsoft.com/office/officeart/2011/layout/ConvergingText"/>
    <dgm:cxn modelId="{071F7F70-459B-4239-B9CD-4485D23B0357}" type="presParOf" srcId="{9FA18F40-A50E-4CCD-AF6B-6012B22DAEF1}" destId="{D9A7C0E9-2A00-4D8D-A665-4F0AB1F9FFC5}" srcOrd="7" destOrd="0" presId="urn:microsoft.com/office/officeart/2011/layout/ConvergingText"/>
    <dgm:cxn modelId="{7E616071-4054-4437-9C62-764BD1F6AE31}" type="presParOf" srcId="{9FA18F40-A50E-4CCD-AF6B-6012B22DAEF1}" destId="{58F15228-3EA4-48C9-AF66-AFC37CC1D09B}" srcOrd="8" destOrd="0" presId="urn:microsoft.com/office/officeart/2011/layout/ConvergingText"/>
    <dgm:cxn modelId="{16D48F0E-D2E9-4F32-93EC-DA10D8EF56E5}" type="presParOf" srcId="{9FA18F40-A50E-4CCD-AF6B-6012B22DAEF1}" destId="{70DDFADB-AD53-4C57-B738-7489761D750F}" srcOrd="9" destOrd="0" presId="urn:microsoft.com/office/officeart/2011/layout/ConvergingText"/>
    <dgm:cxn modelId="{2F1078F5-8194-4A96-9443-26692CE39C45}" type="presParOf" srcId="{9FA18F40-A50E-4CCD-AF6B-6012B22DAEF1}" destId="{06BDC99F-693D-4124-B9E7-E3F33AA3A930}" srcOrd="10" destOrd="0" presId="urn:microsoft.com/office/officeart/2011/layout/ConvergingText"/>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B0540-6DE7-4D4F-9EA6-9E8013CD90F9}" type="doc">
      <dgm:prSet loTypeId="urn:microsoft.com/office/officeart/2005/8/layout/chevron2" loCatId="process" qsTypeId="urn:microsoft.com/office/officeart/2005/8/quickstyle/simple1" qsCatId="simple" csTypeId="urn:microsoft.com/office/officeart/2005/8/colors/accent2_2" csCatId="accent2" phldr="1"/>
      <dgm:spPr/>
      <dgm:t>
        <a:bodyPr/>
        <a:lstStyle/>
        <a:p>
          <a:endParaRPr lang="ru-RU"/>
        </a:p>
      </dgm:t>
    </dgm:pt>
    <dgm:pt modelId="{6C22D564-3030-48D7-B4C1-0AC10A829992}">
      <dgm:prSet phldrT="[Текст]"/>
      <dgm:spPr/>
      <dgm:t>
        <a:bodyPr/>
        <a:lstStyle/>
        <a:p>
          <a:r>
            <a:rPr lang="ru-RU" dirty="0" err="1" smtClean="0">
              <a:latin typeface="Times New Roman" pitchFamily="18" charset="0"/>
              <a:cs typeface="Times New Roman" pitchFamily="18" charset="0"/>
            </a:rPr>
            <a:t>Узумзорларни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тайёрлаш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аниқлаш</a:t>
          </a:r>
          <a:r>
            <a:rPr lang="ru-RU" dirty="0" smtClean="0"/>
            <a:t>.</a:t>
          </a:r>
          <a:endParaRPr lang="ru-RU" dirty="0">
            <a:latin typeface="Times New Roman" pitchFamily="18" charset="0"/>
            <a:cs typeface="Times New Roman" pitchFamily="18" charset="0"/>
          </a:endParaRPr>
        </a:p>
      </dgm:t>
    </dgm:pt>
    <dgm:pt modelId="{83E321FA-C908-4ABD-B2F0-FB8FA0519137}" type="parTrans" cxnId="{CD609344-F9E1-48E7-91AB-82A01D46E884}">
      <dgm:prSet/>
      <dgm:spPr/>
      <dgm:t>
        <a:bodyPr/>
        <a:lstStyle/>
        <a:p>
          <a:endParaRPr lang="ru-RU"/>
        </a:p>
      </dgm:t>
    </dgm:pt>
    <dgm:pt modelId="{BDDAC0CA-FFD7-4163-BF07-0C493E02EDD1}" type="sibTrans" cxnId="{CD609344-F9E1-48E7-91AB-82A01D46E884}">
      <dgm:prSet/>
      <dgm:spPr/>
      <dgm:t>
        <a:bodyPr/>
        <a:lstStyle/>
        <a:p>
          <a:endParaRPr lang="ru-RU"/>
        </a:p>
      </dgm:t>
    </dgm:pt>
    <dgm:pt modelId="{9D0A2B57-9079-44F4-A468-9A16FE03B153}">
      <dgm:prSet phldrT="[Текст]"/>
      <dgm:spPr/>
      <dgm:t>
        <a:bodyPr/>
        <a:lstStyle/>
        <a:p>
          <a:endParaRPr lang="ru-RU" dirty="0" smtClean="0"/>
        </a:p>
        <a:p>
          <a:endParaRPr lang="ru-RU" dirty="0"/>
        </a:p>
      </dgm:t>
    </dgm:pt>
    <dgm:pt modelId="{196C7EDB-48D9-4A71-BD78-E9F120F77DE1}" type="parTrans" cxnId="{2268848E-9566-44B9-9699-8056BCDA3771}">
      <dgm:prSet/>
      <dgm:spPr/>
      <dgm:t>
        <a:bodyPr/>
        <a:lstStyle/>
        <a:p>
          <a:endParaRPr lang="ru-RU"/>
        </a:p>
      </dgm:t>
    </dgm:pt>
    <dgm:pt modelId="{D4A61335-A16E-411E-9C53-C81C18EACDC1}" type="sibTrans" cxnId="{2268848E-9566-44B9-9699-8056BCDA3771}">
      <dgm:prSet/>
      <dgm:spPr/>
      <dgm:t>
        <a:bodyPr/>
        <a:lstStyle/>
        <a:p>
          <a:endParaRPr lang="ru-RU"/>
        </a:p>
      </dgm:t>
    </dgm:pt>
    <dgm:pt modelId="{40F00C69-0F17-4C5A-A9CC-65E755AA95F9}">
      <dgm:prSet phldrT="[Текст]"/>
      <dgm:spPr/>
      <dgm:t>
        <a:bodyPr/>
        <a:lstStyle/>
        <a:p>
          <a:r>
            <a:rPr lang="ru-RU" dirty="0" err="1" smtClean="0">
              <a:latin typeface="Times New Roman" pitchFamily="18" charset="0"/>
              <a:cs typeface="Times New Roman" pitchFamily="18" charset="0"/>
            </a:rPr>
            <a:t>Ҳосилни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йиғиштиришда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ишлатиладиган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идишлар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техникалар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BF8C3A80-1502-4433-A18C-0377ABD78CEF}" type="parTrans" cxnId="{4EA8A185-B947-40B8-BA05-D39C7C21108F}">
      <dgm:prSet/>
      <dgm:spPr/>
      <dgm:t>
        <a:bodyPr/>
        <a:lstStyle/>
        <a:p>
          <a:endParaRPr lang="ru-RU"/>
        </a:p>
      </dgm:t>
    </dgm:pt>
    <dgm:pt modelId="{D92CBDB6-C220-433E-9F02-9F385608F68D}" type="sibTrans" cxnId="{4EA8A185-B947-40B8-BA05-D39C7C21108F}">
      <dgm:prSet/>
      <dgm:spPr/>
      <dgm:t>
        <a:bodyPr/>
        <a:lstStyle/>
        <a:p>
          <a:endParaRPr lang="ru-RU"/>
        </a:p>
      </dgm:t>
    </dgm:pt>
    <dgm:pt modelId="{77BD1684-C7B1-4EB1-BF02-3384297CBB2A}">
      <dgm:prSet phldrT="[Текст]"/>
      <dgm:spPr/>
      <dgm:t>
        <a:bodyPr/>
        <a:lstStyle/>
        <a:p>
          <a:endParaRPr lang="ru-RU" dirty="0" smtClean="0"/>
        </a:p>
        <a:p>
          <a:endParaRPr lang="ru-RU" dirty="0"/>
        </a:p>
      </dgm:t>
    </dgm:pt>
    <dgm:pt modelId="{4385A2EA-4338-4FA4-8026-D0B267B9E26D}" type="parTrans" cxnId="{2BE8578A-021A-4877-B7D1-EEA21417438C}">
      <dgm:prSet/>
      <dgm:spPr/>
      <dgm:t>
        <a:bodyPr/>
        <a:lstStyle/>
        <a:p>
          <a:endParaRPr lang="ru-RU"/>
        </a:p>
      </dgm:t>
    </dgm:pt>
    <dgm:pt modelId="{54599F1F-A33B-4382-8612-71116D41AD59}" type="sibTrans" cxnId="{2BE8578A-021A-4877-B7D1-EEA21417438C}">
      <dgm:prSet/>
      <dgm:spPr/>
      <dgm:t>
        <a:bodyPr/>
        <a:lstStyle/>
        <a:p>
          <a:endParaRPr lang="ru-RU"/>
        </a:p>
      </dgm:t>
    </dgm:pt>
    <dgm:pt modelId="{94351F83-15BB-4186-B981-3301314A359A}">
      <dgm:prSet phldrT="[Текст]"/>
      <dgm:spPr/>
      <dgm:t>
        <a:bodyPr/>
        <a:lstStyle/>
        <a:p>
          <a:r>
            <a:rPr lang="ru-RU" dirty="0" err="1" smtClean="0">
              <a:latin typeface="Times New Roman" pitchFamily="18" charset="0"/>
              <a:cs typeface="Times New Roman" pitchFamily="18" charset="0"/>
            </a:rPr>
            <a:t>Ҳосилни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йиғиш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тартиби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қоидалари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муддатлари</a:t>
          </a:r>
          <a:r>
            <a:rPr lang="ru-RU" dirty="0" smtClean="0"/>
            <a:t>.</a:t>
          </a:r>
          <a:endParaRPr lang="ru-RU" dirty="0">
            <a:latin typeface="Times New Roman" pitchFamily="18" charset="0"/>
            <a:cs typeface="Times New Roman" pitchFamily="18" charset="0"/>
          </a:endParaRPr>
        </a:p>
      </dgm:t>
    </dgm:pt>
    <dgm:pt modelId="{FFBBD283-35A1-49AA-9E92-59FD45F68471}" type="parTrans" cxnId="{BF300965-C0C0-4B9F-A7C8-3EC5B12C1BBD}">
      <dgm:prSet/>
      <dgm:spPr/>
      <dgm:t>
        <a:bodyPr/>
        <a:lstStyle/>
        <a:p>
          <a:endParaRPr lang="ru-RU"/>
        </a:p>
      </dgm:t>
    </dgm:pt>
    <dgm:pt modelId="{50C7CCF5-64E9-45BD-AF72-144576235FCE}" type="sibTrans" cxnId="{BF300965-C0C0-4B9F-A7C8-3EC5B12C1BBD}">
      <dgm:prSet/>
      <dgm:spPr/>
      <dgm:t>
        <a:bodyPr/>
        <a:lstStyle/>
        <a:p>
          <a:endParaRPr lang="ru-RU"/>
        </a:p>
      </dgm:t>
    </dgm:pt>
    <dgm:pt modelId="{098405B8-8828-46A9-851C-F118871E4595}">
      <dgm:prSet phldrT="[Текст]"/>
      <dgm:spPr/>
      <dgm:t>
        <a:bodyPr/>
        <a:lstStyle/>
        <a:p>
          <a:endParaRPr lang="ru-RU" dirty="0" smtClean="0"/>
        </a:p>
        <a:p>
          <a:endParaRPr lang="ru-RU" dirty="0"/>
        </a:p>
      </dgm:t>
    </dgm:pt>
    <dgm:pt modelId="{69EC4B23-5D9B-4BB2-8C5D-75CB79F6224F}" type="sibTrans" cxnId="{46DCBE50-DD3D-4354-9647-175D06E8C63B}">
      <dgm:prSet/>
      <dgm:spPr/>
      <dgm:t>
        <a:bodyPr/>
        <a:lstStyle/>
        <a:p>
          <a:endParaRPr lang="ru-RU"/>
        </a:p>
      </dgm:t>
    </dgm:pt>
    <dgm:pt modelId="{D5939785-0BDB-4987-A885-A3046C30E5F9}" type="parTrans" cxnId="{46DCBE50-DD3D-4354-9647-175D06E8C63B}">
      <dgm:prSet/>
      <dgm:spPr/>
      <dgm:t>
        <a:bodyPr/>
        <a:lstStyle/>
        <a:p>
          <a:endParaRPr lang="ru-RU"/>
        </a:p>
      </dgm:t>
    </dgm:pt>
    <dgm:pt modelId="{5CCD36AA-2AAB-458A-B610-FC034FCCB106}">
      <dgm:prSet phldrT="[Текст]"/>
      <dgm:spPr/>
      <dgm:t>
        <a:bodyPr/>
        <a:lstStyle/>
        <a:p>
          <a:endParaRPr lang="ru-RU" dirty="0">
            <a:latin typeface="Times New Roman" pitchFamily="18" charset="0"/>
            <a:cs typeface="Times New Roman" pitchFamily="18" charset="0"/>
          </a:endParaRPr>
        </a:p>
      </dgm:t>
    </dgm:pt>
    <dgm:pt modelId="{7A4A5DF3-F042-4413-A9C8-9BF24416318F}" type="parTrans" cxnId="{81DE32E4-3652-49AD-A9B0-146F27DFE31A}">
      <dgm:prSet/>
      <dgm:spPr/>
      <dgm:t>
        <a:bodyPr/>
        <a:lstStyle/>
        <a:p>
          <a:endParaRPr lang="ru-RU"/>
        </a:p>
      </dgm:t>
    </dgm:pt>
    <dgm:pt modelId="{5C205D2A-3AB5-457D-85C5-EF5E089AD7FA}" type="sibTrans" cxnId="{81DE32E4-3652-49AD-A9B0-146F27DFE31A}">
      <dgm:prSet/>
      <dgm:spPr/>
      <dgm:t>
        <a:bodyPr/>
        <a:lstStyle/>
        <a:p>
          <a:endParaRPr lang="ru-RU"/>
        </a:p>
      </dgm:t>
    </dgm:pt>
    <dgm:pt modelId="{BC532A63-ADF4-479F-915C-44EBF71E33BD}">
      <dgm:prSet/>
      <dgm:spPr/>
      <dgm:t>
        <a:bodyPr/>
        <a:lstStyle/>
        <a:p>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ишлаш</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dgm:t>
    </dgm:pt>
    <dgm:pt modelId="{4FC51939-CE35-48A7-833E-38918B706BFF}" type="parTrans" cxnId="{B4F28A35-2479-40CA-BD6C-355076B4B446}">
      <dgm:prSet/>
      <dgm:spPr/>
      <dgm:t>
        <a:bodyPr/>
        <a:lstStyle/>
        <a:p>
          <a:endParaRPr lang="ru-RU"/>
        </a:p>
      </dgm:t>
    </dgm:pt>
    <dgm:pt modelId="{0C5E4061-B4ED-4DDA-9A75-6C211BC69A86}" type="sibTrans" cxnId="{B4F28A35-2479-40CA-BD6C-355076B4B446}">
      <dgm:prSet/>
      <dgm:spPr/>
      <dgm:t>
        <a:bodyPr/>
        <a:lstStyle/>
        <a:p>
          <a:endParaRPr lang="ru-RU"/>
        </a:p>
      </dgm:t>
    </dgm:pt>
    <dgm:pt modelId="{6C6B5B81-A490-4837-97B0-F48EE6F8E1AA}">
      <dgm:prSet/>
      <dgm:spPr/>
      <dgm:t>
        <a:bodyPr/>
        <a:lstStyle/>
        <a:p>
          <a:endParaRPr lang="ru-RU" dirty="0"/>
        </a:p>
      </dgm:t>
    </dgm:pt>
    <dgm:pt modelId="{E08831CE-B6F0-4EBC-B4B0-6F25FA3CB07A}" type="parTrans" cxnId="{F91D991D-E0C9-42B3-A783-5CBB94ED2349}">
      <dgm:prSet/>
      <dgm:spPr/>
      <dgm:t>
        <a:bodyPr/>
        <a:lstStyle/>
        <a:p>
          <a:endParaRPr lang="ru-RU"/>
        </a:p>
      </dgm:t>
    </dgm:pt>
    <dgm:pt modelId="{CF93CF87-8275-4CCF-8D3A-AF00EC2ACCAD}" type="sibTrans" cxnId="{F91D991D-E0C9-42B3-A783-5CBB94ED2349}">
      <dgm:prSet/>
      <dgm:spPr/>
      <dgm:t>
        <a:bodyPr/>
        <a:lstStyle/>
        <a:p>
          <a:endParaRPr lang="ru-RU"/>
        </a:p>
      </dgm:t>
    </dgm:pt>
    <dgm:pt modelId="{F87836D8-59B3-4EA4-949C-DB4AE8712004}" type="pres">
      <dgm:prSet presAssocID="{612B0540-6DE7-4D4F-9EA6-9E8013CD90F9}" presName="linearFlow" presStyleCnt="0">
        <dgm:presLayoutVars>
          <dgm:dir/>
          <dgm:animLvl val="lvl"/>
          <dgm:resizeHandles val="exact"/>
        </dgm:presLayoutVars>
      </dgm:prSet>
      <dgm:spPr/>
      <dgm:t>
        <a:bodyPr/>
        <a:lstStyle/>
        <a:p>
          <a:endParaRPr lang="ru-RU"/>
        </a:p>
      </dgm:t>
    </dgm:pt>
    <dgm:pt modelId="{FE85A6B1-C048-4773-9AF6-27844253E417}" type="pres">
      <dgm:prSet presAssocID="{098405B8-8828-46A9-851C-F118871E4595}" presName="composite" presStyleCnt="0"/>
      <dgm:spPr/>
    </dgm:pt>
    <dgm:pt modelId="{A0DC9A53-A5E9-425D-AD9E-552BF0B00BAE}" type="pres">
      <dgm:prSet presAssocID="{098405B8-8828-46A9-851C-F118871E4595}" presName="parentText" presStyleLbl="alignNode1" presStyleIdx="0" presStyleCnt="4">
        <dgm:presLayoutVars>
          <dgm:chMax val="1"/>
          <dgm:bulletEnabled val="1"/>
        </dgm:presLayoutVars>
      </dgm:prSet>
      <dgm:spPr/>
      <dgm:t>
        <a:bodyPr/>
        <a:lstStyle/>
        <a:p>
          <a:endParaRPr lang="ru-RU"/>
        </a:p>
      </dgm:t>
    </dgm:pt>
    <dgm:pt modelId="{9E3FEAFA-6F3E-49AA-82AE-B871A6C17930}" type="pres">
      <dgm:prSet presAssocID="{098405B8-8828-46A9-851C-F118871E4595}" presName="descendantText" presStyleLbl="alignAcc1" presStyleIdx="0" presStyleCnt="4">
        <dgm:presLayoutVars>
          <dgm:bulletEnabled val="1"/>
        </dgm:presLayoutVars>
      </dgm:prSet>
      <dgm:spPr/>
      <dgm:t>
        <a:bodyPr/>
        <a:lstStyle/>
        <a:p>
          <a:endParaRPr lang="ru-RU"/>
        </a:p>
      </dgm:t>
    </dgm:pt>
    <dgm:pt modelId="{1ECECDEE-8844-4B3C-978D-95AD794BAFF8}" type="pres">
      <dgm:prSet presAssocID="{69EC4B23-5D9B-4BB2-8C5D-75CB79F6224F}" presName="sp" presStyleCnt="0"/>
      <dgm:spPr/>
    </dgm:pt>
    <dgm:pt modelId="{7EC41FD5-0D86-421A-859B-7AFC0CF6E113}" type="pres">
      <dgm:prSet presAssocID="{9D0A2B57-9079-44F4-A468-9A16FE03B153}" presName="composite" presStyleCnt="0"/>
      <dgm:spPr/>
    </dgm:pt>
    <dgm:pt modelId="{66F37C5E-303E-4091-91FC-81CCF0B993C0}" type="pres">
      <dgm:prSet presAssocID="{9D0A2B57-9079-44F4-A468-9A16FE03B153}" presName="parentText" presStyleLbl="alignNode1" presStyleIdx="1" presStyleCnt="4">
        <dgm:presLayoutVars>
          <dgm:chMax val="1"/>
          <dgm:bulletEnabled val="1"/>
        </dgm:presLayoutVars>
      </dgm:prSet>
      <dgm:spPr/>
      <dgm:t>
        <a:bodyPr/>
        <a:lstStyle/>
        <a:p>
          <a:endParaRPr lang="ru-RU"/>
        </a:p>
      </dgm:t>
    </dgm:pt>
    <dgm:pt modelId="{04F6755D-EC54-43C3-B838-969F2A62A7DF}" type="pres">
      <dgm:prSet presAssocID="{9D0A2B57-9079-44F4-A468-9A16FE03B153}" presName="descendantText" presStyleLbl="alignAcc1" presStyleIdx="1" presStyleCnt="4" custLinFactNeighborX="-178" custLinFactNeighborY="-1921">
        <dgm:presLayoutVars>
          <dgm:bulletEnabled val="1"/>
        </dgm:presLayoutVars>
      </dgm:prSet>
      <dgm:spPr/>
      <dgm:t>
        <a:bodyPr/>
        <a:lstStyle/>
        <a:p>
          <a:endParaRPr lang="ru-RU"/>
        </a:p>
      </dgm:t>
    </dgm:pt>
    <dgm:pt modelId="{101CA890-EAB6-426C-8249-8A9AB9923773}" type="pres">
      <dgm:prSet presAssocID="{D4A61335-A16E-411E-9C53-C81C18EACDC1}" presName="sp" presStyleCnt="0"/>
      <dgm:spPr/>
    </dgm:pt>
    <dgm:pt modelId="{31415359-08CF-4729-86E6-CFDB9140C353}" type="pres">
      <dgm:prSet presAssocID="{77BD1684-C7B1-4EB1-BF02-3384297CBB2A}" presName="composite" presStyleCnt="0"/>
      <dgm:spPr/>
    </dgm:pt>
    <dgm:pt modelId="{91CBC542-4E0A-49D8-A31F-8E74530D8BF3}" type="pres">
      <dgm:prSet presAssocID="{77BD1684-C7B1-4EB1-BF02-3384297CBB2A}" presName="parentText" presStyleLbl="alignNode1" presStyleIdx="2" presStyleCnt="4">
        <dgm:presLayoutVars>
          <dgm:chMax val="1"/>
          <dgm:bulletEnabled val="1"/>
        </dgm:presLayoutVars>
      </dgm:prSet>
      <dgm:spPr/>
      <dgm:t>
        <a:bodyPr/>
        <a:lstStyle/>
        <a:p>
          <a:endParaRPr lang="ru-RU"/>
        </a:p>
      </dgm:t>
    </dgm:pt>
    <dgm:pt modelId="{F5D9E063-67C4-4898-BEC1-678B1C339302}" type="pres">
      <dgm:prSet presAssocID="{77BD1684-C7B1-4EB1-BF02-3384297CBB2A}" presName="descendantText" presStyleLbl="alignAcc1" presStyleIdx="2" presStyleCnt="4" custLinFactNeighborX="-168" custLinFactNeighborY="-3765">
        <dgm:presLayoutVars>
          <dgm:bulletEnabled val="1"/>
        </dgm:presLayoutVars>
      </dgm:prSet>
      <dgm:spPr/>
      <dgm:t>
        <a:bodyPr/>
        <a:lstStyle/>
        <a:p>
          <a:endParaRPr lang="ru-RU"/>
        </a:p>
      </dgm:t>
    </dgm:pt>
    <dgm:pt modelId="{464362E0-AB17-470F-9ED4-CEA545AE0155}" type="pres">
      <dgm:prSet presAssocID="{54599F1F-A33B-4382-8612-71116D41AD59}" presName="sp" presStyleCnt="0"/>
      <dgm:spPr/>
    </dgm:pt>
    <dgm:pt modelId="{F662A35E-2FCD-4567-9933-352392836065}" type="pres">
      <dgm:prSet presAssocID="{5CCD36AA-2AAB-458A-B610-FC034FCCB106}" presName="composite" presStyleCnt="0"/>
      <dgm:spPr/>
    </dgm:pt>
    <dgm:pt modelId="{B75E24E6-B6AC-44E8-B94D-FE4F578A79C0}" type="pres">
      <dgm:prSet presAssocID="{5CCD36AA-2AAB-458A-B610-FC034FCCB106}" presName="parentText" presStyleLbl="alignNode1" presStyleIdx="3" presStyleCnt="4">
        <dgm:presLayoutVars>
          <dgm:chMax val="1"/>
          <dgm:bulletEnabled val="1"/>
        </dgm:presLayoutVars>
      </dgm:prSet>
      <dgm:spPr/>
      <dgm:t>
        <a:bodyPr/>
        <a:lstStyle/>
        <a:p>
          <a:endParaRPr lang="ru-RU"/>
        </a:p>
      </dgm:t>
    </dgm:pt>
    <dgm:pt modelId="{4493D10D-DCE7-4868-BFC3-52F8F18B23CF}" type="pres">
      <dgm:prSet presAssocID="{5CCD36AA-2AAB-458A-B610-FC034FCCB106}" presName="descendantText" presStyleLbl="alignAcc1" presStyleIdx="3" presStyleCnt="4" custLinFactNeighborX="-168" custLinFactNeighborY="1988">
        <dgm:presLayoutVars>
          <dgm:bulletEnabled val="1"/>
        </dgm:presLayoutVars>
      </dgm:prSet>
      <dgm:spPr/>
      <dgm:t>
        <a:bodyPr/>
        <a:lstStyle/>
        <a:p>
          <a:endParaRPr lang="ru-RU"/>
        </a:p>
      </dgm:t>
    </dgm:pt>
  </dgm:ptLst>
  <dgm:cxnLst>
    <dgm:cxn modelId="{75756374-B0B5-495E-BA4B-0085B3D17C54}" type="presOf" srcId="{40F00C69-0F17-4C5A-A9CC-65E755AA95F9}" destId="{04F6755D-EC54-43C3-B838-969F2A62A7DF}" srcOrd="0" destOrd="0" presId="urn:microsoft.com/office/officeart/2005/8/layout/chevron2"/>
    <dgm:cxn modelId="{6AA782EB-A4F3-4154-8CA3-F6FF67D426BC}" type="presOf" srcId="{77BD1684-C7B1-4EB1-BF02-3384297CBB2A}" destId="{91CBC542-4E0A-49D8-A31F-8E74530D8BF3}" srcOrd="0" destOrd="0" presId="urn:microsoft.com/office/officeart/2005/8/layout/chevron2"/>
    <dgm:cxn modelId="{7A305DC5-CACF-4CE3-8246-3F88A626C014}" type="presOf" srcId="{6C22D564-3030-48D7-B4C1-0AC10A829992}" destId="{9E3FEAFA-6F3E-49AA-82AE-B871A6C17930}" srcOrd="0" destOrd="0" presId="urn:microsoft.com/office/officeart/2005/8/layout/chevron2"/>
    <dgm:cxn modelId="{46DCBE50-DD3D-4354-9647-175D06E8C63B}" srcId="{612B0540-6DE7-4D4F-9EA6-9E8013CD90F9}" destId="{098405B8-8828-46A9-851C-F118871E4595}" srcOrd="0" destOrd="0" parTransId="{D5939785-0BDB-4987-A885-A3046C30E5F9}" sibTransId="{69EC4B23-5D9B-4BB2-8C5D-75CB79F6224F}"/>
    <dgm:cxn modelId="{2BE8578A-021A-4877-B7D1-EEA21417438C}" srcId="{612B0540-6DE7-4D4F-9EA6-9E8013CD90F9}" destId="{77BD1684-C7B1-4EB1-BF02-3384297CBB2A}" srcOrd="2" destOrd="0" parTransId="{4385A2EA-4338-4FA4-8026-D0B267B9E26D}" sibTransId="{54599F1F-A33B-4382-8612-71116D41AD59}"/>
    <dgm:cxn modelId="{BF300965-C0C0-4B9F-A7C8-3EC5B12C1BBD}" srcId="{77BD1684-C7B1-4EB1-BF02-3384297CBB2A}" destId="{94351F83-15BB-4186-B981-3301314A359A}" srcOrd="0" destOrd="0" parTransId="{FFBBD283-35A1-49AA-9E92-59FD45F68471}" sibTransId="{50C7CCF5-64E9-45BD-AF72-144576235FCE}"/>
    <dgm:cxn modelId="{6F847E62-4DDE-4B80-93E0-24B3B588AF48}" type="presOf" srcId="{6C6B5B81-A490-4837-97B0-F48EE6F8E1AA}" destId="{4493D10D-DCE7-4868-BFC3-52F8F18B23CF}" srcOrd="0" destOrd="1" presId="urn:microsoft.com/office/officeart/2005/8/layout/chevron2"/>
    <dgm:cxn modelId="{483D535E-539C-4CBC-BE48-EB98CE27E78D}" type="presOf" srcId="{5CCD36AA-2AAB-458A-B610-FC034FCCB106}" destId="{B75E24E6-B6AC-44E8-B94D-FE4F578A79C0}" srcOrd="0" destOrd="0" presId="urn:microsoft.com/office/officeart/2005/8/layout/chevron2"/>
    <dgm:cxn modelId="{B4F28A35-2479-40CA-BD6C-355076B4B446}" srcId="{5CCD36AA-2AAB-458A-B610-FC034FCCB106}" destId="{BC532A63-ADF4-479F-915C-44EBF71E33BD}" srcOrd="0" destOrd="0" parTransId="{4FC51939-CE35-48A7-833E-38918B706BFF}" sibTransId="{0C5E4061-B4ED-4DDA-9A75-6C211BC69A86}"/>
    <dgm:cxn modelId="{11EEBD86-439D-4A3A-889A-D86F5F6FCB0A}" type="presOf" srcId="{612B0540-6DE7-4D4F-9EA6-9E8013CD90F9}" destId="{F87836D8-59B3-4EA4-949C-DB4AE8712004}" srcOrd="0" destOrd="0" presId="urn:microsoft.com/office/officeart/2005/8/layout/chevron2"/>
    <dgm:cxn modelId="{81DE32E4-3652-49AD-A9B0-146F27DFE31A}" srcId="{612B0540-6DE7-4D4F-9EA6-9E8013CD90F9}" destId="{5CCD36AA-2AAB-458A-B610-FC034FCCB106}" srcOrd="3" destOrd="0" parTransId="{7A4A5DF3-F042-4413-A9C8-9BF24416318F}" sibTransId="{5C205D2A-3AB5-457D-85C5-EF5E089AD7FA}"/>
    <dgm:cxn modelId="{2268848E-9566-44B9-9699-8056BCDA3771}" srcId="{612B0540-6DE7-4D4F-9EA6-9E8013CD90F9}" destId="{9D0A2B57-9079-44F4-A468-9A16FE03B153}" srcOrd="1" destOrd="0" parTransId="{196C7EDB-48D9-4A71-BD78-E9F120F77DE1}" sibTransId="{D4A61335-A16E-411E-9C53-C81C18EACDC1}"/>
    <dgm:cxn modelId="{B1CED29F-D51E-4F66-B885-896BEB659ACF}" type="presOf" srcId="{BC532A63-ADF4-479F-915C-44EBF71E33BD}" destId="{4493D10D-DCE7-4868-BFC3-52F8F18B23CF}" srcOrd="0" destOrd="0" presId="urn:microsoft.com/office/officeart/2005/8/layout/chevron2"/>
    <dgm:cxn modelId="{CD609344-F9E1-48E7-91AB-82A01D46E884}" srcId="{098405B8-8828-46A9-851C-F118871E4595}" destId="{6C22D564-3030-48D7-B4C1-0AC10A829992}" srcOrd="0" destOrd="0" parTransId="{83E321FA-C908-4ABD-B2F0-FB8FA0519137}" sibTransId="{BDDAC0CA-FFD7-4163-BF07-0C493E02EDD1}"/>
    <dgm:cxn modelId="{4EA8A185-B947-40B8-BA05-D39C7C21108F}" srcId="{9D0A2B57-9079-44F4-A468-9A16FE03B153}" destId="{40F00C69-0F17-4C5A-A9CC-65E755AA95F9}" srcOrd="0" destOrd="0" parTransId="{BF8C3A80-1502-4433-A18C-0377ABD78CEF}" sibTransId="{D92CBDB6-C220-433E-9F02-9F385608F68D}"/>
    <dgm:cxn modelId="{9C56A789-81E2-43AB-AA23-BE99D71AF692}" type="presOf" srcId="{9D0A2B57-9079-44F4-A468-9A16FE03B153}" destId="{66F37C5E-303E-4091-91FC-81CCF0B993C0}" srcOrd="0" destOrd="0" presId="urn:microsoft.com/office/officeart/2005/8/layout/chevron2"/>
    <dgm:cxn modelId="{2FFC7C6A-EE8E-434E-B14C-67010FD00F81}" type="presOf" srcId="{94351F83-15BB-4186-B981-3301314A359A}" destId="{F5D9E063-67C4-4898-BEC1-678B1C339302}" srcOrd="0" destOrd="0" presId="urn:microsoft.com/office/officeart/2005/8/layout/chevron2"/>
    <dgm:cxn modelId="{68EB066D-C137-4252-A991-86D3CB98173E}" type="presOf" srcId="{098405B8-8828-46A9-851C-F118871E4595}" destId="{A0DC9A53-A5E9-425D-AD9E-552BF0B00BAE}" srcOrd="0" destOrd="0" presId="urn:microsoft.com/office/officeart/2005/8/layout/chevron2"/>
    <dgm:cxn modelId="{F91D991D-E0C9-42B3-A783-5CBB94ED2349}" srcId="{5CCD36AA-2AAB-458A-B610-FC034FCCB106}" destId="{6C6B5B81-A490-4837-97B0-F48EE6F8E1AA}" srcOrd="1" destOrd="0" parTransId="{E08831CE-B6F0-4EBC-B4B0-6F25FA3CB07A}" sibTransId="{CF93CF87-8275-4CCF-8D3A-AF00EC2ACCAD}"/>
    <dgm:cxn modelId="{A7BF3F2A-42C0-46A1-A4BA-A8D79DC3B7F5}" type="presParOf" srcId="{F87836D8-59B3-4EA4-949C-DB4AE8712004}" destId="{FE85A6B1-C048-4773-9AF6-27844253E417}" srcOrd="0" destOrd="0" presId="urn:microsoft.com/office/officeart/2005/8/layout/chevron2"/>
    <dgm:cxn modelId="{4FBAAEF8-0D4E-434A-A837-653CD0DD8D14}" type="presParOf" srcId="{FE85A6B1-C048-4773-9AF6-27844253E417}" destId="{A0DC9A53-A5E9-425D-AD9E-552BF0B00BAE}" srcOrd="0" destOrd="0" presId="urn:microsoft.com/office/officeart/2005/8/layout/chevron2"/>
    <dgm:cxn modelId="{FB4D307C-14FF-4598-A651-DC219AFE9E79}" type="presParOf" srcId="{FE85A6B1-C048-4773-9AF6-27844253E417}" destId="{9E3FEAFA-6F3E-49AA-82AE-B871A6C17930}" srcOrd="1" destOrd="0" presId="urn:microsoft.com/office/officeart/2005/8/layout/chevron2"/>
    <dgm:cxn modelId="{4AE9F58C-8FB8-46E5-9429-BE4C00EC7559}" type="presParOf" srcId="{F87836D8-59B3-4EA4-949C-DB4AE8712004}" destId="{1ECECDEE-8844-4B3C-978D-95AD794BAFF8}" srcOrd="1" destOrd="0" presId="urn:microsoft.com/office/officeart/2005/8/layout/chevron2"/>
    <dgm:cxn modelId="{9190CE5A-0EC8-4D92-A0D9-D3FA57FE5857}" type="presParOf" srcId="{F87836D8-59B3-4EA4-949C-DB4AE8712004}" destId="{7EC41FD5-0D86-421A-859B-7AFC0CF6E113}" srcOrd="2" destOrd="0" presId="urn:microsoft.com/office/officeart/2005/8/layout/chevron2"/>
    <dgm:cxn modelId="{477CBA68-3DFE-42AE-B9D3-7A378A4EC655}" type="presParOf" srcId="{7EC41FD5-0D86-421A-859B-7AFC0CF6E113}" destId="{66F37C5E-303E-4091-91FC-81CCF0B993C0}" srcOrd="0" destOrd="0" presId="urn:microsoft.com/office/officeart/2005/8/layout/chevron2"/>
    <dgm:cxn modelId="{2C308AD4-8CEC-41C7-90B1-02A98D42324B}" type="presParOf" srcId="{7EC41FD5-0D86-421A-859B-7AFC0CF6E113}" destId="{04F6755D-EC54-43C3-B838-969F2A62A7DF}" srcOrd="1" destOrd="0" presId="urn:microsoft.com/office/officeart/2005/8/layout/chevron2"/>
    <dgm:cxn modelId="{C960CCBF-6313-4CF6-AC78-03BEAA9E70FA}" type="presParOf" srcId="{F87836D8-59B3-4EA4-949C-DB4AE8712004}" destId="{101CA890-EAB6-426C-8249-8A9AB9923773}" srcOrd="3" destOrd="0" presId="urn:microsoft.com/office/officeart/2005/8/layout/chevron2"/>
    <dgm:cxn modelId="{420B7471-2BE5-4477-AA2A-C6944727498B}" type="presParOf" srcId="{F87836D8-59B3-4EA4-949C-DB4AE8712004}" destId="{31415359-08CF-4729-86E6-CFDB9140C353}" srcOrd="4" destOrd="0" presId="urn:microsoft.com/office/officeart/2005/8/layout/chevron2"/>
    <dgm:cxn modelId="{C10E8553-9AB7-4E1F-A134-07E3332E50E3}" type="presParOf" srcId="{31415359-08CF-4729-86E6-CFDB9140C353}" destId="{91CBC542-4E0A-49D8-A31F-8E74530D8BF3}" srcOrd="0" destOrd="0" presId="urn:microsoft.com/office/officeart/2005/8/layout/chevron2"/>
    <dgm:cxn modelId="{CF363018-3EE9-493B-A228-6C693A4CA069}" type="presParOf" srcId="{31415359-08CF-4729-86E6-CFDB9140C353}" destId="{F5D9E063-67C4-4898-BEC1-678B1C339302}" srcOrd="1" destOrd="0" presId="urn:microsoft.com/office/officeart/2005/8/layout/chevron2"/>
    <dgm:cxn modelId="{9FF0CB39-2E47-43B9-8EC5-D5CC970940F4}" type="presParOf" srcId="{F87836D8-59B3-4EA4-949C-DB4AE8712004}" destId="{464362E0-AB17-470F-9ED4-CEA545AE0155}" srcOrd="5" destOrd="0" presId="urn:microsoft.com/office/officeart/2005/8/layout/chevron2"/>
    <dgm:cxn modelId="{E9D4B716-E06A-4D93-8223-B8901BE6BD42}" type="presParOf" srcId="{F87836D8-59B3-4EA4-949C-DB4AE8712004}" destId="{F662A35E-2FCD-4567-9933-352392836065}" srcOrd="6" destOrd="0" presId="urn:microsoft.com/office/officeart/2005/8/layout/chevron2"/>
    <dgm:cxn modelId="{ED2341B6-4E28-4732-8129-A58D3DD96924}" type="presParOf" srcId="{F662A35E-2FCD-4567-9933-352392836065}" destId="{B75E24E6-B6AC-44E8-B94D-FE4F578A79C0}" srcOrd="0" destOrd="0" presId="urn:microsoft.com/office/officeart/2005/8/layout/chevron2"/>
    <dgm:cxn modelId="{DF615898-A738-44F9-82DD-6613FC068E6B}" type="presParOf" srcId="{F662A35E-2FCD-4567-9933-352392836065}" destId="{4493D10D-DCE7-4868-BFC3-52F8F18B23CF}" srcOrd="1" destOrd="0" presId="urn:microsoft.com/office/officeart/2005/8/layout/chevron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58592D9-AEFA-4830-8840-A6BD8BFFB02D}">
      <dsp:nvSpPr>
        <dsp:cNvPr id="0" name=""/>
        <dsp:cNvSpPr/>
      </dsp:nvSpPr>
      <dsp:spPr>
        <a:xfrm>
          <a:off x="8371137"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FE34400-195C-4EA7-A48B-714D0D881565}">
      <dsp:nvSpPr>
        <dsp:cNvPr id="0" name=""/>
        <dsp:cNvSpPr/>
      </dsp:nvSpPr>
      <dsp:spPr>
        <a:xfrm>
          <a:off x="7794712"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36C74DC-68FF-46D3-B9D3-BEFD45385C5B}">
      <dsp:nvSpPr>
        <dsp:cNvPr id="0" name=""/>
        <dsp:cNvSpPr/>
      </dsp:nvSpPr>
      <dsp:spPr>
        <a:xfrm>
          <a:off x="7218286"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068AAA1-C023-469B-A79C-069FB9908302}">
      <dsp:nvSpPr>
        <dsp:cNvPr id="0" name=""/>
        <dsp:cNvSpPr/>
      </dsp:nvSpPr>
      <dsp:spPr>
        <a:xfrm>
          <a:off x="6641860"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5FEB41E-EA9F-427A-9082-56D7470853D5}">
      <dsp:nvSpPr>
        <dsp:cNvPr id="0" name=""/>
        <dsp:cNvSpPr/>
      </dsp:nvSpPr>
      <dsp:spPr>
        <a:xfrm>
          <a:off x="6065434" y="2710662"/>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5C277F3-79B2-4E31-AC3C-5D818AD2519E}">
      <dsp:nvSpPr>
        <dsp:cNvPr id="0" name=""/>
        <dsp:cNvSpPr/>
      </dsp:nvSpPr>
      <dsp:spPr>
        <a:xfrm>
          <a:off x="5149084" y="2541004"/>
          <a:ext cx="679126" cy="678631"/>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DE96733-7ABF-4367-8493-172EDC5CD7E1}">
      <dsp:nvSpPr>
        <dsp:cNvPr id="0" name=""/>
        <dsp:cNvSpPr/>
      </dsp:nvSpPr>
      <dsp:spPr>
        <a:xfrm>
          <a:off x="7817855" y="2009706"/>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9A7C0E9-2A00-4D8D-A665-4F0AB1F9FFC5}">
      <dsp:nvSpPr>
        <dsp:cNvPr id="0" name=""/>
        <dsp:cNvSpPr/>
      </dsp:nvSpPr>
      <dsp:spPr>
        <a:xfrm>
          <a:off x="7817855" y="3416768"/>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8F15228-3EA4-48C9-AF66-AFC37CC1D09B}">
      <dsp:nvSpPr>
        <dsp:cNvPr id="0" name=""/>
        <dsp:cNvSpPr/>
      </dsp:nvSpPr>
      <dsp:spPr>
        <a:xfrm>
          <a:off x="8120895" y="2314678"/>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DDFADB-AD53-4C57-B738-7489761D750F}">
      <dsp:nvSpPr>
        <dsp:cNvPr id="0" name=""/>
        <dsp:cNvSpPr/>
      </dsp:nvSpPr>
      <dsp:spPr>
        <a:xfrm>
          <a:off x="8141146" y="3113513"/>
          <a:ext cx="339201" cy="339315"/>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BDC99F-693D-4124-B9E7-E3F33AA3A930}">
      <dsp:nvSpPr>
        <dsp:cNvPr id="0" name=""/>
        <dsp:cNvSpPr/>
      </dsp:nvSpPr>
      <dsp:spPr>
        <a:xfrm>
          <a:off x="2628" y="166049"/>
          <a:ext cx="6385221" cy="5428540"/>
        </a:xfrm>
        <a:prstGeom prst="ellipse">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2400300" rtl="0">
            <a:lnSpc>
              <a:spcPct val="100000"/>
            </a:lnSpc>
            <a:spcBef>
              <a:spcPct val="0"/>
            </a:spcBef>
            <a:spcAft>
              <a:spcPts val="0"/>
            </a:spcAft>
          </a:pPr>
          <a:r>
            <a:rPr lang="ru-RU" sz="5400" b="1" kern="1200" baseline="0" dirty="0" smtClean="0">
              <a:latin typeface="Times New Roman" pitchFamily="18" charset="0"/>
              <a:cs typeface="Times New Roman" pitchFamily="18" charset="0"/>
            </a:rPr>
            <a:t>9-мавзу</a:t>
          </a:r>
          <a:r>
            <a:rPr lang="ru-RU" sz="5400" b="1" kern="1200" baseline="0" dirty="0" smtClean="0">
              <a:latin typeface="Times New Roman" pitchFamily="18" charset="0"/>
              <a:cs typeface="Times New Roman" pitchFamily="18" charset="0"/>
            </a:rPr>
            <a:t>:</a:t>
          </a:r>
        </a:p>
        <a:p>
          <a:pPr lvl="0" algn="ctr" defTabSz="2400300" rtl="0">
            <a:lnSpc>
              <a:spcPct val="100000"/>
            </a:lnSpc>
            <a:spcBef>
              <a:spcPct val="0"/>
            </a:spcBef>
            <a:spcAft>
              <a:spcPts val="0"/>
            </a:spcAft>
          </a:pPr>
          <a:r>
            <a:rPr lang="ru-RU" sz="4000" b="1" kern="1200" baseline="0" dirty="0" smtClean="0">
              <a:latin typeface="Times New Roman" pitchFamily="18" charset="0"/>
              <a:cs typeface="Times New Roman" pitchFamily="18" charset="0"/>
            </a:rPr>
            <a:t> </a:t>
          </a:r>
          <a:r>
            <a:rPr lang="ru-RU" sz="4000" b="1" kern="1200" dirty="0" smtClean="0">
              <a:latin typeface="Times New Roman" pitchFamily="18" charset="0"/>
              <a:cs typeface="Times New Roman" pitchFamily="18" charset="0"/>
            </a:rPr>
            <a:t>УЗУМ ҲОСИЛИНИ ЙИҒИБ ОЛИШ, </a:t>
          </a:r>
          <a:endParaRPr lang="ru-RU" sz="4000" kern="1200" dirty="0" smtClean="0">
            <a:latin typeface="Times New Roman" pitchFamily="18" charset="0"/>
            <a:cs typeface="Times New Roman" pitchFamily="18" charset="0"/>
          </a:endParaRPr>
        </a:p>
        <a:p>
          <a:pPr lvl="0" algn="ctr" defTabSz="2400300">
            <a:lnSpc>
              <a:spcPct val="100000"/>
            </a:lnSpc>
            <a:spcBef>
              <a:spcPct val="0"/>
            </a:spcBef>
            <a:spcAft>
              <a:spcPts val="0"/>
            </a:spcAft>
          </a:pPr>
          <a:r>
            <a:rPr lang="ru-RU" sz="4000" b="1" kern="1200" dirty="0" smtClean="0">
              <a:latin typeface="Times New Roman" pitchFamily="18" charset="0"/>
              <a:cs typeface="Times New Roman" pitchFamily="18" charset="0"/>
            </a:rPr>
            <a:t>САҚЛАШ ВА ҚАЙТА ИШЛАШ</a:t>
          </a:r>
          <a:endParaRPr lang="ru-RU" sz="600" b="1" kern="1200" dirty="0">
            <a:latin typeface="Times New Roman" pitchFamily="18" charset="0"/>
            <a:cs typeface="Times New Roman" pitchFamily="18" charset="0"/>
          </a:endParaRPr>
        </a:p>
      </dsp:txBody>
      <dsp:txXfrm>
        <a:off x="937722" y="961040"/>
        <a:ext cx="4515033" cy="38385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DC9A53-A5E9-425D-AD9E-552BF0B00BAE}">
      <dsp:nvSpPr>
        <dsp:cNvPr id="0" name=""/>
        <dsp:cNvSpPr/>
      </dsp:nvSpPr>
      <dsp:spPr>
        <a:xfrm rot="5400000">
          <a:off x="-218740" y="219471"/>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511125"/>
        <a:ext cx="1020787" cy="437480"/>
      </dsp:txXfrm>
    </dsp:sp>
    <dsp:sp modelId="{9E3FEAFA-6F3E-49AA-82AE-B871A6C17930}">
      <dsp:nvSpPr>
        <dsp:cNvPr id="0" name=""/>
        <dsp:cNvSpPr/>
      </dsp:nvSpPr>
      <dsp:spPr>
        <a:xfrm rot="5400000">
          <a:off x="4320932" y="-3299414"/>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Узумзорларни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ҳосилни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йиғиб</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олишга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тайёрлаш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ҳосил</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миқдорини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аниқлаш</a:t>
          </a:r>
          <a:r>
            <a:rPr lang="ru-RU" sz="2800" kern="1200" dirty="0" smtClean="0"/>
            <a:t>.</a:t>
          </a:r>
          <a:endParaRPr lang="ru-RU" sz="2800" kern="1200" dirty="0">
            <a:latin typeface="Times New Roman" pitchFamily="18" charset="0"/>
            <a:cs typeface="Times New Roman" pitchFamily="18" charset="0"/>
          </a:endParaRPr>
        </a:p>
      </dsp:txBody>
      <dsp:txXfrm rot="-5400000">
        <a:off x="1020787" y="47002"/>
        <a:ext cx="7501893" cy="855331"/>
      </dsp:txXfrm>
    </dsp:sp>
    <dsp:sp modelId="{66F37C5E-303E-4091-91FC-81CCF0B993C0}">
      <dsp:nvSpPr>
        <dsp:cNvPr id="0" name=""/>
        <dsp:cNvSpPr/>
      </dsp:nvSpPr>
      <dsp:spPr>
        <a:xfrm rot="5400000">
          <a:off x="-218740" y="1533094"/>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1824748"/>
        <a:ext cx="1020787" cy="437480"/>
      </dsp:txXfrm>
    </dsp:sp>
    <dsp:sp modelId="{04F6755D-EC54-43C3-B838-969F2A62A7DF}">
      <dsp:nvSpPr>
        <dsp:cNvPr id="0" name=""/>
        <dsp:cNvSpPr/>
      </dsp:nvSpPr>
      <dsp:spPr>
        <a:xfrm rot="5400000">
          <a:off x="4307496" y="-2003999"/>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Ҳосилни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йиғиштиришда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ишлатиладиган</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идишлар</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техникалар</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dsp:txBody>
      <dsp:txXfrm rot="-5400000">
        <a:off x="1007351" y="1342417"/>
        <a:ext cx="7501893" cy="855331"/>
      </dsp:txXfrm>
    </dsp:sp>
    <dsp:sp modelId="{91CBC542-4E0A-49D8-A31F-8E74530D8BF3}">
      <dsp:nvSpPr>
        <dsp:cNvPr id="0" name=""/>
        <dsp:cNvSpPr/>
      </dsp:nvSpPr>
      <dsp:spPr>
        <a:xfrm rot="5400000">
          <a:off x="-218740" y="2846718"/>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smtClean="0"/>
        </a:p>
        <a:p>
          <a:pPr lvl="0" algn="ctr" defTabSz="577850">
            <a:lnSpc>
              <a:spcPct val="90000"/>
            </a:lnSpc>
            <a:spcBef>
              <a:spcPct val="0"/>
            </a:spcBef>
            <a:spcAft>
              <a:spcPct val="35000"/>
            </a:spcAft>
          </a:pPr>
          <a:endParaRPr lang="ru-RU" sz="1300" kern="1200" dirty="0"/>
        </a:p>
      </dsp:txBody>
      <dsp:txXfrm rot="-5400000">
        <a:off x="1" y="3138372"/>
        <a:ext cx="1020787" cy="437480"/>
      </dsp:txXfrm>
    </dsp:sp>
    <dsp:sp modelId="{F5D9E063-67C4-4898-BEC1-678B1C339302}">
      <dsp:nvSpPr>
        <dsp:cNvPr id="0" name=""/>
        <dsp:cNvSpPr/>
      </dsp:nvSpPr>
      <dsp:spPr>
        <a:xfrm rot="5400000">
          <a:off x="4308251" y="-707854"/>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Ҳосилни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йиғиш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тартиби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қоидалари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муддатлари</a:t>
          </a:r>
          <a:r>
            <a:rPr lang="ru-RU" sz="2800" kern="1200" dirty="0" smtClean="0"/>
            <a:t>.</a:t>
          </a:r>
          <a:endParaRPr lang="ru-RU" sz="2800" kern="1200" dirty="0">
            <a:latin typeface="Times New Roman" pitchFamily="18" charset="0"/>
            <a:cs typeface="Times New Roman" pitchFamily="18" charset="0"/>
          </a:endParaRPr>
        </a:p>
      </dsp:txBody>
      <dsp:txXfrm rot="-5400000">
        <a:off x="1008106" y="2638562"/>
        <a:ext cx="7501893" cy="855331"/>
      </dsp:txXfrm>
    </dsp:sp>
    <dsp:sp modelId="{B75E24E6-B6AC-44E8-B94D-FE4F578A79C0}">
      <dsp:nvSpPr>
        <dsp:cNvPr id="0" name=""/>
        <dsp:cNvSpPr/>
      </dsp:nvSpPr>
      <dsp:spPr>
        <a:xfrm rot="5400000">
          <a:off x="-218740" y="4160341"/>
          <a:ext cx="1458267" cy="1020787"/>
        </a:xfrm>
        <a:prstGeom prst="chevron">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endParaRPr lang="ru-RU" sz="1300" kern="1200" dirty="0">
            <a:latin typeface="Times New Roman" pitchFamily="18" charset="0"/>
            <a:cs typeface="Times New Roman" pitchFamily="18" charset="0"/>
          </a:endParaRPr>
        </a:p>
      </dsp:txBody>
      <dsp:txXfrm rot="-5400000">
        <a:off x="1" y="4451995"/>
        <a:ext cx="1020787" cy="437480"/>
      </dsp:txXfrm>
    </dsp:sp>
    <dsp:sp modelId="{4493D10D-DCE7-4868-BFC3-52F8F18B23CF}">
      <dsp:nvSpPr>
        <dsp:cNvPr id="0" name=""/>
        <dsp:cNvSpPr/>
      </dsp:nvSpPr>
      <dsp:spPr>
        <a:xfrm rot="5400000">
          <a:off x="4308251" y="660299"/>
          <a:ext cx="947873" cy="7548164"/>
        </a:xfrm>
        <a:prstGeom prst="round2SameRect">
          <a:avLst/>
        </a:prstGeom>
        <a:solidFill>
          <a:schemeClr val="lt1">
            <a:alpha val="90000"/>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ru-RU" sz="2800" kern="1200" dirty="0" err="1" smtClean="0">
              <a:latin typeface="Times New Roman" pitchFamily="18" charset="0"/>
              <a:cs typeface="Times New Roman" pitchFamily="18" charset="0"/>
            </a:rPr>
            <a:t>Узум</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ҳосилини</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сақлаш</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ва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қайта</a:t>
          </a:r>
          <a:r>
            <a:rPr lang="ru-RU" sz="2800" kern="1200" dirty="0" smtClean="0">
              <a:latin typeface="Times New Roman" pitchFamily="18" charset="0"/>
              <a:cs typeface="Times New Roman" pitchFamily="18" charset="0"/>
            </a:rPr>
            <a:t> </a:t>
          </a:r>
          <a:r>
            <a:rPr lang="ru-RU" sz="2800" kern="1200" dirty="0" err="1" smtClean="0">
              <a:latin typeface="Times New Roman" pitchFamily="18" charset="0"/>
              <a:cs typeface="Times New Roman" pitchFamily="18" charset="0"/>
            </a:rPr>
            <a:t>ишлаш</a:t>
          </a:r>
          <a:r>
            <a:rPr lang="ru-RU" sz="2800" kern="1200" dirty="0" smtClean="0">
              <a:latin typeface="Times New Roman" pitchFamily="18" charset="0"/>
              <a:cs typeface="Times New Roman" pitchFamily="18" charset="0"/>
            </a:rPr>
            <a:t>.</a:t>
          </a:r>
          <a:endParaRPr lang="ru-RU" sz="2800" kern="1200" dirty="0">
            <a:latin typeface="Times New Roman" pitchFamily="18" charset="0"/>
            <a:cs typeface="Times New Roman" pitchFamily="18" charset="0"/>
          </a:endParaRPr>
        </a:p>
        <a:p>
          <a:pPr marL="285750" lvl="1" indent="-285750" algn="l" defTabSz="1244600">
            <a:lnSpc>
              <a:spcPct val="90000"/>
            </a:lnSpc>
            <a:spcBef>
              <a:spcPct val="0"/>
            </a:spcBef>
            <a:spcAft>
              <a:spcPct val="15000"/>
            </a:spcAft>
            <a:buChar char="••"/>
          </a:pPr>
          <a:endParaRPr lang="ru-RU" sz="2800" kern="1200" dirty="0"/>
        </a:p>
      </dsp:txBody>
      <dsp:txXfrm rot="-5400000">
        <a:off x="1008106" y="4006716"/>
        <a:ext cx="7501893" cy="855331"/>
      </dsp:txXfrm>
    </dsp:sp>
  </dsp:spTree>
</dsp:drawing>
</file>

<file path=ppt/diagrams/layout1.xml><?xml version="1.0" encoding="utf-8"?>
<dgm:layoutDef xmlns:dgm="http://schemas.openxmlformats.org/drawingml/2006/diagram" xmlns:a="http://schemas.openxmlformats.org/drawingml/2006/main" uniqueId="urn:microsoft.com/office/officeart/2011/layout/ConvergingText">
  <dgm:title val="Сходящийся текст"/>
  <dgm:desc val="Служит для отображения этапов или частей, которые сливаются в одно целое. Ограничен одной фигурой уровня 1, которая содержит текст и не более пяти фигур уровня 2."/>
  <dgm:catLst>
    <dgm:cat type="process" pri="6500"/>
    <dgm:cat type="officeonline" pri="5000"/>
  </dgm:catLst>
  <dgm:samp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styleData>
  <dgm:clrData>
    <dgm:dataModel>
      <dgm:ptLst>
        <dgm:pt modelId="0" type="doc"/>
        <dgm:pt modelId="10">
          <dgm:prSet phldr="1"/>
        </dgm:pt>
        <dgm:pt modelId="11">
          <dgm:prSet phldr="1"/>
        </dgm:pt>
        <dgm:pt modelId="12">
          <dgm:prSet phldr="1"/>
        </dgm:pt>
        <dgm:pt modelId="13">
          <dgm:prSet phldr="1"/>
        </dgm:pt>
      </dgm:ptLst>
      <dgm:cxnLst>
        <dgm:cxn modelId="1" srcId="0" destId="10" srcOrd="0" destOrd="0"/>
        <dgm:cxn modelId="2" srcId="10" destId="11" srcOrd="0" destOrd="0"/>
        <dgm:cxn modelId="3" srcId="10" destId="12" srcOrd="1" destOrd="0"/>
        <dgm:cxn modelId="4" srcId="10" destId="13" srcOrd="2" destOrd="0"/>
      </dgm:cxnLst>
      <dgm:bg/>
      <dgm:whole/>
    </dgm:dataModel>
  </dgm:clrData>
  <dgm:layoutNode name="Name0">
    <dgm:varLst>
      <dgm:chMax/>
      <dgm:chPref val="1"/>
      <dgm:dir/>
      <dgm:animOne val="branch"/>
      <dgm:animLvl val="lvl"/>
      <dgm:resizeHandles/>
    </dgm:varLst>
    <dgm:choose name="Name1">
      <dgm:if name="Name2" func="var" arg="dir" op="equ" val="norm">
        <dgm:alg type="lin">
          <dgm:param type="linDir" val="fromL"/>
          <dgm:param type="vertAlign" val="mid"/>
          <dgm:param type="nodeVertAlign" val="mid"/>
          <dgm:param type="horzAlign" val="ctr"/>
        </dgm:alg>
      </dgm:if>
      <dgm:else name="Name3">
        <dgm:alg type="lin">
          <dgm:param type="linDir" val="fromR"/>
          <dgm:param type="vertAlign" val="mid"/>
          <dgm:param type="nodeVertAlign" val="mid"/>
          <dgm:param type="horzAlign" val="ctr"/>
        </dgm:alg>
      </dgm:else>
    </dgm:choose>
    <dgm:shape xmlns:r="http://schemas.openxmlformats.org/officeDocument/2006/relationships" r:blip="">
      <dgm:adjLst/>
    </dgm:shape>
    <dgm:constrLst>
      <dgm:constr type="primFontSz" for="des" forName="Parent" op="equ" val="65"/>
      <dgm:constr type="primFontSz" for="des" forName="Child1" op="equ" val="65"/>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w" for="ch" forName="composite" refType="w"/>
      <dgm:constr type="h" for="ch" forName="composite" refType="h"/>
      <dgm:constr type="sp" refType="w" refFor="ch" refForName="composite" op="equ" fact="0.05"/>
      <dgm:constr type="w" for="ch" forName="sibTrans" refType="w" refFor="ch" refForName="composite" op="equ" fact="0.05"/>
      <dgm:constr type="h" for="ch" forName="sibTrans" refType="w" refFor="ch" refForName="sibTrans" op="equ"/>
    </dgm:constrLst>
    <dgm:forEach name="nodesForEach" axis="ch" ptType="node">
      <dgm:layoutNode name="composite">
        <dgm:choose name="Name4">
          <dgm:if name="Name5" func="var" arg="dir" op="equ" val="norm">
            <dgm:choose name="Name6">
              <dgm:if name="Name7" axis="ch" ptType="node" func="cnt" op="equ" val="0">
                <dgm:alg type="composite">
                  <dgm:param type="ar" val="2.1059"/>
                </dgm:alg>
                <dgm:constrLst>
                  <dgm:constr type="l" for="ch" forName="Parent" refType="w" fact="0"/>
                  <dgm:constr type="t" for="ch" forName="Parent" refType="h" fact="0"/>
                  <dgm:constr type="w" for="ch" forName="Parent" refType="w" fact="0.4749"/>
                  <dgm:constr type="h" for="ch" forName="Parent" refType="h"/>
                  <dgm:constr type="l" for="ch" forName="ParentAccent1" refType="w" fact="0.9531"/>
                  <dgm:constr type="t" for="ch" forName="ParentAccent1" refType="h" fact="0.4506"/>
                  <dgm:constr type="w" for="ch" forName="ParentAccent1" refType="w" fact="0.0469"/>
                  <dgm:constr type="h" for="ch" forName="ParentAccent1" refType="h" fact="0.0988"/>
                  <dgm:constr type="l" for="ch" forName="ParentAccent2" refType="w" fact="0.8734"/>
                  <dgm:constr type="t" for="ch" forName="ParentAccent2" refType="h" fact="0.4506"/>
                  <dgm:constr type="w" for="ch" forName="ParentAccent2" refType="w" fact="0.0469"/>
                  <dgm:constr type="h" for="ch" forName="ParentAccent2" refType="h" fact="0.0988"/>
                  <dgm:constr type="l" for="ch" forName="ParentAccent3" refType="w" fact="0.7937"/>
                  <dgm:constr type="t" for="ch" forName="ParentAccent3" refType="h" fact="0.4506"/>
                  <dgm:constr type="w" for="ch" forName="ParentAccent3" refType="w" fact="0.0469"/>
                  <dgm:constr type="h" for="ch" forName="ParentAccent3" refType="h" fact="0.0988"/>
                  <dgm:constr type="l" for="ch" forName="ParentAccent4" refType="w" fact="0.714"/>
                  <dgm:constr type="t" for="ch" forName="ParentAccent4" refType="h" fact="0.4506"/>
                  <dgm:constr type="w" for="ch" forName="ParentAccent4" refType="w" fact="0.0469"/>
                  <dgm:constr type="h" for="ch" forName="ParentAccent4" refType="h" fact="0.0988"/>
                  <dgm:constr type="l" for="ch" forName="ParentAccent5" refType="w" fact="0.6343"/>
                  <dgm:constr type="t" for="ch" forName="ParentAccent5" refType="h" fact="0.4506"/>
                  <dgm:constr type="w" for="ch" forName="ParentAccent5" refType="w" fact="0.0469"/>
                  <dgm:constr type="h" for="ch" forName="ParentAccent5" refType="h" fact="0.0988"/>
                  <dgm:constr type="l" for="ch" forName="ParentAccent6" refType="w" fact="0.5076"/>
                  <dgm:constr type="t" for="ch" forName="ParentAccent6" refType="h" fact="0.4012"/>
                  <dgm:constr type="w" for="ch" forName="ParentAccent6" refType="w" fact="0.0939"/>
                  <dgm:constr type="h" for="ch" forName="ParentAccent6" refType="h" fact="0.1976"/>
                  <dgm:constr type="l" for="ch" forName="ParentAccent7" refType="w" fact="0.8766"/>
                  <dgm:constr type="t" for="ch" forName="ParentAccent7" refType="h" fact="0.2465"/>
                  <dgm:constr type="w" for="ch" forName="ParentAccent7" refType="w" fact="0.0469"/>
                  <dgm:constr type="h" for="ch" forName="ParentAccent7" refType="h" fact="0.0988"/>
                  <dgm:constr type="l" for="ch" forName="ParentAccent8" refType="w" fact="0.8766"/>
                  <dgm:constr type="t" for="ch" forName="ParentAccent8" refType="h" fact="0.6562"/>
                  <dgm:constr type="w" for="ch" forName="ParentAccent8" refType="w" fact="0.0469"/>
                  <dgm:constr type="h" for="ch" forName="ParentAccent8" refType="h" fact="0.0988"/>
                  <dgm:constr type="l" for="ch" forName="ParentAccent9" refType="w" fact="0.9185"/>
                  <dgm:constr type="t" for="ch" forName="ParentAccent9" refType="h" fact="0.3353"/>
                  <dgm:constr type="w" for="ch" forName="ParentAccent9" refType="w" fact="0.0469"/>
                  <dgm:constr type="h" for="ch" forName="ParentAccent9" refType="h" fact="0.0988"/>
                  <dgm:constr type="l" for="ch" forName="ParentAccent10" refType="w" fact="0.9213"/>
                  <dgm:constr type="t" for="ch" forName="ParentAccent10" refType="h" fact="0.5679"/>
                  <dgm:constr type="w" for="ch" forName="ParentAccent10" refType="w" fact="0.0469"/>
                  <dgm:constr type="h" for="ch" forName="ParentAccent10" refType="h" fact="0.0988"/>
                </dgm:constrLst>
              </dgm:if>
              <dgm:if name="Name8" axis="ch" ptType="node" func="cnt" op="equ" val="1">
                <dgm:alg type="composite">
                  <dgm:param type="ar" val="3.4411"/>
                </dgm:alg>
                <dgm:constrLst>
                  <dgm:constr type="l" for="ch" forName="Child1Accent1" refType="w" fact="0.284"/>
                  <dgm:constr type="t" for="ch" forName="Child1Accent1" refType="h" fact="0.4012"/>
                  <dgm:constr type="w" for="ch" forName="Child1Accent1" refType="w" fact="0.0574"/>
                  <dgm:constr type="h" for="ch" forName="Child1Accent1" refType="h" fact="0.1976"/>
                  <dgm:constr type="l" for="ch" forName="Child1Accent2" refType="w" fact="0.2272"/>
                  <dgm:constr type="t" for="ch" forName="Child1Accent2" refType="h" fact="0.4506"/>
                  <dgm:constr type="w" for="ch" forName="Child1Accent2" refType="w" fact="0.0287"/>
                  <dgm:constr type="h" for="ch" forName="Child1Accent2" refType="h" fact="0.0988"/>
                  <dgm:constr type="l" for="ch" forName="Child1Accent3" refType="w" fact="0.1705"/>
                  <dgm:constr type="t" for="ch" forName="Child1Accent3" refType="h" fact="0.4506"/>
                  <dgm:constr type="w" for="ch" forName="Child1Accent3" refType="w" fact="0.0287"/>
                  <dgm:constr type="h" for="ch" forName="Child1Accent3" refType="h" fact="0.0988"/>
                  <dgm:constr type="l" for="ch" forName="Child1Accent4" refType="w" fact="0.1137"/>
                  <dgm:constr type="t" for="ch" forName="Child1Accent4" refType="h" fact="0.4506"/>
                  <dgm:constr type="w" for="ch" forName="Child1Accent4" refType="w" fact="0.0287"/>
                  <dgm:constr type="h" for="ch" forName="Child1Accent4" refType="h" fact="0.0988"/>
                  <dgm:constr type="l" for="ch" forName="Child1Accent5" refType="w" fact="0.057"/>
                  <dgm:constr type="t" for="ch" forName="Child1Accent5" refType="h" fact="0.4506"/>
                  <dgm:constr type="w" for="ch" forName="Child1Accent5" refType="w" fact="0.0287"/>
                  <dgm:constr type="h" for="ch" forName="Child1Accent5" refType="h" fact="0.0988"/>
                  <dgm:constr type="l" for="ch" forName="Child1Accent6" refType="w" fact="0.0002"/>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ParentAccent1" refType="w" fact="0.9713"/>
                  <dgm:constr type="t" for="ch" forName="ParentAccent1" refType="h" fact="0.4506"/>
                  <dgm:constr type="w" for="ch" forName="ParentAccent1" refType="w" fact="0.0287"/>
                  <dgm:constr type="h" for="ch" forName="ParentAccent1" refType="h" fact="0.0988"/>
                  <dgm:constr type="l" for="ch" forName="ParentAccent2" refType="w" fact="0.9187"/>
                  <dgm:constr type="t" for="ch" forName="ParentAccent2" refType="h" fact="0.4506"/>
                  <dgm:constr type="w" for="ch" forName="ParentAccent2" refType="w" fact="0.0287"/>
                  <dgm:constr type="h" for="ch" forName="ParentAccent2" refType="h" fact="0.0988"/>
                  <dgm:constr type="l" for="ch" forName="ParentAccent3" refType="w" fact="0.8661"/>
                  <dgm:constr type="t" for="ch" forName="ParentAccent3" refType="h" fact="0.4506"/>
                  <dgm:constr type="w" for="ch" forName="ParentAccent3" refType="w" fact="0.0287"/>
                  <dgm:constr type="h" for="ch" forName="ParentAccent3" refType="h" fact="0.0988"/>
                  <dgm:constr type="l" for="ch" forName="ParentAccent4" refType="w" fact="0.8136"/>
                  <dgm:constr type="t" for="ch" forName="ParentAccent4" refType="h" fact="0.4506"/>
                  <dgm:constr type="w" for="ch" forName="ParentAccent4" refType="w" fact="0.0287"/>
                  <dgm:constr type="h" for="ch" forName="ParentAccent4" refType="h" fact="0.0988"/>
                  <dgm:constr type="l" for="ch" forName="ParentAccent5" refType="w" fact="0.761"/>
                  <dgm:constr type="t" for="ch" forName="ParentAccent5" refType="h" fact="0.4506"/>
                  <dgm:constr type="w" for="ch" forName="ParentAccent5" refType="w" fact="0.0287"/>
                  <dgm:constr type="h" for="ch" forName="ParentAccent5" refType="h" fact="0.0988"/>
                  <dgm:constr type="l" for="ch" forName="ParentAccent6" refType="w" fact="0.6797"/>
                  <dgm:constr type="t" for="ch" forName="ParentAccent6" refType="h" fact="0.4012"/>
                  <dgm:constr type="w" for="ch" forName="ParentAccent6" refType="w" fact="0.0574"/>
                  <dgm:constr type="h" for="ch" forName="ParentAccent6" refType="h" fact="0.1976"/>
                  <dgm:constr type="l" for="ch" forName="ParentAccent7" refType="w" fact="0.9245"/>
                  <dgm:constr type="t" for="ch" forName="ParentAccent7" refType="h" fact="0.2465"/>
                  <dgm:constr type="w" for="ch" forName="ParentAccent7" refType="w" fact="0.0287"/>
                  <dgm:constr type="h" for="ch" forName="ParentAccent7" refType="h" fact="0.0988"/>
                  <dgm:constr type="l" for="ch" forName="ParentAccent8" refType="w" fact="0.9245"/>
                  <dgm:constr type="t" for="ch" forName="ParentAccent8" refType="h" fact="0.6562"/>
                  <dgm:constr type="w" for="ch" forName="ParentAccent8" refType="w" fact="0.0287"/>
                  <dgm:constr type="h" for="ch" forName="ParentAccent8" refType="h" fact="0.0988"/>
                  <dgm:constr type="l" for="ch" forName="ParentAccent9" refType="w" fact="0.9501"/>
                  <dgm:constr type="t" for="ch" forName="ParentAccent9" refType="h" fact="0.3353"/>
                  <dgm:constr type="w" for="ch" forName="ParentAccent9" refType="w" fact="0.0287"/>
                  <dgm:constr type="h" for="ch" forName="ParentAccent9" refType="h" fact="0.0988"/>
                  <dgm:constr type="l" for="ch" forName="ParentAccent10" refType="w" fact="0.9518"/>
                  <dgm:constr type="t" for="ch" forName="ParentAccent10" refType="h" fact="0.5679"/>
                  <dgm:constr type="w" for="ch" forName="ParentAccent10" refType="w" fact="0.0287"/>
                  <dgm:constr type="h" for="ch" forName="ParentAccent10" refType="h" fact="0.0988"/>
                  <dgm:constr type="l" for="ch" forName="Child1" refType="w" fact="0"/>
                  <dgm:constr type="t" for="ch" forName="Child1" refType="h" fact="0.1978"/>
                  <dgm:constr type="w" for="ch" forName="Child1" refType="w" fact="0.2544"/>
                  <dgm:constr type="h" for="ch" forName="Child1" refType="h" fact="0.2541"/>
                  <dgm:constr type="l" for="ch" forName="Parent" refType="w" fact="0.3653"/>
                  <dgm:constr type="t" for="ch" forName="Parent" refType="h" fact="0"/>
                  <dgm:constr type="w" for="ch" forName="Parent" refType="w" fact="0.2906"/>
                  <dgm:constr type="h" for="ch" forName="Parent" refType="h"/>
                </dgm:constrLst>
              </dgm:if>
              <dgm:if name="Name9" axis="ch" ptType="node" func="cnt" op="equ" val="2">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1" refType="w" fact="0.3436"/>
                  <dgm:constr type="t" for="ch" forName="Child2Accent1" refType="h" fact="0.8153"/>
                  <dgm:constr type="w" for="ch" forName="Child2Accent1" refType="w" fact="0.0574"/>
                  <dgm:constr type="h" for="ch" forName="Child2Accent1" refType="h" fact="0.1217"/>
                  <dgm:constr type="l" for="ch" forName="Child2Accent2" refType="w" fact="0.3068"/>
                  <dgm:constr type="t" for="ch" forName="Child2Accent2" refType="h" fact="0.9392"/>
                  <dgm:constr type="w" for="ch" forName="Child2Accent2" refType="w" fact="0.0287"/>
                  <dgm:constr type="h" for="ch" forName="Child2Accent2" refType="h" fact="0.0608"/>
                  <dgm:constr type="l" for="ch" forName="Child2Accent3" refType="w" fact="0.2455"/>
                  <dgm:constr type="t" for="ch" forName="Child2Accent3" refType="h" fact="0.9392"/>
                  <dgm:constr type="w" for="ch" forName="Child2Accent3" refType="w" fact="0.0287"/>
                  <dgm:constr type="h" for="ch" forName="Child2Accent3" refType="h" fact="0.0608"/>
                  <dgm:constr type="l" for="ch" forName="Child2Accent4" refType="w" fact="0.1842"/>
                  <dgm:constr type="t" for="ch" forName="Child2Accent4" refType="h" fact="0.9392"/>
                  <dgm:constr type="w" for="ch" forName="Child2Accent4" refType="w" fact="0.0287"/>
                  <dgm:constr type="h" for="ch" forName="Child2Accent4" refType="h" fact="0.0608"/>
                  <dgm:constr type="l" for="ch" forName="Child2Accent5" refType="w" fact="0.1229"/>
                  <dgm:constr type="t" for="ch" forName="Child2Accent5" refType="h" fact="0.9392"/>
                  <dgm:constr type="w" for="ch" forName="Child2Accent5" refType="w" fact="0.0287"/>
                  <dgm:constr type="h" for="ch" forName="Child2Accent5" refType="h" fact="0.0608"/>
                  <dgm:constr type="l" for="ch" forName="Child2Accent6" refType="w" fact="0.0615"/>
                  <dgm:constr type="t" for="ch" forName="Child2Accent6" refType="h" fact="0.9392"/>
                  <dgm:constr type="w" for="ch" forName="Child2Accent6" refType="w" fact="0.0287"/>
                  <dgm:constr type="h" for="ch" forName="Child2Accent6" refType="h" fact="0.0608"/>
                  <dgm:constr type="l" for="ch" forName="Child2Accent7" refType="w" fact="0.0002"/>
                  <dgm:constr type="t" for="ch" forName="Child2Accent7" refType="h" fact="0.9392"/>
                  <dgm:constr type="w" for="ch" forName="Child2Accent7" refType="w" fact="0.0287"/>
                  <dgm:constr type="h" for="ch" forName="Child2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2" refType="w" fact="0"/>
                  <dgm:constr type="t" for="ch" forName="Child2" refType="h" fact="0.7822"/>
                  <dgm:constr type="w" for="ch" forName="Child2" refType="w" fact="0.336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0" axis="ch" ptType="node" func="cnt" op="equ" val="3">
                <dgm:alg type="composite">
                  <dgm:param type="ar" val="2.1185"/>
                </dgm:alg>
                <dgm:constrLst>
                  <dgm:constr type="l" for="ch" forName="Child1Accent1" refType="w" fact="0.3436"/>
                  <dgm:constr type="t" for="ch" forName="Child1Accent1" refType="h" fact="0.2211"/>
                  <dgm:constr type="w" for="ch" forName="Child1Accent1" refType="w" fact="0.0574"/>
                  <dgm:constr type="h" for="ch" forName="Child1Accent1" refType="h" fact="0.1217"/>
                  <dgm:constr type="l" for="ch" forName="Child1Accent2" refType="w" fact="0.3068"/>
                  <dgm:constr type="t" for="ch" forName="Child1Accent2" refType="h" fact="0.1569"/>
                  <dgm:constr type="w" for="ch" forName="Child1Accent2" refType="w" fact="0.0287"/>
                  <dgm:constr type="h" for="ch" forName="Child1Accent2" refType="h" fact="0.0608"/>
                  <dgm:constr type="l" for="ch" forName="Child1Accent3" refType="w" fact="0.2455"/>
                  <dgm:constr type="t" for="ch" forName="Child1Accent3" refType="h" fact="0.1569"/>
                  <dgm:constr type="w" for="ch" forName="Child1Accent3" refType="w" fact="0.0287"/>
                  <dgm:constr type="h" for="ch" forName="Child1Accent3" refType="h" fact="0.0608"/>
                  <dgm:constr type="l" for="ch" forName="Child1Accent4" refType="w" fact="0.1842"/>
                  <dgm:constr type="t" for="ch" forName="Child1Accent4" refType="h" fact="0.1569"/>
                  <dgm:constr type="w" for="ch" forName="Child1Accent4" refType="w" fact="0.0287"/>
                  <dgm:constr type="h" for="ch" forName="Child1Accent4" refType="h" fact="0.0608"/>
                  <dgm:constr type="l" for="ch" forName="Child1Accent5" refType="w" fact="0.1229"/>
                  <dgm:constr type="t" for="ch" forName="Child1Accent5" refType="h" fact="0.1569"/>
                  <dgm:constr type="w" for="ch" forName="Child1Accent5" refType="w" fact="0.0287"/>
                  <dgm:constr type="h" for="ch" forName="Child1Accent5" refType="h" fact="0.0608"/>
                  <dgm:constr type="l" for="ch" forName="Child2Accent1" refType="w" fact="0.284"/>
                  <dgm:constr type="t" for="ch" forName="Child2Accent1" refType="h" fact="0.5207"/>
                  <dgm:constr type="w" for="ch" forName="Child2Accent1" refType="w" fact="0.0574"/>
                  <dgm:constr type="h" for="ch" forName="Child2Accent1" refType="h" fact="0.1217"/>
                  <dgm:constr type="l" for="ch" forName="Child2Accent2" refType="w" fact="0.2272"/>
                  <dgm:constr type="t" for="ch" forName="Child2Accent2" refType="h" fact="0.5511"/>
                  <dgm:constr type="w" for="ch" forName="Child2Accent2" refType="w" fact="0.0287"/>
                  <dgm:constr type="h" for="ch" forName="Child2Accent2" refType="h" fact="0.0608"/>
                  <dgm:constr type="l" for="ch" forName="Child2Accent3" refType="w" fact="0.1705"/>
                  <dgm:constr type="t" for="ch" forName="Child2Accent3" refType="h" fact="0.5511"/>
                  <dgm:constr type="w" for="ch" forName="Child2Accent3" refType="w" fact="0.0287"/>
                  <dgm:constr type="h" for="ch" forName="Child2Accent3" refType="h" fact="0.0608"/>
                  <dgm:constr type="l" for="ch" forName="Child2Accent4" refType="w" fact="0.1137"/>
                  <dgm:constr type="t" for="ch" forName="Child2Accent4" refType="h" fact="0.5511"/>
                  <dgm:constr type="w" for="ch" forName="Child2Accent4" refType="w" fact="0.0287"/>
                  <dgm:constr type="h" for="ch" forName="Child2Accent4" refType="h" fact="0.0608"/>
                  <dgm:constr type="l" for="ch" forName="Child1Accent6" refType="w" fact="0.0615"/>
                  <dgm:constr type="t" for="ch" forName="Child1Accent6" refType="h" fact="0.1569"/>
                  <dgm:constr type="w" for="ch" forName="Child1Accent6" refType="w" fact="0.0287"/>
                  <dgm:constr type="h" for="ch" forName="Child1Accent6" refType="h" fact="0.0608"/>
                  <dgm:constr type="l" for="ch" forName="Child2Accent5" refType="w" fact="0.057"/>
                  <dgm:constr type="t" for="ch" forName="Child2Accent5" refType="h" fact="0.5511"/>
                  <dgm:constr type="w" for="ch" forName="Child2Accent5" refType="w" fact="0.0287"/>
                  <dgm:constr type="h" for="ch" forName="Child2Accent5" refType="h" fact="0.0608"/>
                  <dgm:constr type="l" for="ch" forName="Child1Accent7" refType="w" fact="0.0002"/>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l" for="ch" forName="Child2Accent6" refType="w" fact="0.0002"/>
                  <dgm:constr type="t" for="ch" forName="Child2Accent6" refType="h" fact="0.5511"/>
                  <dgm:constr type="w" for="ch" forName="Child2Accent6" refType="w" fact="0.0287"/>
                  <dgm:constr type="h" for="ch" forName="Child2Accent6" refType="h" fact="0.0608"/>
                  <dgm:constr type="l" for="ch" forName="Child2Accent7" refType="w" fact="0"/>
                  <dgm:constr type="t" for="ch" forName="Child2Accent7" refType="h" fact="0"/>
                  <dgm:constr type="w" for="ch" forName="Child2Accent7" refType="w" fact="0"/>
                  <dgm:constr type="h" for="ch" forName="Child2Accent7" refType="h" fact="0"/>
                  <dgm:constr type="l" for="ch" forName="Child3Accent1" refType="w" fact="0.3436"/>
                  <dgm:constr type="t" for="ch" forName="Child3Accent1" refType="h" fact="0.8153"/>
                  <dgm:constr type="w" for="ch" forName="Child3Accent1" refType="w" fact="0.0574"/>
                  <dgm:constr type="h" for="ch" forName="Child3Accent1" refType="h" fact="0.1217"/>
                  <dgm:constr type="l" for="ch" forName="Child3Accent2" refType="w" fact="0.3068"/>
                  <dgm:constr type="t" for="ch" forName="Child3Accent2" refType="h" fact="0.9392"/>
                  <dgm:constr type="w" for="ch" forName="Child3Accent2" refType="w" fact="0.0287"/>
                  <dgm:constr type="h" for="ch" forName="Child3Accent2" refType="h" fact="0.0608"/>
                  <dgm:constr type="l" for="ch" forName="Child3Accent3" refType="w" fact="0.2455"/>
                  <dgm:constr type="t" for="ch" forName="Child3Accent3" refType="h" fact="0.9392"/>
                  <dgm:constr type="w" for="ch" forName="Child3Accent3" refType="w" fact="0.0287"/>
                  <dgm:constr type="h" for="ch" forName="Child3Accent3" refType="h" fact="0.0608"/>
                  <dgm:constr type="l" for="ch" forName="Child3Accent4" refType="w" fact="0.1842"/>
                  <dgm:constr type="t" for="ch" forName="Child3Accent4" refType="h" fact="0.9392"/>
                  <dgm:constr type="w" for="ch" forName="Child3Accent4" refType="w" fact="0.0287"/>
                  <dgm:constr type="h" for="ch" forName="Child3Accent4" refType="h" fact="0.0608"/>
                  <dgm:constr type="l" for="ch" forName="Child3Accent5" refType="w" fact="0.1229"/>
                  <dgm:constr type="t" for="ch" forName="Child3Accent5" refType="h" fact="0.9392"/>
                  <dgm:constr type="w" for="ch" forName="Child3Accent5" refType="w" fact="0.0287"/>
                  <dgm:constr type="h" for="ch" forName="Child3Accent5" refType="h" fact="0.0608"/>
                  <dgm:constr type="l" for="ch" forName="Child3Accent6" refType="w" fact="0.0615"/>
                  <dgm:constr type="t" for="ch" forName="Child3Accent6" refType="h" fact="0.9392"/>
                  <dgm:constr type="w" for="ch" forName="Child3Accent6" refType="w" fact="0.0287"/>
                  <dgm:constr type="h" for="ch" forName="Child3Accent6" refType="h" fact="0.0608"/>
                  <dgm:constr type="l" for="ch" forName="Child3Accent7" refType="w" fact="0.0002"/>
                  <dgm:constr type="t" for="ch" forName="Child3Accent7" refType="h" fact="0.9392"/>
                  <dgm:constr type="w" for="ch" forName="Child3Accent7" refType="w" fact="0.0287"/>
                  <dgm:constr type="h" for="ch" forName="Child3Accent7" refType="h" fact="0.0608"/>
                  <dgm:constr type="l" for="ch" forName="ParentAccent1" refType="w" fact="0.9713"/>
                  <dgm:constr type="t" for="ch" forName="ParentAccent1" refType="h" fact="0.5511"/>
                  <dgm:constr type="w" for="ch" forName="ParentAccent1" refType="w" fact="0.0287"/>
                  <dgm:constr type="h" for="ch" forName="ParentAccent1" refType="h" fact="0.0608"/>
                  <dgm:constr type="l" for="ch" forName="ParentAccent2" refType="w" fact="0.9187"/>
                  <dgm:constr type="t" for="ch" forName="ParentAccent2" refType="h" fact="0.5511"/>
                  <dgm:constr type="w" for="ch" forName="ParentAccent2" refType="w" fact="0.0287"/>
                  <dgm:constr type="h" for="ch" forName="ParentAccent2" refType="h" fact="0.0608"/>
                  <dgm:constr type="l" for="ch" forName="ParentAccent3" refType="w" fact="0.8661"/>
                  <dgm:constr type="t" for="ch" forName="ParentAccent3" refType="h" fact="0.5511"/>
                  <dgm:constr type="w" for="ch" forName="ParentAccent3" refType="w" fact="0.0287"/>
                  <dgm:constr type="h" for="ch" forName="ParentAccent3" refType="h" fact="0.0608"/>
                  <dgm:constr type="l" for="ch" forName="ParentAccent4" refType="w" fact="0.8136"/>
                  <dgm:constr type="t" for="ch" forName="ParentAccent4" refType="h" fact="0.5511"/>
                  <dgm:constr type="w" for="ch" forName="ParentAccent4" refType="w" fact="0.0287"/>
                  <dgm:constr type="h" for="ch" forName="ParentAccent4" refType="h" fact="0.0608"/>
                  <dgm:constr type="l" for="ch" forName="ParentAccent5" refType="w" fact="0.761"/>
                  <dgm:constr type="t" for="ch" forName="ParentAccent5" refType="h" fact="0.5511"/>
                  <dgm:constr type="w" for="ch" forName="ParentAccent5" refType="w" fact="0.0287"/>
                  <dgm:constr type="h" for="ch" forName="ParentAccent5" refType="h" fact="0.0608"/>
                  <dgm:constr type="l" for="ch" forName="ParentAccent6" refType="w" fact="0.6797"/>
                  <dgm:constr type="t" for="ch" forName="ParentAccent6" refType="h" fact="0.5207"/>
                  <dgm:constr type="w" for="ch" forName="ParentAccent6" refType="w" fact="0.0574"/>
                  <dgm:constr type="h" for="ch" forName="ParentAccent6" refType="h" fact="0.1217"/>
                  <dgm:constr type="l" for="ch" forName="ParentAccent7" refType="w" fact="0.9245"/>
                  <dgm:constr type="t" for="ch" forName="ParentAccent7" refType="h" fact="0.4255"/>
                  <dgm:constr type="w" for="ch" forName="ParentAccent7" refType="w" fact="0.0287"/>
                  <dgm:constr type="h" for="ch" forName="ParentAccent7" refType="h" fact="0.0608"/>
                  <dgm:constr type="l" for="ch" forName="ParentAccent8" refType="w" fact="0.9245"/>
                  <dgm:constr type="t" for="ch" forName="ParentAccent8" refType="h" fact="0.6776"/>
                  <dgm:constr type="w" for="ch" forName="ParentAccent8" refType="w" fact="0.0287"/>
                  <dgm:constr type="h" for="ch" forName="ParentAccent8" refType="h" fact="0.0608"/>
                  <dgm:constr type="l" for="ch" forName="ParentAccent9" refType="w" fact="0.9501"/>
                  <dgm:constr type="t" for="ch" forName="ParentAccent9" refType="h" fact="0.4801"/>
                  <dgm:constr type="w" for="ch" forName="ParentAccent9" refType="w" fact="0.0287"/>
                  <dgm:constr type="h" for="ch" forName="ParentAccent9" refType="h" fact="0.0608"/>
                  <dgm:constr type="l" for="ch" forName="ParentAccent10" refType="w" fact="0.9518"/>
                  <dgm:constr type="t" for="ch" forName="ParentAccent10" refType="h" fact="0.6233"/>
                  <dgm:constr type="w" for="ch" forName="ParentAccent10" refType="w" fact="0.0287"/>
                  <dgm:constr type="h" for="ch" forName="ParentAccent10" refType="h" fact="0.0608"/>
                  <dgm:constr type="l" for="ch" forName="Child3" refType="w" fact="0"/>
                  <dgm:constr type="t" for="ch" forName="Child3" refType="h" fact="0.7822"/>
                  <dgm:constr type="w" for="ch" forName="Child3" refType="w" fact="0.3364"/>
                  <dgm:constr type="h" for="ch" forName="Child3" refType="h" fact="0.1564"/>
                  <dgm:constr type="l" for="ch" forName="Child2" refType="w" fact="0"/>
                  <dgm:constr type="t" for="ch" forName="Child2" refType="h" fact="0.3955"/>
                  <dgm:constr type="w" for="ch" forName="Child2" refType="w" fact="0.2544"/>
                  <dgm:constr type="h" for="ch" forName="Child2" refType="h" fact="0.1564"/>
                  <dgm:constr type="l" for="ch" forName="Child1" refType="w" fact="0"/>
                  <dgm:constr type="t" for="ch" forName="Child1" refType="h" fact="0"/>
                  <dgm:constr type="w" for="ch" forName="Child1" refType="w" fact="0.3364"/>
                  <dgm:constr type="h" for="ch" forName="Child1" refType="h" fact="0.1564"/>
                  <dgm:constr type="l" for="ch" forName="Parent" refType="w" fact="0.3653"/>
                  <dgm:constr type="t" for="ch" forName="Parent" refType="h" fact="0.2737"/>
                  <dgm:constr type="w" for="ch" forName="Parent" refType="w" fact="0.2906"/>
                  <dgm:constr type="h" for="ch" forName="Parent" refType="h" fact="0.6157"/>
                </dgm:constrLst>
              </dgm:if>
              <dgm:if name="Name11" axis="ch" ptType="node" func="cnt" op="equ" val="4">
                <dgm:alg type="composite">
                  <dgm:param type="ar" val="1.8304"/>
                </dgm:alg>
                <dgm:constrLst>
                  <dgm:constr type="l" for="ch" forName="Parent" refType="w" fact="0.3771"/>
                  <dgm:constr type="t" for="ch" forName="Parent" refType="h" fact="0.2946"/>
                  <dgm:constr type="w" for="ch" forName="Parent" refType="w" fact="0.2862"/>
                  <dgm:constr type="h" for="ch" forName="Parent" refType="h" fact="0.5239"/>
                  <dgm:constr type="l" for="ch" forName="Child1Accent1" refType="w" fact="0.3904"/>
                  <dgm:constr type="t" for="ch" forName="Child1Accent1" refType="h" fact="0.2104"/>
                  <dgm:constr type="w" for="ch" forName="Child1Accent1" refType="w" fact="0.0566"/>
                  <dgm:constr type="h" for="ch" forName="Child1Accent1" refType="h" fact="0.1035"/>
                  <dgm:constr type="l" for="ch" forName="Child1Accent3" refType="w" fact="0.3001"/>
                  <dgm:constr type="t" for="ch" forName="Child1Accent3" refType="h" fact="0.128"/>
                  <dgm:constr type="w" for="ch" forName="Child1Accent3" refType="w" fact="0.0283"/>
                  <dgm:constr type="h" for="ch" forName="Child1Accent3" refType="h" fact="0.0518"/>
                  <dgm:constr type="l" for="ch" forName="Child1Accent4" refType="w" fact="0.2418"/>
                  <dgm:constr type="t" for="ch" forName="Child1Accent4" refType="h" fact="0.128"/>
                  <dgm:constr type="w" for="ch" forName="Child1Accent4" refType="w" fact="0.0283"/>
                  <dgm:constr type="h" for="ch" forName="Child1Accent4" refType="h" fact="0.0518"/>
                  <dgm:constr type="l" for="ch" forName="Child1Accent5" refType="w" fact="0.1835"/>
                  <dgm:constr type="t" for="ch" forName="Child1Accent5" refType="h" fact="0.128"/>
                  <dgm:constr type="w" for="ch" forName="Child1Accent5" refType="w" fact="0.0283"/>
                  <dgm:constr type="h" for="ch" forName="Child1Accent5" refType="h" fact="0.0518"/>
                  <dgm:constr type="l" for="ch" forName="Child1Accent6" refType="w" fact="0.1252"/>
                  <dgm:constr type="t" for="ch" forName="Child1Accent6" refType="h" fact="0.128"/>
                  <dgm:constr type="w" for="ch" forName="Child1Accent6" refType="w" fact="0.0283"/>
                  <dgm:constr type="h" for="ch" forName="Child1Accent6" refType="h" fact="0.0518"/>
                  <dgm:constr type="l" for="ch" forName="Child3Accent1" refType="w" fact="0.3158"/>
                  <dgm:constr type="t" for="ch" forName="Child3Accent1" refType="h" fact="0.6212"/>
                  <dgm:constr type="w" for="ch" forName="Child3Accent1" refType="w" fact="0.0566"/>
                  <dgm:constr type="h" for="ch" forName="Child3Accent1" refType="h" fact="0.1035"/>
                  <dgm:constr type="l" for="ch" forName="Child3Accent2" refType="w" fact="0.2689"/>
                  <dgm:constr type="t" for="ch" forName="Child3Accent2" refType="h" fact="0.6828"/>
                  <dgm:constr type="w" for="ch" forName="Child3Accent2" refType="w" fact="0.0283"/>
                  <dgm:constr type="h" for="ch" forName="Child3Accent2" refType="h" fact="0.0518"/>
                  <dgm:constr type="l" for="ch" forName="Child3Accent4" refType="w" fact="0.1614"/>
                  <dgm:constr type="t" for="ch" forName="Child3Accent4" refType="h" fact="0.6828"/>
                  <dgm:constr type="w" for="ch" forName="Child3Accent4" refType="w" fact="0.0283"/>
                  <dgm:constr type="h" for="ch" forName="Child3Accent4" refType="h" fact="0.0518"/>
                  <dgm:constr type="l" for="ch" forName="Child3Accent5" refType="w" fact="0.1077"/>
                  <dgm:constr type="t" for="ch" forName="Child3Accent5" refType="h" fact="0.6828"/>
                  <dgm:constr type="w" for="ch" forName="Child3Accent5" refType="w" fact="0.0283"/>
                  <dgm:constr type="h" for="ch" forName="Child3Accent5" refType="h" fact="0.0518"/>
                  <dgm:constr type="l" for="ch" forName="Child1Accent7" refType="w" fact="0.0668"/>
                  <dgm:constr type="t" for="ch" forName="Child1Accent7" refType="h" fact="0.128"/>
                  <dgm:constr type="w" for="ch" forName="Child1Accent7" refType="w" fact="0.0283"/>
                  <dgm:constr type="h" for="ch" forName="Child1Accent7" refType="h" fact="0.0518"/>
                  <dgm:constr type="l" for="ch" forName="Child3Accent6" refType="w" fact="0.0539"/>
                  <dgm:constr type="t" for="ch" forName="Child3Accent6" refType="h" fact="0.6828"/>
                  <dgm:constr type="w" for="ch" forName="Child3Accent6" refType="w" fact="0.0283"/>
                  <dgm:constr type="h" for="ch" forName="Child3Accent6" refType="h" fact="0.0518"/>
                  <dgm:constr type="l" for="ch" forName="Child1Accent8" refType="w" fact="0.0085"/>
                  <dgm:constr type="t" for="ch" forName="Child1Accent8" refType="h" fact="0.128"/>
                  <dgm:constr type="w" for="ch" forName="Child1Accent8" refType="w" fact="0.0283"/>
                  <dgm:constr type="h" for="ch" forName="Child1Accent8" refType="h" fact="0.0518"/>
                  <dgm:constr type="l" for="ch" forName="Child1Accent9" refType="w" fact="0"/>
                  <dgm:constr type="t" for="ch" forName="Child1Accent9" refType="h" fact="0"/>
                  <dgm:constr type="w" for="ch" forName="Child1Accent9" refType="w" fact="0"/>
                  <dgm:constr type="h" for="ch" forName="Child1Accent9" refType="h" fact="0"/>
                  <dgm:constr type="l" for="ch" forName="Child3Accent7" refType="w" fact="0.0002"/>
                  <dgm:constr type="t" for="ch" forName="Child3Accent7" refType="h" fact="0.6828"/>
                  <dgm:constr type="w" for="ch" forName="Child3Accent7" refType="w" fact="0.0283"/>
                  <dgm:constr type="h" for="ch" forName="Child3Accent7" refType="h" fact="0.0518"/>
                  <dgm:constr type="l" for="ch" forName="Child4Accent1" refType="w" fact="0.3904"/>
                  <dgm:constr type="t" for="ch" forName="Child4Accent1" refType="h" fact="0.8"/>
                  <dgm:constr type="w" for="ch" forName="Child4Accent1" refType="w" fact="0.0566"/>
                  <dgm:constr type="h" for="ch" forName="Child4Accent1" refType="h" fact="0.1035"/>
                  <dgm:constr type="l" for="ch" forName="Child4Accent3" refType="w" fact="0.2998"/>
                  <dgm:constr type="t" for="ch" forName="Child4Accent3" refType="h" fact="0.9482"/>
                  <dgm:constr type="w" for="ch" forName="Child4Accent3" refType="w" fact="0.0283"/>
                  <dgm:constr type="h" for="ch" forName="Child4Accent3" refType="h" fact="0.0518"/>
                  <dgm:constr type="l" for="ch" forName="Child4Accent4" refType="w" fact="0.2415"/>
                  <dgm:constr type="t" for="ch" forName="Child4Accent4" refType="h" fact="0.9482"/>
                  <dgm:constr type="w" for="ch" forName="Child4Accent4" refType="w" fact="0.0283"/>
                  <dgm:constr type="h" for="ch" forName="Child4Accent4" refType="h" fact="0.0518"/>
                  <dgm:constr type="l" for="ch" forName="Child4Accent5" refType="w" fact="0.1833"/>
                  <dgm:constr type="t" for="ch" forName="Child4Accent5" refType="h" fact="0.9482"/>
                  <dgm:constr type="w" for="ch" forName="Child4Accent5" refType="w" fact="0.0283"/>
                  <dgm:constr type="h" for="ch" forName="Child4Accent5" refType="h" fact="0.0518"/>
                  <dgm:constr type="l" for="ch" forName="Child4Accent6" refType="w" fact="0.1251"/>
                  <dgm:constr type="t" for="ch" forName="Child4Accent6" refType="h" fact="0.9482"/>
                  <dgm:constr type="w" for="ch" forName="Child4Accent6" refType="w" fact="0.0283"/>
                  <dgm:constr type="h" for="ch" forName="Child4Accent6" refType="h" fact="0.0518"/>
                  <dgm:constr type="l" for="ch" forName="Child4Accent7" refType="w" fact="0.0668"/>
                  <dgm:constr type="t" for="ch" forName="Child4Accent7" refType="h" fact="0.9482"/>
                  <dgm:constr type="w" for="ch" forName="Child4Accent7" refType="w" fact="0.0283"/>
                  <dgm:constr type="h" for="ch" forName="Child4Accent7" refType="h" fact="0.0518"/>
                  <dgm:constr type="l" for="ch" forName="Child4Accent8" refType="w" fact="0.0086"/>
                  <dgm:constr type="t" for="ch" forName="Child4Accent8" refType="h" fact="0.9482"/>
                  <dgm:constr type="w" for="ch" forName="Child4Accent8" refType="w" fact="0.0283"/>
                  <dgm:constr type="h" for="ch" forName="Child4Accent8" refType="h" fact="0.0518"/>
                  <dgm:constr type="l" for="ch" forName="Child2Accent1" refType="w" fact="0.3158"/>
                  <dgm:constr type="t" for="ch" forName="Child2Accent1" refType="h" fact="0.3725"/>
                  <dgm:constr type="w" for="ch" forName="Child2Accent1" refType="w" fact="0.0566"/>
                  <dgm:constr type="h" for="ch" forName="Child2Accent1" refType="h" fact="0.1035"/>
                  <dgm:constr type="l" for="ch" forName="Child4Accent2" refType="w" fact="0.358"/>
                  <dgm:constr type="t" for="ch" forName="Child4Accent2" refType="h" fact="0.8993"/>
                  <dgm:constr type="w" for="ch" forName="Child4Accent2" refType="w" fact="0.0283"/>
                  <dgm:constr type="h" for="ch" forName="Child4Accent2" refType="h" fact="0.0518"/>
                  <dgm:constr type="l" for="ch" forName="Child1Accent2" refType="w" fact="0.3585"/>
                  <dgm:constr type="t" for="ch" forName="Child1Accent2" refType="h" fact="0.162"/>
                  <dgm:constr type="w" for="ch" forName="Child1Accent2" refType="w" fact="0.0283"/>
                  <dgm:constr type="h" for="ch" forName="Child1Accent2" refType="h" fact="0.0518"/>
                  <dgm:constr type="l" for="ch" forName="Child3Accent3" refType="w" fact="0.2151"/>
                  <dgm:constr type="t" for="ch" forName="Child3Accent3" refType="h" fact="0.6828"/>
                  <dgm:constr type="w" for="ch" forName="Child3Accent3" refType="w" fact="0.0283"/>
                  <dgm:constr type="h" for="ch" forName="Child3Accent3" refType="h" fact="0.0518"/>
                  <dgm:constr type="l" for="ch" forName="Child2Accent2" refType="w" fact="0.2689"/>
                  <dgm:constr type="t" for="ch" forName="Child2Accent2" refType="h" fact="0.3937"/>
                  <dgm:constr type="w" for="ch" forName="Child2Accent2" refType="w" fact="0.0283"/>
                  <dgm:constr type="h" for="ch" forName="Child2Accent2" refType="h" fact="0.0518"/>
                  <dgm:constr type="l" for="ch" forName="Child2Accent4" refType="w" fact="0.1614"/>
                  <dgm:constr type="t" for="ch" forName="Child2Accent4" refType="h" fact="0.3937"/>
                  <dgm:constr type="w" for="ch" forName="Child2Accent4" refType="w" fact="0.0283"/>
                  <dgm:constr type="h" for="ch" forName="Child2Accent4" refType="h" fact="0.0518"/>
                  <dgm:constr type="l" for="ch" forName="Child2Accent5" refType="w" fact="0.1077"/>
                  <dgm:constr type="t" for="ch" forName="Child2Accent5" refType="h" fact="0.3937"/>
                  <dgm:constr type="w" for="ch" forName="Child2Accent5" refType="w" fact="0.0283"/>
                  <dgm:constr type="h" for="ch" forName="Child2Accent5" refType="h" fact="0.0518"/>
                  <dgm:constr type="l" for="ch" forName="Child2Accent6" refType="w" fact="0.0539"/>
                  <dgm:constr type="t" for="ch" forName="Child2Accent6" refType="h" fact="0.3937"/>
                  <dgm:constr type="w" for="ch" forName="Child2Accent6" refType="w" fact="0.0283"/>
                  <dgm:constr type="h" for="ch" forName="Child2Accent6" refType="h" fact="0.0518"/>
                  <dgm:constr type="l" for="ch" forName="Child2Accent7" refType="w" fact="0.0002"/>
                  <dgm:constr type="t" for="ch" forName="Child2Accent7" refType="h" fact="0.3937"/>
                  <dgm:constr type="w" for="ch" forName="Child2Accent7" refType="w" fact="0.0283"/>
                  <dgm:constr type="h" for="ch" forName="Child2Accent7" refType="h" fact="0.0518"/>
                  <dgm:constr type="l" for="ch" forName="Child2Accent3" refType="w" fact="0.2151"/>
                  <dgm:constr type="t" for="ch" forName="Child2Accent3" refType="h" fact="0.3937"/>
                  <dgm:constr type="w" for="ch" forName="Child2Accent3" refType="w" fact="0.0283"/>
                  <dgm:constr type="h" for="ch" forName="Child2Accent3" refType="h" fact="0.0518"/>
                  <dgm:constr type="l" for="ch" forName="ParentAccent1" refType="w" fact="0.9717"/>
                  <dgm:constr type="t" for="ch" forName="ParentAccent1" refType="h" fact="0.5316"/>
                  <dgm:constr type="w" for="ch" forName="ParentAccent1" refType="w" fact="0.0283"/>
                  <dgm:constr type="h" for="ch" forName="ParentAccent1" refType="h" fact="0.0518"/>
                  <dgm:constr type="l" for="ch" forName="ParentAccent2" refType="w" fact="0.9199"/>
                  <dgm:constr type="t" for="ch" forName="ParentAccent2" refType="h" fact="0.5316"/>
                  <dgm:constr type="w" for="ch" forName="ParentAccent2" refType="w" fact="0.0283"/>
                  <dgm:constr type="h" for="ch" forName="ParentAccent2" refType="h" fact="0.0518"/>
                  <dgm:constr type="l" for="ch" forName="ParentAccent3" refType="w" fact="0.8682"/>
                  <dgm:constr type="t" for="ch" forName="ParentAccent3" refType="h" fact="0.5316"/>
                  <dgm:constr type="w" for="ch" forName="ParentAccent3" refType="w" fact="0.0283"/>
                  <dgm:constr type="h" for="ch" forName="ParentAccent3" refType="h" fact="0.0518"/>
                  <dgm:constr type="l" for="ch" forName="ParentAccent4" refType="w" fact="0.8164"/>
                  <dgm:constr type="t" for="ch" forName="ParentAccent4" refType="h" fact="0.5316"/>
                  <dgm:constr type="w" for="ch" forName="ParentAccent4" refType="w" fact="0.0283"/>
                  <dgm:constr type="h" for="ch" forName="ParentAccent4" refType="h" fact="0.0518"/>
                  <dgm:constr type="l" for="ch" forName="ParentAccent5" refType="w" fact="0.7646"/>
                  <dgm:constr type="t" for="ch" forName="ParentAccent5" refType="h" fact="0.5316"/>
                  <dgm:constr type="w" for="ch" forName="ParentAccent5" refType="w" fact="0.0283"/>
                  <dgm:constr type="h" for="ch" forName="ParentAccent5" refType="h" fact="0.0518"/>
                  <dgm:constr type="l" for="ch" forName="ParentAccent6" refType="w" fact="0.6846"/>
                  <dgm:constr type="t" for="ch" forName="ParentAccent6" refType="h" fact="0.5057"/>
                  <dgm:constr type="w" for="ch" forName="ParentAccent6" refType="w" fact="0.0566"/>
                  <dgm:constr type="h" for="ch" forName="ParentAccent6" refType="h" fact="0.1035"/>
                  <dgm:constr type="l" for="ch" forName="ParentAccent7" refType="w" fact="0.9256"/>
                  <dgm:constr type="t" for="ch" forName="ParentAccent7" refType="h" fact="0.4247"/>
                  <dgm:constr type="w" for="ch" forName="ParentAccent7" refType="w" fact="0.0283"/>
                  <dgm:constr type="h" for="ch" forName="ParentAccent7" refType="h" fact="0.0518"/>
                  <dgm:constr type="l" for="ch" forName="ParentAccent8" refType="w" fact="0.9256"/>
                  <dgm:constr type="t" for="ch" forName="ParentAccent8" refType="h" fact="0.6392"/>
                  <dgm:constr type="w" for="ch" forName="ParentAccent8" refType="w" fact="0.0283"/>
                  <dgm:constr type="h" for="ch" forName="ParentAccent8" refType="h" fact="0.0518"/>
                  <dgm:constr type="l" for="ch" forName="ParentAccent9" refType="w" fact="0.9509"/>
                  <dgm:constr type="t" for="ch" forName="ParentAccent9" refType="h" fact="0.4712"/>
                  <dgm:constr type="w" for="ch" forName="ParentAccent9" refType="w" fact="0.0283"/>
                  <dgm:constr type="h" for="ch" forName="ParentAccent9" refType="h" fact="0.0518"/>
                  <dgm:constr type="l" for="ch" forName="ParentAccent10" refType="w" fact="0.9525"/>
                  <dgm:constr type="t" for="ch" forName="ParentAccent10" refType="h" fact="0.593"/>
                  <dgm:constr type="w" for="ch" forName="ParentAccent10" refType="w" fact="0.0283"/>
                  <dgm:constr type="h" for="ch" forName="ParentAccent10" refType="h" fact="0.0518"/>
                  <dgm:constr type="l" for="ch" forName="Child4" refType="w" fact="0.0081"/>
                  <dgm:constr type="t" for="ch" forName="Child4" refType="h" fact="0.8184"/>
                  <dgm:constr type="w" for="ch" forName="Child4" refType="w" fact="0.3192"/>
                  <dgm:constr type="h" for="ch" forName="Child4" refType="h" fact="0.1294"/>
                  <dgm:constr type="l" for="ch" forName="Child3" refType="w" fact="0"/>
                  <dgm:constr type="t" for="ch" forName="Child3" refType="h" fact="0.5547"/>
                  <dgm:constr type="w" for="ch" forName="Child3" refType="w" fact="0.297"/>
                  <dgm:constr type="h" for="ch" forName="Child3" refType="h" fact="0.1294"/>
                  <dgm:constr type="l" for="ch" forName="Child2" refType="w" fact="0"/>
                  <dgm:constr type="t" for="ch" forName="Child2" refType="h" fact="0.2662"/>
                  <dgm:constr type="w" for="ch" forName="Child2" refType="w" fact="0.297"/>
                  <dgm:constr type="h" for="ch" forName="Child2" refType="h" fact="0.1294"/>
                  <dgm:constr type="l" for="ch" forName="Child1" refType="w" fact="0.0081"/>
                  <dgm:constr type="t" for="ch" forName="Child1" refType="h" fact="0"/>
                  <dgm:constr type="w" for="ch" forName="Child1" refType="w" fact="0.3192"/>
                  <dgm:constr type="h" for="ch" forName="Child1" refType="h" fact="0.1294"/>
                </dgm:constrLst>
              </dgm:if>
              <dgm:else name="Name12">
                <dgm:alg type="composite">
                  <dgm:param type="ar" val="1.3278"/>
                </dgm:alg>
                <dgm:constrLst>
                  <dgm:constr type="l" for="ch" forName="Child2Accent1" refType="w" fact="0.3436"/>
                  <dgm:constr type="t" for="ch" forName="Child2Accent1" refType="h" fact="0.3184"/>
                  <dgm:constr type="w" for="ch" forName="Child2Accent1" refType="w" fact="0.0574"/>
                  <dgm:constr type="h" for="ch" forName="Child2Accent1" refType="h" fact="0.0763"/>
                  <dgm:constr type="l" for="ch" forName="Child2Accent2" refType="w" fact="0.3068"/>
                  <dgm:constr type="t" for="ch" forName="Child2Accent2" refType="h" fact="0.2781"/>
                  <dgm:constr type="w" for="ch" forName="Child2Accent2" refType="w" fact="0.0287"/>
                  <dgm:constr type="h" for="ch" forName="Child2Accent2" refType="h" fact="0.0381"/>
                  <dgm:constr type="l" for="ch" forName="Child2Accent3" refType="w" fact="0.2455"/>
                  <dgm:constr type="t" for="ch" forName="Child2Accent3" refType="h" fact="0.2781"/>
                  <dgm:constr type="w" for="ch" forName="Child2Accent3" refType="w" fact="0.0287"/>
                  <dgm:constr type="h" for="ch" forName="Child2Accent3" refType="h" fact="0.0381"/>
                  <dgm:constr type="l" for="ch" forName="Child2Accent4" refType="w" fact="0.1842"/>
                  <dgm:constr type="t" for="ch" forName="Child2Accent4" refType="h" fact="0.2781"/>
                  <dgm:constr type="w" for="ch" forName="Child2Accent4" refType="w" fact="0.0287"/>
                  <dgm:constr type="h" for="ch" forName="Child2Accent4" refType="h" fact="0.0381"/>
                  <dgm:constr type="l" for="ch" forName="Child2Accent5" refType="w" fact="0.1229"/>
                  <dgm:constr type="t" for="ch" forName="Child2Accent5" refType="h" fact="0.2781"/>
                  <dgm:constr type="w" for="ch" forName="Child2Accent5" refType="w" fact="0.0287"/>
                  <dgm:constr type="h" for="ch" forName="Child2Accent5" refType="h" fact="0.0381"/>
                  <dgm:constr type="l" for="ch" forName="Child3Accent1" refType="w" fact="0.284"/>
                  <dgm:constr type="t" for="ch" forName="Child3Accent1" refType="h" fact="0.5061"/>
                  <dgm:constr type="w" for="ch" forName="Child3Accent1" refType="w" fact="0.0574"/>
                  <dgm:constr type="h" for="ch" forName="Child3Accent1" refType="h" fact="0.0763"/>
                  <dgm:constr type="l" for="ch" forName="Child3Accent2" refType="w" fact="0.2272"/>
                  <dgm:constr type="t" for="ch" forName="Child3Accent2" refType="h" fact="0.5252"/>
                  <dgm:constr type="w" for="ch" forName="Child3Accent2" refType="w" fact="0.0287"/>
                  <dgm:constr type="h" for="ch" forName="Child3Accent2" refType="h" fact="0.0381"/>
                  <dgm:constr type="l" for="ch" forName="Child3Accent3" refType="w" fact="0.1705"/>
                  <dgm:constr type="t" for="ch" forName="Child3Accent3" refType="h" fact="0.5252"/>
                  <dgm:constr type="w" for="ch" forName="Child3Accent3" refType="w" fact="0.0287"/>
                  <dgm:constr type="h" for="ch" forName="Child3Accent3" refType="h" fact="0.0381"/>
                  <dgm:constr type="l" for="ch" forName="Child3Accent4" refType="w" fact="0.1137"/>
                  <dgm:constr type="t" for="ch" forName="Child3Accent4" refType="h" fact="0.5252"/>
                  <dgm:constr type="w" for="ch" forName="Child3Accent4" refType="w" fact="0.0287"/>
                  <dgm:constr type="h" for="ch" forName="Child3Accent4" refType="h" fact="0.0381"/>
                  <dgm:constr type="l" for="ch" forName="Child2Accent6" refType="w" fact="0.0615"/>
                  <dgm:constr type="t" for="ch" forName="Child2Accent6" refType="h" fact="0.2781"/>
                  <dgm:constr type="w" for="ch" forName="Child2Accent6" refType="w" fact="0.0287"/>
                  <dgm:constr type="h" for="ch" forName="Child2Accent6" refType="h" fact="0.0381"/>
                  <dgm:constr type="l" for="ch" forName="Child3Accent5" refType="w" fact="0.057"/>
                  <dgm:constr type="t" for="ch" forName="Child3Accent5" refType="h" fact="0.5252"/>
                  <dgm:constr type="w" for="ch" forName="Child3Accent5" refType="w" fact="0.0287"/>
                  <dgm:constr type="h" for="ch" forName="Child3Accent5" refType="h" fact="0.0381"/>
                  <dgm:constr type="l" for="ch" forName="Child2Accent7" refType="w" fact="0.0002"/>
                  <dgm:constr type="t" for="ch" forName="Child2Accent7" refType="h" fact="0.2781"/>
                  <dgm:constr type="w" for="ch" forName="Child2Accent7" refType="w" fact="0.0287"/>
                  <dgm:constr type="h" for="ch" forName="Child2Accent7" refType="h" fact="0.0381"/>
                  <dgm:constr type="l" for="ch" forName="Child3Accent6" refType="w" fact="0.0002"/>
                  <dgm:constr type="t" for="ch" forName="Child3Accent6" refType="h" fact="0.5252"/>
                  <dgm:constr type="w" for="ch" forName="Child3Accent6" refType="w" fact="0.0287"/>
                  <dgm:constr type="h" for="ch" forName="Child3Accent6" refType="h" fact="0.0381"/>
                  <dgm:constr type="l" for="ch" forName="Child3Accent7" refType="w" fact="0"/>
                  <dgm:constr type="t" for="ch" forName="Child3Accent7" refType="h" fact="0"/>
                  <dgm:constr type="w" for="ch" forName="Child3Accent7" refType="w" fact="0"/>
                  <dgm:constr type="h" for="ch" forName="Child3Accent7" refType="h" fact="0"/>
                  <dgm:constr type="l" for="ch" forName="Child4Accent1" refType="w" fact="0.3436"/>
                  <dgm:constr type="t" for="ch" forName="Child4Accent1" refType="h" fact="0.6908"/>
                  <dgm:constr type="w" for="ch" forName="Child4Accent1" refType="w" fact="0.0574"/>
                  <dgm:constr type="h" for="ch" forName="Child4Accent1" refType="h" fact="0.0763"/>
                  <dgm:constr type="l" for="ch" forName="Child4Accent2" refType="w" fact="0.3068"/>
                  <dgm:constr type="t" for="ch" forName="Child4Accent2" refType="h" fact="0.7684"/>
                  <dgm:constr type="w" for="ch" forName="Child4Accent2" refType="w" fact="0.0287"/>
                  <dgm:constr type="h" for="ch" forName="Child4Accent2" refType="h" fact="0.0381"/>
                  <dgm:constr type="l" for="ch" forName="Child4Accent3" refType="w" fact="0.2455"/>
                  <dgm:constr type="t" for="ch" forName="Child4Accent3" refType="h" fact="0.7684"/>
                  <dgm:constr type="w" for="ch" forName="Child4Accent3" refType="w" fact="0.0287"/>
                  <dgm:constr type="h" for="ch" forName="Child4Accent3" refType="h" fact="0.0381"/>
                  <dgm:constr type="l" for="ch" forName="Child4Accent4" refType="w" fact="0.1842"/>
                  <dgm:constr type="t" for="ch" forName="Child4Accent4" refType="h" fact="0.7684"/>
                  <dgm:constr type="w" for="ch" forName="Child4Accent4" refType="w" fact="0.0287"/>
                  <dgm:constr type="h" for="ch" forName="Child4Accent4" refType="h" fact="0.0381"/>
                  <dgm:constr type="l" for="ch" forName="Child4Accent5" refType="w" fact="0.1229"/>
                  <dgm:constr type="t" for="ch" forName="Child4Accent5" refType="h" fact="0.7684"/>
                  <dgm:constr type="w" for="ch" forName="Child4Accent5" refType="w" fact="0.0287"/>
                  <dgm:constr type="h" for="ch" forName="Child4Accent5" refType="h" fact="0.0381"/>
                  <dgm:constr type="l" for="ch" forName="Child4Accent6" refType="w" fact="0.0615"/>
                  <dgm:constr type="t" for="ch" forName="Child4Accent6" refType="h" fact="0.7684"/>
                  <dgm:constr type="w" for="ch" forName="Child4Accent6" refType="w" fact="0.0287"/>
                  <dgm:constr type="h" for="ch" forName="Child4Accent6" refType="h" fact="0.0381"/>
                  <dgm:constr type="l" for="ch" forName="Child4Accent7" refType="w" fact="0.0002"/>
                  <dgm:constr type="t" for="ch" forName="Child4Accent7" refType="h" fact="0.7684"/>
                  <dgm:constr type="w" for="ch" forName="Child4Accent7" refType="w" fact="0.0287"/>
                  <dgm:constr type="h" for="ch" forName="Child4Accent7" refType="h" fact="0.0381"/>
                  <dgm:constr type="l" for="ch" forName="Child4Accent8" refType="w" fact="0"/>
                  <dgm:constr type="t" for="ch" forName="Child4Accent8" refType="h" fact="0"/>
                  <dgm:constr type="w" for="ch" forName="Child4Accent8" refType="w" fact="0"/>
                  <dgm:constr type="h" for="ch" forName="Child4Accent8" refType="h" fact="0"/>
                  <dgm:constr type="l" for="ch" forName="ParentAccent1" refType="w" fact="0.9713"/>
                  <dgm:constr type="t" for="ch" forName="ParentAccent1" refType="h" fact="0.5252"/>
                  <dgm:constr type="w" for="ch" forName="ParentAccent1" refType="w" fact="0.0287"/>
                  <dgm:constr type="h" for="ch" forName="ParentAccent1" refType="h" fact="0.0381"/>
                  <dgm:constr type="l" for="ch" forName="ParentAccent2" refType="w" fact="0.9187"/>
                  <dgm:constr type="t" for="ch" forName="ParentAccent2" refType="h" fact="0.5252"/>
                  <dgm:constr type="w" for="ch" forName="ParentAccent2" refType="w" fact="0.0287"/>
                  <dgm:constr type="h" for="ch" forName="ParentAccent2" refType="h" fact="0.0381"/>
                  <dgm:constr type="l" for="ch" forName="ParentAccent3" refType="w" fact="0.8661"/>
                  <dgm:constr type="t" for="ch" forName="ParentAccent3" refType="h" fact="0.5252"/>
                  <dgm:constr type="w" for="ch" forName="ParentAccent3" refType="w" fact="0.0287"/>
                  <dgm:constr type="h" for="ch" forName="ParentAccent3" refType="h" fact="0.0381"/>
                  <dgm:constr type="l" for="ch" forName="ParentAccent4" refType="w" fact="0.8136"/>
                  <dgm:constr type="t" for="ch" forName="ParentAccent4" refType="h" fact="0.5252"/>
                  <dgm:constr type="w" for="ch" forName="ParentAccent4" refType="w" fact="0.0287"/>
                  <dgm:constr type="h" for="ch" forName="ParentAccent4" refType="h" fact="0.0381"/>
                  <dgm:constr type="l" for="ch" forName="ParentAccent5" refType="w" fact="0.761"/>
                  <dgm:constr type="t" for="ch" forName="ParentAccent5" refType="h" fact="0.5252"/>
                  <dgm:constr type="w" for="ch" forName="ParentAccent5" refType="w" fact="0.0287"/>
                  <dgm:constr type="h" for="ch" forName="ParentAccent5" refType="h" fact="0.0381"/>
                  <dgm:constr type="l" for="ch" forName="ParentAccent6" refType="w" fact="0.6797"/>
                  <dgm:constr type="t" for="ch" forName="ParentAccent6" refType="h" fact="0.5061"/>
                  <dgm:constr type="w" for="ch" forName="ParentAccent6" refType="w" fact="0.0574"/>
                  <dgm:constr type="h" for="ch" forName="ParentAccent6" refType="h" fact="0.0763"/>
                  <dgm:constr type="l" for="ch" forName="ParentAccent7" refType="w" fact="0.9245"/>
                  <dgm:constr type="t" for="ch" forName="ParentAccent7" refType="h" fact="0.4464"/>
                  <dgm:constr type="w" for="ch" forName="ParentAccent7" refType="w" fact="0.0287"/>
                  <dgm:constr type="h" for="ch" forName="ParentAccent7" refType="h" fact="0.0381"/>
                  <dgm:constr type="l" for="ch" forName="ParentAccent8" refType="w" fact="0.9245"/>
                  <dgm:constr type="t" for="ch" forName="ParentAccent8" refType="h" fact="0.6045"/>
                  <dgm:constr type="w" for="ch" forName="ParentAccent8" refType="w" fact="0.0287"/>
                  <dgm:constr type="h" for="ch" forName="ParentAccent8" refType="h" fact="0.0381"/>
                  <dgm:constr type="l" for="ch" forName="ParentAccent9" refType="w" fact="0.9501"/>
                  <dgm:constr type="t" for="ch" forName="ParentAccent9" refType="h" fact="0.4807"/>
                  <dgm:constr type="w" for="ch" forName="ParentAccent9" refType="w" fact="0.0287"/>
                  <dgm:constr type="h" for="ch" forName="ParentAccent9" refType="h" fact="0.0381"/>
                  <dgm:constr type="l" for="ch" forName="ParentAccent10" refType="w" fact="0.9518"/>
                  <dgm:constr type="t" for="ch" forName="ParentAccent10" refType="h" fact="0.5705"/>
                  <dgm:constr type="w" for="ch" forName="ParentAccent10" refType="w" fact="0.0287"/>
                  <dgm:constr type="h" for="ch" forName="ParentAccent10" refType="h" fact="0.0381"/>
                  <dgm:constr type="l" for="ch" forName="Child1Accent1" refType="w" fact="0.4819"/>
                  <dgm:constr type="t" for="ch" forName="Child1Accent1" refType="h" fact="0.2457"/>
                  <dgm:constr type="w" for="ch" forName="Child1Accent1" refType="w" fact="0.0574"/>
                  <dgm:constr type="h" for="ch" forName="Child1Accent1" refType="h" fact="0.0763"/>
                  <dgm:constr type="l" for="ch" forName="Child1Accent4" refType="w" fact="0.3653"/>
                  <dgm:constr type="t" for="ch" forName="Child1Accent4" refType="h" fact="0.097"/>
                  <dgm:constr type="w" for="ch" forName="Child1Accent4" refType="w" fact="0.0287"/>
                  <dgm:constr type="h" for="ch" forName="Child1Accent4" refType="h" fact="0.0381"/>
                  <dgm:constr type="l" for="ch" forName="Child1Accent5" refType="w" fact="0.304"/>
                  <dgm:constr type="t" for="ch" forName="Child1Accent5" refType="h" fact="0.097"/>
                  <dgm:constr type="w" for="ch" forName="Child1Accent5" refType="w" fact="0.0287"/>
                  <dgm:constr type="h" for="ch" forName="Child1Accent5" refType="h" fact="0.0381"/>
                  <dgm:constr type="l" for="ch" forName="Child1Accent6" refType="w" fact="0.2426"/>
                  <dgm:constr type="t" for="ch" forName="Child1Accent6" refType="h" fact="0.097"/>
                  <dgm:constr type="w" for="ch" forName="Child1Accent6" refType="w" fact="0.0287"/>
                  <dgm:constr type="h" for="ch" forName="Child1Accent6" refType="h" fact="0.0381"/>
                  <dgm:constr type="l" for="ch" forName="Child1Accent7" refType="w" fact="0.1813"/>
                  <dgm:constr type="t" for="ch" forName="Child1Accent7" refType="h" fact="0.097"/>
                  <dgm:constr type="w" for="ch" forName="Child1Accent7" refType="w" fact="0.0287"/>
                  <dgm:constr type="h" for="ch" forName="Child1Accent7" refType="h" fact="0.0381"/>
                  <dgm:constr type="l" for="ch" forName="Child1Accent8" refType="w" fact="0.12"/>
                  <dgm:constr type="t" for="ch" forName="Child1Accent8" refType="h" fact="0.097"/>
                  <dgm:constr type="w" for="ch" forName="Child1Accent8" refType="w" fact="0.0287"/>
                  <dgm:constr type="h" for="ch" forName="Child1Accent8" refType="h" fact="0.0381"/>
                  <dgm:constr type="l" for="ch" forName="Child1Accent9" refType="w" fact="0.0587"/>
                  <dgm:constr type="t" for="ch" forName="Child1Accent9" refType="h" fact="0.097"/>
                  <dgm:constr type="w" for="ch" forName="Child1Accent9" refType="w" fact="0.0287"/>
                  <dgm:constr type="h" for="ch" forName="Child1Accent9" refType="h" fact="0.0381"/>
                  <dgm:constr type="l" for="ch" forName="Child5Accent1" refType="w" fact="0.4819"/>
                  <dgm:constr type="t" for="ch" forName="Child5Accent1" refType="h" fact="0.7601"/>
                  <dgm:constr type="w" for="ch" forName="Child5Accent1" refType="w" fact="0.0574"/>
                  <dgm:constr type="h" for="ch" forName="Child5Accent1" refType="h" fact="0.0763"/>
                  <dgm:constr type="l" for="ch" forName="Child5Accent4" refType="w" fact="0.3653"/>
                  <dgm:constr type="t" for="ch" forName="Child5Accent4" refType="h" fact="0.9619"/>
                  <dgm:constr type="w" for="ch" forName="Child5Accent4" refType="w" fact="0.0287"/>
                  <dgm:constr type="h" for="ch" forName="Child5Accent4" refType="h" fact="0.0381"/>
                  <dgm:constr type="l" for="ch" forName="Child5Accent5" refType="w" fact="0.304"/>
                  <dgm:constr type="t" for="ch" forName="Child5Accent5" refType="h" fact="0.9619"/>
                  <dgm:constr type="w" for="ch" forName="Child5Accent5" refType="w" fact="0.0287"/>
                  <dgm:constr type="h" for="ch" forName="Child5Accent5" refType="h" fact="0.0381"/>
                  <dgm:constr type="l" for="ch" forName="Child5Accent6" refType="w" fact="0.2426"/>
                  <dgm:constr type="t" for="ch" forName="Child5Accent6" refType="h" fact="0.9619"/>
                  <dgm:constr type="w" for="ch" forName="Child5Accent6" refType="w" fact="0.0287"/>
                  <dgm:constr type="h" for="ch" forName="Child5Accent6" refType="h" fact="0.0381"/>
                  <dgm:constr type="l" for="ch" forName="Child5Accent7" refType="w" fact="0.1813"/>
                  <dgm:constr type="t" for="ch" forName="Child5Accent7" refType="h" fact="0.9619"/>
                  <dgm:constr type="w" for="ch" forName="Child5Accent7" refType="w" fact="0.0287"/>
                  <dgm:constr type="h" for="ch" forName="Child5Accent7" refType="h" fact="0.0381"/>
                  <dgm:constr type="l" for="ch" forName="Child5Accent8" refType="w" fact="0.12"/>
                  <dgm:constr type="t" for="ch" forName="Child5Accent8" refType="h" fact="0.9619"/>
                  <dgm:constr type="w" for="ch" forName="Child5Accent8" refType="w" fact="0.0287"/>
                  <dgm:constr type="h" for="ch" forName="Child5Accent8" refType="h" fact="0.0381"/>
                  <dgm:constr type="l" for="ch" forName="Child5Accent9" refType="w" fact="0.0587"/>
                  <dgm:constr type="t" for="ch" forName="Child5Accent9" refType="h" fact="0.9619"/>
                  <dgm:constr type="w" for="ch" forName="Child5Accent9" refType="w" fact="0.0287"/>
                  <dgm:constr type="h" for="ch" forName="Child5Accent9" refType="h" fact="0.0381"/>
                  <dgm:constr type="l" for="ch" forName="Child5Accent2" refType="w" fact="0.453"/>
                  <dgm:constr type="t" for="ch" forName="Child5Accent2" refType="h" fact="0.8375"/>
                  <dgm:constr type="w" for="ch" forName="Child5Accent2" refType="w" fact="0.0287"/>
                  <dgm:constr type="h" for="ch" forName="Child5Accent2" refType="h" fact="0.0381"/>
                  <dgm:constr type="l" for="ch" forName="Child5Accent3" refType="w" fact="0.4118"/>
                  <dgm:constr type="t" for="ch" forName="Child5Accent3" refType="h" fact="0.8991"/>
                  <dgm:constr type="w" for="ch" forName="Child5Accent3" refType="w" fact="0.0287"/>
                  <dgm:constr type="h" for="ch" forName="Child5Accent3" refType="h" fact="0.0381"/>
                  <dgm:constr type="l" for="ch" forName="Child1Accent2" refType="w" fact="0.4458"/>
                  <dgm:constr type="t" for="ch" forName="Child1Accent2" refType="h" fact="0.2004"/>
                  <dgm:constr type="w" for="ch" forName="Child1Accent2" refType="w" fact="0.0287"/>
                  <dgm:constr type="h" for="ch" forName="Child1Accent2" refType="h" fact="0.0381"/>
                  <dgm:constr type="l" for="ch" forName="Child1Accent3" refType="w" fact="0.4054"/>
                  <dgm:constr type="t" for="ch" forName="Child1Accent3" refType="h" fact="0.1445"/>
                  <dgm:constr type="w" for="ch" forName="Child1Accent3" refType="w" fact="0.0287"/>
                  <dgm:constr type="h" for="ch" forName="Child1Accent3" refType="h" fact="0.0381"/>
                  <dgm:constr type="l" for="ch" forName="Child5" refType="w" fact="0.0581"/>
                  <dgm:constr type="t" for="ch" forName="Child5" refType="h" fact="0.8635"/>
                  <dgm:constr type="w" for="ch" forName="Child5" refType="w" fact="0.3364"/>
                  <dgm:constr type="h" for="ch" forName="Child5" refType="h" fact="0.0981"/>
                  <dgm:constr type="l" for="ch" forName="Child4" refType="w" fact="0"/>
                  <dgm:constr type="t" for="ch" forName="Child4" refType="h" fact="0.6701"/>
                  <dgm:constr type="w" for="ch" forName="Child4" refType="w" fact="0.3364"/>
                  <dgm:constr type="h" for="ch" forName="Child4" refType="h" fact="0.0981"/>
                  <dgm:constr type="l" for="ch" forName="Child3" refType="w" fact="0"/>
                  <dgm:constr type="t" for="ch" forName="Child3" refType="h" fact="0.4276"/>
                  <dgm:constr type="w" for="ch" forName="Child3" refType="w" fact="0.2544"/>
                  <dgm:constr type="h" for="ch" forName="Child3" refType="h" fact="0.0981"/>
                  <dgm:constr type="l" for="ch" forName="Child2" refType="w" fact="0"/>
                  <dgm:constr type="t" for="ch" forName="Child2" refType="h" fact="0.1798"/>
                  <dgm:constr type="w" for="ch" forName="Child2" refType="w" fact="0.3364"/>
                  <dgm:constr type="h" for="ch" forName="Child2" refType="h" fact="0.0981"/>
                  <dgm:constr type="l" for="ch" forName="Child1" refType="w" fact="0.0581"/>
                  <dgm:constr type="t" for="ch" forName="Child1" refType="h" fact="0"/>
                  <dgm:constr type="w" for="ch" forName="Child1" refType="w" fact="0.3364"/>
                  <dgm:constr type="h" for="ch" forName="Child1" refType="h" fact="0.0981"/>
                  <dgm:constr type="l" for="ch" forName="Parent" refType="w" fact="0.3653"/>
                  <dgm:constr type="t" for="ch" forName="Parent" refType="h" fact="0.3513"/>
                  <dgm:constr type="w" for="ch" forName="Parent" refType="w" fact="0.2906"/>
                  <dgm:constr type="h" for="ch" forName="Parent" refType="h" fact="0.3859"/>
                </dgm:constrLst>
              </dgm:else>
            </dgm:choose>
          </dgm:if>
          <dgm:else name="Name13">
            <dgm:choose name="Name14">
              <dgm:if name="Name15" axis="ch" ptType="node" func="cnt" op="equ" val="0">
                <dgm:alg type="composite">
                  <dgm:param type="ar" val="2.1059"/>
                </dgm:alg>
                <dgm:constrLst>
                  <dgm:constr type="r" for="ch" forName="Parent" refType="w"/>
                  <dgm:constr type="t" for="ch" forName="Parent" refType="h" fact="0"/>
                  <dgm:constr type="w" for="ch" forName="Parent" refType="w" fact="0.4749"/>
                  <dgm:constr type="h" for="ch" forName="Parent" refType="h"/>
                  <dgm:constr type="r" for="ch" forName="ParentAccent1" refType="w" fact="0.0469"/>
                  <dgm:constr type="t" for="ch" forName="ParentAccent1" refType="h" fact="0.4506"/>
                  <dgm:constr type="w" for="ch" forName="ParentAccent1" refType="w" fact="0.0469"/>
                  <dgm:constr type="h" for="ch" forName="ParentAccent1" refType="h" fact="0.0988"/>
                  <dgm:constr type="r" for="ch" forName="ParentAccent2" refType="w" fact="0.1266"/>
                  <dgm:constr type="t" for="ch" forName="ParentAccent2" refType="h" fact="0.4506"/>
                  <dgm:constr type="w" for="ch" forName="ParentAccent2" refType="w" fact="0.0469"/>
                  <dgm:constr type="h" for="ch" forName="ParentAccent2" refType="h" fact="0.0988"/>
                  <dgm:constr type="r" for="ch" forName="ParentAccent3" refType="w" fact="0.2063"/>
                  <dgm:constr type="t" for="ch" forName="ParentAccent3" refType="h" fact="0.4506"/>
                  <dgm:constr type="w" for="ch" forName="ParentAccent3" refType="w" fact="0.0469"/>
                  <dgm:constr type="h" for="ch" forName="ParentAccent3" refType="h" fact="0.0988"/>
                  <dgm:constr type="r" for="ch" forName="ParentAccent4" refType="w" fact="0.286"/>
                  <dgm:constr type="t" for="ch" forName="ParentAccent4" refType="h" fact="0.4506"/>
                  <dgm:constr type="w" for="ch" forName="ParentAccent4" refType="w" fact="0.0469"/>
                  <dgm:constr type="h" for="ch" forName="ParentAccent4" refType="h" fact="0.0988"/>
                  <dgm:constr type="r" for="ch" forName="ParentAccent5" refType="w" fact="0.3657"/>
                  <dgm:constr type="t" for="ch" forName="ParentAccent5" refType="h" fact="0.4506"/>
                  <dgm:constr type="w" for="ch" forName="ParentAccent5" refType="w" fact="0.0469"/>
                  <dgm:constr type="h" for="ch" forName="ParentAccent5" refType="h" fact="0.0988"/>
                  <dgm:constr type="r" for="ch" forName="ParentAccent6" refType="w" fact="0.4924"/>
                  <dgm:constr type="t" for="ch" forName="ParentAccent6" refType="h" fact="0.4012"/>
                  <dgm:constr type="w" for="ch" forName="ParentAccent6" refType="w" fact="0.0939"/>
                  <dgm:constr type="h" for="ch" forName="ParentAccent6" refType="h" fact="0.1976"/>
                  <dgm:constr type="r" for="ch" forName="ParentAccent7" refType="w" fact="0.1234"/>
                  <dgm:constr type="t" for="ch" forName="ParentAccent7" refType="h" fact="0.2465"/>
                  <dgm:constr type="w" for="ch" forName="ParentAccent7" refType="w" fact="0.0469"/>
                  <dgm:constr type="h" for="ch" forName="ParentAccent7" refType="h" fact="0.0988"/>
                  <dgm:constr type="r" for="ch" forName="ParentAccent8" refType="w" fact="0.1234"/>
                  <dgm:constr type="t" for="ch" forName="ParentAccent8" refType="h" fact="0.6562"/>
                  <dgm:constr type="w" for="ch" forName="ParentAccent8" refType="w" fact="0.0469"/>
                  <dgm:constr type="h" for="ch" forName="ParentAccent8" refType="h" fact="0.0988"/>
                  <dgm:constr type="r" for="ch" forName="ParentAccent9" refType="w" fact="0.0815"/>
                  <dgm:constr type="t" for="ch" forName="ParentAccent9" refType="h" fact="0.3353"/>
                  <dgm:constr type="w" for="ch" forName="ParentAccent9" refType="w" fact="0.0469"/>
                  <dgm:constr type="h" for="ch" forName="ParentAccent9" refType="h" fact="0.0988"/>
                  <dgm:constr type="r" for="ch" forName="ParentAccent10" refType="w" fact="0.0787"/>
                  <dgm:constr type="t" for="ch" forName="ParentAccent10" refType="h" fact="0.5679"/>
                  <dgm:constr type="w" for="ch" forName="ParentAccent10" refType="w" fact="0.0469"/>
                  <dgm:constr type="h" for="ch" forName="ParentAccent10" refType="h" fact="0.0988"/>
                </dgm:constrLst>
              </dgm:if>
              <dgm:if name="Name16" axis="ch" ptType="node" func="cnt" op="equ" val="1">
                <dgm:alg type="composite">
                  <dgm:param type="ar" val="3.4411"/>
                </dgm:alg>
                <dgm:constrLst>
                  <dgm:constr type="primFontSz" for="des" forName="Child1" val="65"/>
                  <dgm:constr type="primFontSz" for="des" forName="Child1" refType="primFontSz" refFor="des" refForName="Parent" op="lte"/>
                  <dgm:constr type="r" for="ch" forName="Child1Accent1" refType="w" fact="0.716"/>
                  <dgm:constr type="t" for="ch" forName="Child1Accent1" refType="h" fact="0.4012"/>
                  <dgm:constr type="w" for="ch" forName="Child1Accent1" refType="w" fact="0.0574"/>
                  <dgm:constr type="h" for="ch" forName="Child1Accent1" refType="h" fact="0.1976"/>
                  <dgm:constr type="r" for="ch" forName="Child1Accent2" refType="w" fact="0.7728"/>
                  <dgm:constr type="t" for="ch" forName="Child1Accent2" refType="h" fact="0.4506"/>
                  <dgm:constr type="w" for="ch" forName="Child1Accent2" refType="w" fact="0.0287"/>
                  <dgm:constr type="h" for="ch" forName="Child1Accent2" refType="h" fact="0.0988"/>
                  <dgm:constr type="r" for="ch" forName="Child1Accent3" refType="w" fact="0.8295"/>
                  <dgm:constr type="t" for="ch" forName="Child1Accent3" refType="h" fact="0.4506"/>
                  <dgm:constr type="w" for="ch" forName="Child1Accent3" refType="w" fact="0.0287"/>
                  <dgm:constr type="h" for="ch" forName="Child1Accent3" refType="h" fact="0.0988"/>
                  <dgm:constr type="r" for="ch" forName="Child1Accent4" refType="w" fact="0.8863"/>
                  <dgm:constr type="t" for="ch" forName="Child1Accent4" refType="h" fact="0.4506"/>
                  <dgm:constr type="w" for="ch" forName="Child1Accent4" refType="w" fact="0.0287"/>
                  <dgm:constr type="h" for="ch" forName="Child1Accent4" refType="h" fact="0.0988"/>
                  <dgm:constr type="r" for="ch" forName="Child1Accent5" refType="w" fact="0.943"/>
                  <dgm:constr type="t" for="ch" forName="Child1Accent5" refType="h" fact="0.4506"/>
                  <dgm:constr type="w" for="ch" forName="Child1Accent5" refType="w" fact="0.0287"/>
                  <dgm:constr type="h" for="ch" forName="Child1Accent5" refType="h" fact="0.0988"/>
                  <dgm:constr type="r" for="ch" forName="Child1Accent6" refType="w" fact="0.9998"/>
                  <dgm:constr type="t" for="ch" forName="Child1Accent6" refType="h" fact="0.4506"/>
                  <dgm:constr type="w" for="ch" forName="Child1Accent6" refType="w" fact="0.0287"/>
                  <dgm:constr type="h" for="ch" forName="Child1Accent6" refType="h" fact="0.0988"/>
                  <dgm:constr type="l" for="ch" forName="Child1Accent7" refType="w" fact="0"/>
                  <dgm:constr type="t" for="ch" forName="Child1Accent7" refType="h" fact="0"/>
                  <dgm:constr type="w" for="ch" forName="Child1Accent7" refType="w" fact="0"/>
                  <dgm:constr type="h" for="ch" forName="Child1Accent7" refType="h" fact="0"/>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ParentAccent1" refType="w" fact="0.0287"/>
                  <dgm:constr type="t" for="ch" forName="ParentAccent1" refType="h" fact="0.4506"/>
                  <dgm:constr type="w" for="ch" forName="ParentAccent1" refType="w" fact="0.0287"/>
                  <dgm:constr type="h" for="ch" forName="ParentAccent1" refType="h" fact="0.0988"/>
                  <dgm:constr type="r" for="ch" forName="ParentAccent2" refType="w" fact="0.0813"/>
                  <dgm:constr type="t" for="ch" forName="ParentAccent2" refType="h" fact="0.4506"/>
                  <dgm:constr type="w" for="ch" forName="ParentAccent2" refType="w" fact="0.0287"/>
                  <dgm:constr type="h" for="ch" forName="ParentAccent2" refType="h" fact="0.0988"/>
                  <dgm:constr type="r" for="ch" forName="ParentAccent3" refType="w" fact="0.1339"/>
                  <dgm:constr type="t" for="ch" forName="ParentAccent3" refType="h" fact="0.4506"/>
                  <dgm:constr type="w" for="ch" forName="ParentAccent3" refType="w" fact="0.0287"/>
                  <dgm:constr type="h" for="ch" forName="ParentAccent3" refType="h" fact="0.0988"/>
                  <dgm:constr type="r" for="ch" forName="ParentAccent4" refType="w" fact="0.1864"/>
                  <dgm:constr type="t" for="ch" forName="ParentAccent4" refType="h" fact="0.4506"/>
                  <dgm:constr type="w" for="ch" forName="ParentAccent4" refType="w" fact="0.0287"/>
                  <dgm:constr type="h" for="ch" forName="ParentAccent4" refType="h" fact="0.0988"/>
                  <dgm:constr type="r" for="ch" forName="ParentAccent5" refType="w" fact="0.239"/>
                  <dgm:constr type="t" for="ch" forName="ParentAccent5" refType="h" fact="0.4506"/>
                  <dgm:constr type="w" for="ch" forName="ParentAccent5" refType="w" fact="0.0287"/>
                  <dgm:constr type="h" for="ch" forName="ParentAccent5" refType="h" fact="0.0988"/>
                  <dgm:constr type="r" for="ch" forName="ParentAccent6" refType="w" fact="0.3203"/>
                  <dgm:constr type="t" for="ch" forName="ParentAccent6" refType="h" fact="0.4012"/>
                  <dgm:constr type="w" for="ch" forName="ParentAccent6" refType="w" fact="0.0574"/>
                  <dgm:constr type="h" for="ch" forName="ParentAccent6" refType="h" fact="0.1976"/>
                  <dgm:constr type="r" for="ch" forName="ParentAccent7" refType="w" fact="0.0755"/>
                  <dgm:constr type="t" for="ch" forName="ParentAccent7" refType="h" fact="0.2465"/>
                  <dgm:constr type="w" for="ch" forName="ParentAccent7" refType="w" fact="0.0287"/>
                  <dgm:constr type="h" for="ch" forName="ParentAccent7" refType="h" fact="0.0988"/>
                  <dgm:constr type="r" for="ch" forName="ParentAccent8" refType="w" fact="0.0755"/>
                  <dgm:constr type="t" for="ch" forName="ParentAccent8" refType="h" fact="0.6562"/>
                  <dgm:constr type="w" for="ch" forName="ParentAccent8" refType="w" fact="0.0287"/>
                  <dgm:constr type="h" for="ch" forName="ParentAccent8" refType="h" fact="0.0988"/>
                  <dgm:constr type="r" for="ch" forName="ParentAccent9" refType="w" fact="0.0499"/>
                  <dgm:constr type="t" for="ch" forName="ParentAccent9" refType="h" fact="0.3353"/>
                  <dgm:constr type="w" for="ch" forName="ParentAccent9" refType="w" fact="0.0287"/>
                  <dgm:constr type="h" for="ch" forName="ParentAccent9" refType="h" fact="0.0988"/>
                  <dgm:constr type="r" for="ch" forName="ParentAccent10" refType="w" fact="0.0482"/>
                  <dgm:constr type="t" for="ch" forName="ParentAccent10" refType="h" fact="0.5679"/>
                  <dgm:constr type="w" for="ch" forName="ParentAccent10" refType="w" fact="0.0287"/>
                  <dgm:constr type="h" for="ch" forName="ParentAccent10" refType="h" fact="0.0988"/>
                  <dgm:constr type="r" for="ch" forName="Child1" refType="w"/>
                  <dgm:constr type="t" for="ch" forName="Child1" refType="h" fact="0.1978"/>
                  <dgm:constr type="w" for="ch" forName="Child1" refType="w" fact="0.2544"/>
                  <dgm:constr type="h" for="ch" forName="Child1" refType="h" fact="0.2541"/>
                  <dgm:constr type="r" for="ch" forName="Parent" refType="w" fact="0.6347"/>
                  <dgm:constr type="t" for="ch" forName="Parent" refType="h" fact="0"/>
                  <dgm:constr type="w" for="ch" forName="Parent" refType="w" fact="0.2906"/>
                  <dgm:constr type="h" for="ch" forName="Parent" refType="h"/>
                </dgm:constrLst>
              </dgm:if>
              <dgm:if name="Name17" axis="ch" ptType="node" func="cnt" op="equ" val="2">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l" for="ch" forName="Child1Accent8" refType="w" fact="0"/>
                  <dgm:constr type="t" for="ch" forName="Child1Accent8" refType="h" fact="0"/>
                  <dgm:constr type="w" for="ch" forName="Child1Accent8" refType="w" fact="0"/>
                  <dgm:constr type="h" for="ch" forName="Child1Accent8" refType="h" fact="0"/>
                  <dgm:constr type="l" for="ch" forName="Child1Accent9" refType="w" fact="0"/>
                  <dgm:constr type="t" for="ch" forName="Child1Accent9" refType="h" fact="0"/>
                  <dgm:constr type="w" for="ch" forName="Child1Accent9" refType="w" fact="0"/>
                  <dgm:constr type="h" for="ch" forName="Child1Accent9" refType="h" fact="0"/>
                  <dgm:constr type="r" for="ch" forName="Child2Accent1" refType="w" fact="0.6564"/>
                  <dgm:constr type="t" for="ch" forName="Child2Accent1" refType="h" fact="0.8153"/>
                  <dgm:constr type="w" for="ch" forName="Child2Accent1" refType="w" fact="0.0574"/>
                  <dgm:constr type="h" for="ch" forName="Child2Accent1" refType="h" fact="0.1217"/>
                  <dgm:constr type="r" for="ch" forName="Child2Accent2" refType="w" fact="0.6932"/>
                  <dgm:constr type="t" for="ch" forName="Child2Accent2" refType="h" fact="0.9392"/>
                  <dgm:constr type="w" for="ch" forName="Child2Accent2" refType="w" fact="0.0287"/>
                  <dgm:constr type="h" for="ch" forName="Child2Accent2" refType="h" fact="0.0608"/>
                  <dgm:constr type="r" for="ch" forName="Child2Accent3" refType="w" fact="0.7545"/>
                  <dgm:constr type="t" for="ch" forName="Child2Accent3" refType="h" fact="0.9392"/>
                  <dgm:constr type="w" for="ch" forName="Child2Accent3" refType="w" fact="0.0287"/>
                  <dgm:constr type="h" for="ch" forName="Child2Accent3" refType="h" fact="0.0608"/>
                  <dgm:constr type="r" for="ch" forName="Child2Accent4" refType="w" fact="0.8158"/>
                  <dgm:constr type="t" for="ch" forName="Child2Accent4" refType="h" fact="0.9392"/>
                  <dgm:constr type="w" for="ch" forName="Child2Accent4" refType="w" fact="0.0287"/>
                  <dgm:constr type="h" for="ch" forName="Child2Accent4" refType="h" fact="0.0608"/>
                  <dgm:constr type="r" for="ch" forName="Child2Accent5" refType="w" fact="0.8771"/>
                  <dgm:constr type="t" for="ch" forName="Child2Accent5" refType="h" fact="0.9392"/>
                  <dgm:constr type="w" for="ch" forName="Child2Accent5" refType="w" fact="0.0287"/>
                  <dgm:constr type="h" for="ch" forName="Child2Accent5" refType="h" fact="0.0608"/>
                  <dgm:constr type="r" for="ch" forName="Child2Accent6" refType="w" fact="0.9385"/>
                  <dgm:constr type="t" for="ch" forName="Child2Accent6" refType="h" fact="0.9392"/>
                  <dgm:constr type="w" for="ch" forName="Child2Accent6" refType="w" fact="0.0287"/>
                  <dgm:constr type="h" for="ch" forName="Child2Accent6" refType="h" fact="0.0608"/>
                  <dgm:constr type="r" for="ch" forName="Child2Accent7" refType="w" fact="0.9998"/>
                  <dgm:constr type="t" for="ch" forName="Child2Accent7" refType="h" fact="0.9392"/>
                  <dgm:constr type="w" for="ch" forName="Child2Accent7" refType="w" fact="0.0287"/>
                  <dgm:constr type="h" for="ch" forName="Child2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2" refType="w"/>
                  <dgm:constr type="t" for="ch" forName="Child2" refType="h" fact="0.7822"/>
                  <dgm:constr type="w" for="ch" forName="Child2" refType="w" fact="0.336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8" axis="ch" ptType="node" func="cnt" op="equ" val="3">
                <dgm:alg type="composite">
                  <dgm:param type="ar" val="2.1185"/>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Child1Accent1" refType="w" fact="0.6564"/>
                  <dgm:constr type="t" for="ch" forName="Child1Accent1" refType="h" fact="0.2211"/>
                  <dgm:constr type="w" for="ch" forName="Child1Accent1" refType="w" fact="0.0574"/>
                  <dgm:constr type="h" for="ch" forName="Child1Accent1" refType="h" fact="0.1217"/>
                  <dgm:constr type="r" for="ch" forName="Child1Accent2" refType="w" fact="0.6932"/>
                  <dgm:constr type="t" for="ch" forName="Child1Accent2" refType="h" fact="0.1569"/>
                  <dgm:constr type="w" for="ch" forName="Child1Accent2" refType="w" fact="0.0287"/>
                  <dgm:constr type="h" for="ch" forName="Child1Accent2" refType="h" fact="0.0608"/>
                  <dgm:constr type="r" for="ch" forName="Child1Accent3" refType="w" fact="0.7545"/>
                  <dgm:constr type="t" for="ch" forName="Child1Accent3" refType="h" fact="0.1569"/>
                  <dgm:constr type="w" for="ch" forName="Child1Accent3" refType="w" fact="0.0287"/>
                  <dgm:constr type="h" for="ch" forName="Child1Accent3" refType="h" fact="0.0608"/>
                  <dgm:constr type="r" for="ch" forName="Child1Accent4" refType="w" fact="0.8158"/>
                  <dgm:constr type="t" for="ch" forName="Child1Accent4" refType="h" fact="0.1569"/>
                  <dgm:constr type="w" for="ch" forName="Child1Accent4" refType="w" fact="0.0287"/>
                  <dgm:constr type="h" for="ch" forName="Child1Accent4" refType="h" fact="0.0608"/>
                  <dgm:constr type="r" for="ch" forName="Child1Accent5" refType="w" fact="0.8771"/>
                  <dgm:constr type="t" for="ch" forName="Child1Accent5" refType="h" fact="0.1569"/>
                  <dgm:constr type="w" for="ch" forName="Child1Accent5" refType="w" fact="0.0287"/>
                  <dgm:constr type="h" for="ch" forName="Child1Accent5" refType="h" fact="0.0608"/>
                  <dgm:constr type="r" for="ch" forName="Child1Accent6" refType="w" fact="0.9385"/>
                  <dgm:constr type="t" for="ch" forName="Child1Accent6" refType="h" fact="0.1569"/>
                  <dgm:constr type="w" for="ch" forName="Child1Accent6" refType="w" fact="0.0287"/>
                  <dgm:constr type="h" for="ch" forName="Child1Accent6" refType="h" fact="0.0608"/>
                  <dgm:constr type="r" for="ch" forName="Child1Accent7" refType="w" fact="0.9998"/>
                  <dgm:constr type="t" for="ch" forName="Child1Accent7" refType="h" fact="0.1569"/>
                  <dgm:constr type="w" for="ch" forName="Child1Accent7" refType="w" fact="0.0287"/>
                  <dgm:constr type="h" for="ch" forName="Child1Accent7" refType="h" fact="0.0608"/>
                  <dgm:constr type="r" for="ch" forName="Child1Accent8" refType="w" fact="0"/>
                  <dgm:constr type="t" for="ch" forName="Child1Accent8" refType="h" fact="0"/>
                  <dgm:constr type="w" for="ch" forName="Child1Accent8" refType="w" fact="0"/>
                  <dgm:constr type="h" for="ch" forName="Child1Accent8" refType="h" fact="0"/>
                  <dgm:constr type="r" for="ch" forName="Child1Accent9" refType="w" fact="0"/>
                  <dgm:constr type="t" for="ch" forName="Child1Accent9" refType="h" fact="0"/>
                  <dgm:constr type="w" for="ch" forName="Child1Accent9" refType="w" fact="0"/>
                  <dgm:constr type="h" for="ch" forName="Child1Accent9" refType="h" fact="0"/>
                  <dgm:constr type="r" for="ch" forName="Child2Accent1" refType="w" fact="0.716"/>
                  <dgm:constr type="t" for="ch" forName="Child2Accent1" refType="h" fact="0.5207"/>
                  <dgm:constr type="w" for="ch" forName="Child2Accent1" refType="w" fact="0.0574"/>
                  <dgm:constr type="h" for="ch" forName="Child2Accent1" refType="h" fact="0.1217"/>
                  <dgm:constr type="r" for="ch" forName="Child2Accent2" refType="w" fact="0.7728"/>
                  <dgm:constr type="t" for="ch" forName="Child2Accent2" refType="h" fact="0.5511"/>
                  <dgm:constr type="w" for="ch" forName="Child2Accent2" refType="w" fact="0.0287"/>
                  <dgm:constr type="h" for="ch" forName="Child2Accent2" refType="h" fact="0.0608"/>
                  <dgm:constr type="r" for="ch" forName="Child2Accent3" refType="w" fact="0.8295"/>
                  <dgm:constr type="t" for="ch" forName="Child2Accent3" refType="h" fact="0.5511"/>
                  <dgm:constr type="w" for="ch" forName="Child2Accent3" refType="w" fact="0.0287"/>
                  <dgm:constr type="h" for="ch" forName="Child2Accent3" refType="h" fact="0.0608"/>
                  <dgm:constr type="r" for="ch" forName="Child2Accent4" refType="w" fact="0.8863"/>
                  <dgm:constr type="t" for="ch" forName="Child2Accent4" refType="h" fact="0.5511"/>
                  <dgm:constr type="w" for="ch" forName="Child2Accent4" refType="w" fact="0.0287"/>
                  <dgm:constr type="h" for="ch" forName="Child2Accent4" refType="h" fact="0.0608"/>
                  <dgm:constr type="r" for="ch" forName="Child2Accent5" refType="w" fact="0.943"/>
                  <dgm:constr type="t" for="ch" forName="Child2Accent5" refType="h" fact="0.5511"/>
                  <dgm:constr type="w" for="ch" forName="Child2Accent5" refType="w" fact="0.0287"/>
                  <dgm:constr type="h" for="ch" forName="Child2Accent5" refType="h" fact="0.0608"/>
                  <dgm:constr type="r" for="ch" forName="Child2Accent6" refType="w" fact="0.9998"/>
                  <dgm:constr type="t" for="ch" forName="Child2Accent6" refType="h" fact="0.5511"/>
                  <dgm:constr type="w" for="ch" forName="Child2Accent6" refType="w" fact="0.0287"/>
                  <dgm:constr type="h" for="ch" forName="Child2Accent6" refType="h" fact="0.0608"/>
                  <dgm:constr type="r" for="ch" forName="Child2Accent7" refType="w" fact="0"/>
                  <dgm:constr type="t" for="ch" forName="Child2Accent7" refType="h" fact="0"/>
                  <dgm:constr type="w" for="ch" forName="Child2Accent7" refType="w" fact="0"/>
                  <dgm:constr type="h" for="ch" forName="Child2Accent7" refType="h" fact="0"/>
                  <dgm:constr type="r" for="ch" forName="Child3Accent1" refType="w" fact="0.6564"/>
                  <dgm:constr type="t" for="ch" forName="Child3Accent1" refType="h" fact="0.8153"/>
                  <dgm:constr type="w" for="ch" forName="Child3Accent1" refType="w" fact="0.0574"/>
                  <dgm:constr type="h" for="ch" forName="Child3Accent1" refType="h" fact="0.1217"/>
                  <dgm:constr type="r" for="ch" forName="Child3Accent2" refType="w" fact="0.6932"/>
                  <dgm:constr type="t" for="ch" forName="Child3Accent2" refType="h" fact="0.9392"/>
                  <dgm:constr type="w" for="ch" forName="Child3Accent2" refType="w" fact="0.0287"/>
                  <dgm:constr type="h" for="ch" forName="Child3Accent2" refType="h" fact="0.0608"/>
                  <dgm:constr type="r" for="ch" forName="Child3Accent3" refType="w" fact="0.7545"/>
                  <dgm:constr type="t" for="ch" forName="Child3Accent3" refType="h" fact="0.9392"/>
                  <dgm:constr type="w" for="ch" forName="Child3Accent3" refType="w" fact="0.0287"/>
                  <dgm:constr type="h" for="ch" forName="Child3Accent3" refType="h" fact="0.0608"/>
                  <dgm:constr type="r" for="ch" forName="Child3Accent4" refType="w" fact="0.8158"/>
                  <dgm:constr type="t" for="ch" forName="Child3Accent4" refType="h" fact="0.9392"/>
                  <dgm:constr type="w" for="ch" forName="Child3Accent4" refType="w" fact="0.0287"/>
                  <dgm:constr type="h" for="ch" forName="Child3Accent4" refType="h" fact="0.0608"/>
                  <dgm:constr type="r" for="ch" forName="Child3Accent5" refType="w" fact="0.8771"/>
                  <dgm:constr type="t" for="ch" forName="Child3Accent5" refType="h" fact="0.9392"/>
                  <dgm:constr type="w" for="ch" forName="Child3Accent5" refType="w" fact="0.0287"/>
                  <dgm:constr type="h" for="ch" forName="Child3Accent5" refType="h" fact="0.0608"/>
                  <dgm:constr type="r" for="ch" forName="Child3Accent6" refType="w" fact="0.9385"/>
                  <dgm:constr type="t" for="ch" forName="Child3Accent6" refType="h" fact="0.9392"/>
                  <dgm:constr type="w" for="ch" forName="Child3Accent6" refType="w" fact="0.0287"/>
                  <dgm:constr type="h" for="ch" forName="Child3Accent6" refType="h" fact="0.0608"/>
                  <dgm:constr type="r" for="ch" forName="Child3Accent7" refType="w" fact="0.9998"/>
                  <dgm:constr type="t" for="ch" forName="Child3Accent7" refType="h" fact="0.9392"/>
                  <dgm:constr type="w" for="ch" forName="Child3Accent7" refType="w" fact="0.0287"/>
                  <dgm:constr type="h" for="ch" forName="Child3Accent7" refType="h" fact="0.0608"/>
                  <dgm:constr type="r" for="ch" forName="ParentAccent1" refType="w" fact="0.0287"/>
                  <dgm:constr type="t" for="ch" forName="ParentAccent1" refType="h" fact="0.5511"/>
                  <dgm:constr type="w" for="ch" forName="ParentAccent1" refType="w" fact="0.0287"/>
                  <dgm:constr type="h" for="ch" forName="ParentAccent1" refType="h" fact="0.0608"/>
                  <dgm:constr type="r" for="ch" forName="ParentAccent2" refType="w" fact="0.0813"/>
                  <dgm:constr type="t" for="ch" forName="ParentAccent2" refType="h" fact="0.5511"/>
                  <dgm:constr type="w" for="ch" forName="ParentAccent2" refType="w" fact="0.0287"/>
                  <dgm:constr type="h" for="ch" forName="ParentAccent2" refType="h" fact="0.0608"/>
                  <dgm:constr type="r" for="ch" forName="ParentAccent3" refType="w" fact="0.1339"/>
                  <dgm:constr type="t" for="ch" forName="ParentAccent3" refType="h" fact="0.5511"/>
                  <dgm:constr type="w" for="ch" forName="ParentAccent3" refType="w" fact="0.0287"/>
                  <dgm:constr type="h" for="ch" forName="ParentAccent3" refType="h" fact="0.0608"/>
                  <dgm:constr type="r" for="ch" forName="ParentAccent4" refType="w" fact="0.1864"/>
                  <dgm:constr type="t" for="ch" forName="ParentAccent4" refType="h" fact="0.5511"/>
                  <dgm:constr type="w" for="ch" forName="ParentAccent4" refType="w" fact="0.0287"/>
                  <dgm:constr type="h" for="ch" forName="ParentAccent4" refType="h" fact="0.0608"/>
                  <dgm:constr type="r" for="ch" forName="ParentAccent5" refType="w" fact="0.239"/>
                  <dgm:constr type="t" for="ch" forName="ParentAccent5" refType="h" fact="0.5511"/>
                  <dgm:constr type="w" for="ch" forName="ParentAccent5" refType="w" fact="0.0287"/>
                  <dgm:constr type="h" for="ch" forName="ParentAccent5" refType="h" fact="0.0608"/>
                  <dgm:constr type="r" for="ch" forName="ParentAccent6" refType="w" fact="0.3203"/>
                  <dgm:constr type="t" for="ch" forName="ParentAccent6" refType="h" fact="0.5207"/>
                  <dgm:constr type="w" for="ch" forName="ParentAccent6" refType="w" fact="0.0574"/>
                  <dgm:constr type="h" for="ch" forName="ParentAccent6" refType="h" fact="0.1217"/>
                  <dgm:constr type="r" for="ch" forName="ParentAccent7" refType="w" fact="0.0755"/>
                  <dgm:constr type="t" for="ch" forName="ParentAccent7" refType="h" fact="0.4255"/>
                  <dgm:constr type="w" for="ch" forName="ParentAccent7" refType="w" fact="0.0287"/>
                  <dgm:constr type="h" for="ch" forName="ParentAccent7" refType="h" fact="0.0608"/>
                  <dgm:constr type="r" for="ch" forName="ParentAccent8" refType="w" fact="0.0755"/>
                  <dgm:constr type="t" for="ch" forName="ParentAccent8" refType="h" fact="0.6776"/>
                  <dgm:constr type="w" for="ch" forName="ParentAccent8" refType="w" fact="0.0287"/>
                  <dgm:constr type="h" for="ch" forName="ParentAccent8" refType="h" fact="0.0608"/>
                  <dgm:constr type="r" for="ch" forName="ParentAccent9" refType="w" fact="0.0499"/>
                  <dgm:constr type="t" for="ch" forName="ParentAccent9" refType="h" fact="0.4801"/>
                  <dgm:constr type="w" for="ch" forName="ParentAccent9" refType="w" fact="0.0287"/>
                  <dgm:constr type="h" for="ch" forName="ParentAccent9" refType="h" fact="0.0608"/>
                  <dgm:constr type="r" for="ch" forName="ParentAccent10" refType="w" fact="0.0482"/>
                  <dgm:constr type="t" for="ch" forName="ParentAccent10" refType="h" fact="0.6233"/>
                  <dgm:constr type="w" for="ch" forName="ParentAccent10" refType="w" fact="0.0287"/>
                  <dgm:constr type="h" for="ch" forName="ParentAccent10" refType="h" fact="0.0608"/>
                  <dgm:constr type="r" for="ch" forName="Child3" refType="w"/>
                  <dgm:constr type="t" for="ch" forName="Child3" refType="h" fact="0.7822"/>
                  <dgm:constr type="w" for="ch" forName="Child3" refType="w" fact="0.3364"/>
                  <dgm:constr type="h" for="ch" forName="Child3" refType="h" fact="0.1564"/>
                  <dgm:constr type="r" for="ch" forName="Child2" refType="w"/>
                  <dgm:constr type="t" for="ch" forName="Child2" refType="h" fact="0.3955"/>
                  <dgm:constr type="w" for="ch" forName="Child2" refType="w" fact="0.2544"/>
                  <dgm:constr type="h" for="ch" forName="Child2" refType="h" fact="0.1564"/>
                  <dgm:constr type="r" for="ch" forName="Child1" refType="w"/>
                  <dgm:constr type="t" for="ch" forName="Child1" refType="h" fact="0"/>
                  <dgm:constr type="w" for="ch" forName="Child1" refType="w" fact="0.3364"/>
                  <dgm:constr type="h" for="ch" forName="Child1" refType="h" fact="0.1564"/>
                  <dgm:constr type="r" for="ch" forName="Parent" refType="w" fact="0.6347"/>
                  <dgm:constr type="t" for="ch" forName="Parent" refType="h" fact="0.2737"/>
                  <dgm:constr type="w" for="ch" forName="Parent" refType="w" fact="0.2906"/>
                  <dgm:constr type="h" for="ch" forName="Parent" refType="h" fact="0.6157"/>
                </dgm:constrLst>
              </dgm:if>
              <dgm:if name="Name19" axis="ch" ptType="node" func="cnt" op="equ" val="4">
                <dgm:alg type="composite">
                  <dgm:param type="ar" val="1.8304"/>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 refType="w" fact="0.6229"/>
                  <dgm:constr type="t" for="ch" forName="Parent" refType="h" fact="0.2946"/>
                  <dgm:constr type="w" for="ch" forName="Parent" refType="w" fact="0.2862"/>
                  <dgm:constr type="h" for="ch" forName="Parent" refType="h" fact="0.5239"/>
                  <dgm:constr type="r" for="ch" forName="Child1Accent1" refType="w" fact="0.6096"/>
                  <dgm:constr type="t" for="ch" forName="Child1Accent1" refType="h" fact="0.2104"/>
                  <dgm:constr type="w" for="ch" forName="Child1Accent1" refType="w" fact="0.0566"/>
                  <dgm:constr type="h" for="ch" forName="Child1Accent1" refType="h" fact="0.1035"/>
                  <dgm:constr type="r" for="ch" forName="Child1Accent3" refType="w" fact="0.6999"/>
                  <dgm:constr type="t" for="ch" forName="Child1Accent3" refType="h" fact="0.128"/>
                  <dgm:constr type="w" for="ch" forName="Child1Accent3" refType="w" fact="0.0283"/>
                  <dgm:constr type="h" for="ch" forName="Child1Accent3" refType="h" fact="0.0518"/>
                  <dgm:constr type="r" for="ch" forName="Child1Accent4" refType="w" fact="0.7582"/>
                  <dgm:constr type="t" for="ch" forName="Child1Accent4" refType="h" fact="0.128"/>
                  <dgm:constr type="w" for="ch" forName="Child1Accent4" refType="w" fact="0.0283"/>
                  <dgm:constr type="h" for="ch" forName="Child1Accent4" refType="h" fact="0.0518"/>
                  <dgm:constr type="r" for="ch" forName="Child1Accent5" refType="w" fact="0.8165"/>
                  <dgm:constr type="t" for="ch" forName="Child1Accent5" refType="h" fact="0.128"/>
                  <dgm:constr type="w" for="ch" forName="Child1Accent5" refType="w" fact="0.0283"/>
                  <dgm:constr type="h" for="ch" forName="Child1Accent5" refType="h" fact="0.0518"/>
                  <dgm:constr type="r" for="ch" forName="Child1Accent6" refType="w" fact="0.8748"/>
                  <dgm:constr type="t" for="ch" forName="Child1Accent6" refType="h" fact="0.128"/>
                  <dgm:constr type="w" for="ch" forName="Child1Accent6" refType="w" fact="0.0283"/>
                  <dgm:constr type="h" for="ch" forName="Child1Accent6" refType="h" fact="0.0518"/>
                  <dgm:constr type="r" for="ch" forName="Child3Accent1" refType="w" fact="0.6842"/>
                  <dgm:constr type="t" for="ch" forName="Child3Accent1" refType="h" fact="0.6212"/>
                  <dgm:constr type="w" for="ch" forName="Child3Accent1" refType="w" fact="0.0566"/>
                  <dgm:constr type="h" for="ch" forName="Child3Accent1" refType="h" fact="0.1035"/>
                  <dgm:constr type="r" for="ch" forName="Child3Accent2" refType="w" fact="0.7311"/>
                  <dgm:constr type="t" for="ch" forName="Child3Accent2" refType="h" fact="0.6828"/>
                  <dgm:constr type="w" for="ch" forName="Child3Accent2" refType="w" fact="0.0283"/>
                  <dgm:constr type="h" for="ch" forName="Child3Accent2" refType="h" fact="0.0518"/>
                  <dgm:constr type="r" for="ch" forName="Child3Accent4" refType="w" fact="0.8386"/>
                  <dgm:constr type="t" for="ch" forName="Child3Accent4" refType="h" fact="0.6828"/>
                  <dgm:constr type="w" for="ch" forName="Child3Accent4" refType="w" fact="0.0283"/>
                  <dgm:constr type="h" for="ch" forName="Child3Accent4" refType="h" fact="0.0518"/>
                  <dgm:constr type="r" for="ch" forName="Child3Accent5" refType="w" fact="0.8923"/>
                  <dgm:constr type="t" for="ch" forName="Child3Accent5" refType="h" fact="0.6828"/>
                  <dgm:constr type="w" for="ch" forName="Child3Accent5" refType="w" fact="0.0283"/>
                  <dgm:constr type="h" for="ch" forName="Child3Accent5" refType="h" fact="0.0518"/>
                  <dgm:constr type="r" for="ch" forName="Child1Accent7" refType="w" fact="0.9332"/>
                  <dgm:constr type="t" for="ch" forName="Child1Accent7" refType="h" fact="0.128"/>
                  <dgm:constr type="w" for="ch" forName="Child1Accent7" refType="w" fact="0.0283"/>
                  <dgm:constr type="h" for="ch" forName="Child1Accent7" refType="h" fact="0.0518"/>
                  <dgm:constr type="r" for="ch" forName="Child3Accent6" refType="w" fact="0.9461"/>
                  <dgm:constr type="t" for="ch" forName="Child3Accent6" refType="h" fact="0.6828"/>
                  <dgm:constr type="w" for="ch" forName="Child3Accent6" refType="w" fact="0.0283"/>
                  <dgm:constr type="h" for="ch" forName="Child3Accent6" refType="h" fact="0.0518"/>
                  <dgm:constr type="r" for="ch" forName="Child1Accent8" refType="w" fact="0.9915"/>
                  <dgm:constr type="t" for="ch" forName="Child1Accent8" refType="h" fact="0.128"/>
                  <dgm:constr type="w" for="ch" forName="Child1Accent8" refType="w" fact="0.0283"/>
                  <dgm:constr type="h" for="ch" forName="Child1Accent8" refType="h" fact="0.0518"/>
                  <dgm:constr type="r" for="ch" forName="Child1Accent9" refType="w" fact="0"/>
                  <dgm:constr type="t" for="ch" forName="Child1Accent9" refType="h" fact="0"/>
                  <dgm:constr type="w" for="ch" forName="Child1Accent9" refType="w" fact="0"/>
                  <dgm:constr type="h" for="ch" forName="Child1Accent9" refType="h" fact="0"/>
                  <dgm:constr type="r" for="ch" forName="Child3Accent7" refType="w" fact="0.9998"/>
                  <dgm:constr type="t" for="ch" forName="Child3Accent7" refType="h" fact="0.6828"/>
                  <dgm:constr type="w" for="ch" forName="Child3Accent7" refType="w" fact="0.0283"/>
                  <dgm:constr type="h" for="ch" forName="Child3Accent7" refType="h" fact="0.0518"/>
                  <dgm:constr type="r" for="ch" forName="Child4Accent1" refType="w" fact="0.6096"/>
                  <dgm:constr type="t" for="ch" forName="Child4Accent1" refType="h" fact="0.8"/>
                  <dgm:constr type="w" for="ch" forName="Child4Accent1" refType="w" fact="0.0566"/>
                  <dgm:constr type="h" for="ch" forName="Child4Accent1" refType="h" fact="0.1035"/>
                  <dgm:constr type="r" for="ch" forName="Child4Accent3" refType="w" fact="0.7002"/>
                  <dgm:constr type="t" for="ch" forName="Child4Accent3" refType="h" fact="0.9482"/>
                  <dgm:constr type="w" for="ch" forName="Child4Accent3" refType="w" fact="0.0283"/>
                  <dgm:constr type="h" for="ch" forName="Child4Accent3" refType="h" fact="0.0518"/>
                  <dgm:constr type="r" for="ch" forName="Child4Accent4" refType="w" fact="0.7585"/>
                  <dgm:constr type="t" for="ch" forName="Child4Accent4" refType="h" fact="0.9482"/>
                  <dgm:constr type="w" for="ch" forName="Child4Accent4" refType="w" fact="0.0283"/>
                  <dgm:constr type="h" for="ch" forName="Child4Accent4" refType="h" fact="0.0518"/>
                  <dgm:constr type="r" for="ch" forName="Child4Accent5" refType="w" fact="0.8167"/>
                  <dgm:constr type="t" for="ch" forName="Child4Accent5" refType="h" fact="0.9482"/>
                  <dgm:constr type="w" for="ch" forName="Child4Accent5" refType="w" fact="0.0283"/>
                  <dgm:constr type="h" for="ch" forName="Child4Accent5" refType="h" fact="0.0518"/>
                  <dgm:constr type="r" for="ch" forName="Child4Accent6" refType="w" fact="0.8749"/>
                  <dgm:constr type="t" for="ch" forName="Child4Accent6" refType="h" fact="0.9482"/>
                  <dgm:constr type="w" for="ch" forName="Child4Accent6" refType="w" fact="0.0283"/>
                  <dgm:constr type="h" for="ch" forName="Child4Accent6" refType="h" fact="0.0518"/>
                  <dgm:constr type="r" for="ch" forName="Child4Accent7" refType="w" fact="0.9332"/>
                  <dgm:constr type="t" for="ch" forName="Child4Accent7" refType="h" fact="0.9482"/>
                  <dgm:constr type="w" for="ch" forName="Child4Accent7" refType="w" fact="0.0283"/>
                  <dgm:constr type="h" for="ch" forName="Child4Accent7" refType="h" fact="0.0518"/>
                  <dgm:constr type="r" for="ch" forName="Child4Accent8" refType="w" fact="0.9914"/>
                  <dgm:constr type="t" for="ch" forName="Child4Accent8" refType="h" fact="0.9482"/>
                  <dgm:constr type="w" for="ch" forName="Child4Accent8" refType="w" fact="0.0283"/>
                  <dgm:constr type="h" for="ch" forName="Child4Accent8" refType="h" fact="0.0518"/>
                  <dgm:constr type="r" for="ch" forName="Child2Accent1" refType="w" fact="0.6842"/>
                  <dgm:constr type="t" for="ch" forName="Child2Accent1" refType="h" fact="0.3725"/>
                  <dgm:constr type="w" for="ch" forName="Child2Accent1" refType="w" fact="0.0566"/>
                  <dgm:constr type="h" for="ch" forName="Child2Accent1" refType="h" fact="0.1035"/>
                  <dgm:constr type="r" for="ch" forName="Child4Accent2" refType="w" fact="0.642"/>
                  <dgm:constr type="t" for="ch" forName="Child4Accent2" refType="h" fact="0.8993"/>
                  <dgm:constr type="w" for="ch" forName="Child4Accent2" refType="w" fact="0.0283"/>
                  <dgm:constr type="h" for="ch" forName="Child4Accent2" refType="h" fact="0.0518"/>
                  <dgm:constr type="r" for="ch" forName="Child1Accent2" refType="w" fact="0.6415"/>
                  <dgm:constr type="t" for="ch" forName="Child1Accent2" refType="h" fact="0.162"/>
                  <dgm:constr type="w" for="ch" forName="Child1Accent2" refType="w" fact="0.0283"/>
                  <dgm:constr type="h" for="ch" forName="Child1Accent2" refType="h" fact="0.0518"/>
                  <dgm:constr type="r" for="ch" forName="Child3Accent3" refType="w" fact="0.7849"/>
                  <dgm:constr type="t" for="ch" forName="Child3Accent3" refType="h" fact="0.6828"/>
                  <dgm:constr type="w" for="ch" forName="Child3Accent3" refType="w" fact="0.0283"/>
                  <dgm:constr type="h" for="ch" forName="Child3Accent3" refType="h" fact="0.0518"/>
                  <dgm:constr type="r" for="ch" forName="Child2Accent2" refType="w" fact="0.7311"/>
                  <dgm:constr type="t" for="ch" forName="Child2Accent2" refType="h" fact="0.3937"/>
                  <dgm:constr type="w" for="ch" forName="Child2Accent2" refType="w" fact="0.0283"/>
                  <dgm:constr type="h" for="ch" forName="Child2Accent2" refType="h" fact="0.0518"/>
                  <dgm:constr type="r" for="ch" forName="Child2Accent4" refType="w" fact="0.8386"/>
                  <dgm:constr type="t" for="ch" forName="Child2Accent4" refType="h" fact="0.3937"/>
                  <dgm:constr type="w" for="ch" forName="Child2Accent4" refType="w" fact="0.0283"/>
                  <dgm:constr type="h" for="ch" forName="Child2Accent4" refType="h" fact="0.0518"/>
                  <dgm:constr type="r" for="ch" forName="Child2Accent5" refType="w" fact="0.8923"/>
                  <dgm:constr type="t" for="ch" forName="Child2Accent5" refType="h" fact="0.3937"/>
                  <dgm:constr type="w" for="ch" forName="Child2Accent5" refType="w" fact="0.0283"/>
                  <dgm:constr type="h" for="ch" forName="Child2Accent5" refType="h" fact="0.0518"/>
                  <dgm:constr type="r" for="ch" forName="Child2Accent6" refType="w" fact="0.9461"/>
                  <dgm:constr type="t" for="ch" forName="Child2Accent6" refType="h" fact="0.3937"/>
                  <dgm:constr type="w" for="ch" forName="Child2Accent6" refType="w" fact="0.0283"/>
                  <dgm:constr type="h" for="ch" forName="Child2Accent6" refType="h" fact="0.0518"/>
                  <dgm:constr type="r" for="ch" forName="Child2Accent7" refType="w" fact="0.9998"/>
                  <dgm:constr type="t" for="ch" forName="Child2Accent7" refType="h" fact="0.3937"/>
                  <dgm:constr type="w" for="ch" forName="Child2Accent7" refType="w" fact="0.0283"/>
                  <dgm:constr type="h" for="ch" forName="Child2Accent7" refType="h" fact="0.0518"/>
                  <dgm:constr type="r" for="ch" forName="Child2Accent3" refType="w" fact="0.7849"/>
                  <dgm:constr type="t" for="ch" forName="Child2Accent3" refType="h" fact="0.3937"/>
                  <dgm:constr type="w" for="ch" forName="Child2Accent3" refType="w" fact="0.0283"/>
                  <dgm:constr type="h" for="ch" forName="Child2Accent3" refType="h" fact="0.0518"/>
                  <dgm:constr type="r" for="ch" forName="ParentAccent1" refType="w" fact="0.0283"/>
                  <dgm:constr type="t" for="ch" forName="ParentAccent1" refType="h" fact="0.5316"/>
                  <dgm:constr type="w" for="ch" forName="ParentAccent1" refType="w" fact="0.0283"/>
                  <dgm:constr type="h" for="ch" forName="ParentAccent1" refType="h" fact="0.0518"/>
                  <dgm:constr type="r" for="ch" forName="ParentAccent2" refType="w" fact="0.0801"/>
                  <dgm:constr type="t" for="ch" forName="ParentAccent2" refType="h" fact="0.5316"/>
                  <dgm:constr type="w" for="ch" forName="ParentAccent2" refType="w" fact="0.0283"/>
                  <dgm:constr type="h" for="ch" forName="ParentAccent2" refType="h" fact="0.0518"/>
                  <dgm:constr type="r" for="ch" forName="ParentAccent3" refType="w" fact="0.1318"/>
                  <dgm:constr type="t" for="ch" forName="ParentAccent3" refType="h" fact="0.5316"/>
                  <dgm:constr type="w" for="ch" forName="ParentAccent3" refType="w" fact="0.0283"/>
                  <dgm:constr type="h" for="ch" forName="ParentAccent3" refType="h" fact="0.0518"/>
                  <dgm:constr type="r" for="ch" forName="ParentAccent4" refType="w" fact="0.1836"/>
                  <dgm:constr type="t" for="ch" forName="ParentAccent4" refType="h" fact="0.5316"/>
                  <dgm:constr type="w" for="ch" forName="ParentAccent4" refType="w" fact="0.0283"/>
                  <dgm:constr type="h" for="ch" forName="ParentAccent4" refType="h" fact="0.0518"/>
                  <dgm:constr type="r" for="ch" forName="ParentAccent5" refType="w" fact="0.2354"/>
                  <dgm:constr type="t" for="ch" forName="ParentAccent5" refType="h" fact="0.5316"/>
                  <dgm:constr type="w" for="ch" forName="ParentAccent5" refType="w" fact="0.0283"/>
                  <dgm:constr type="h" for="ch" forName="ParentAccent5" refType="h" fact="0.0518"/>
                  <dgm:constr type="r" for="ch" forName="ParentAccent6" refType="w" fact="0.3154"/>
                  <dgm:constr type="t" for="ch" forName="ParentAccent6" refType="h" fact="0.5057"/>
                  <dgm:constr type="w" for="ch" forName="ParentAccent6" refType="w" fact="0.0566"/>
                  <dgm:constr type="h" for="ch" forName="ParentAccent6" refType="h" fact="0.1035"/>
                  <dgm:constr type="r" for="ch" forName="ParentAccent7" refType="w" fact="0.0744"/>
                  <dgm:constr type="t" for="ch" forName="ParentAccent7" refType="h" fact="0.4247"/>
                  <dgm:constr type="w" for="ch" forName="ParentAccent7" refType="w" fact="0.0283"/>
                  <dgm:constr type="h" for="ch" forName="ParentAccent7" refType="h" fact="0.0518"/>
                  <dgm:constr type="r" for="ch" forName="ParentAccent8" refType="w" fact="0.0744"/>
                  <dgm:constr type="t" for="ch" forName="ParentAccent8" refType="h" fact="0.6392"/>
                  <dgm:constr type="w" for="ch" forName="ParentAccent8" refType="w" fact="0.0283"/>
                  <dgm:constr type="h" for="ch" forName="ParentAccent8" refType="h" fact="0.0518"/>
                  <dgm:constr type="r" for="ch" forName="ParentAccent9" refType="w" fact="0.0491"/>
                  <dgm:constr type="t" for="ch" forName="ParentAccent9" refType="h" fact="0.4712"/>
                  <dgm:constr type="w" for="ch" forName="ParentAccent9" refType="w" fact="0.0283"/>
                  <dgm:constr type="h" for="ch" forName="ParentAccent9" refType="h" fact="0.0518"/>
                  <dgm:constr type="r" for="ch" forName="ParentAccent10" refType="w" fact="0.0475"/>
                  <dgm:constr type="t" for="ch" forName="ParentAccent10" refType="h" fact="0.593"/>
                  <dgm:constr type="w" for="ch" forName="ParentAccent10" refType="w" fact="0.0283"/>
                  <dgm:constr type="h" for="ch" forName="ParentAccent10" refType="h" fact="0.0518"/>
                  <dgm:constr type="r" for="ch" forName="Child4" refType="w" fact="0.9919"/>
                  <dgm:constr type="t" for="ch" forName="Child4" refType="h" fact="0.8184"/>
                  <dgm:constr type="w" for="ch" forName="Child4" refType="w" fact="0.3192"/>
                  <dgm:constr type="h" for="ch" forName="Child4" refType="h" fact="0.1294"/>
                  <dgm:constr type="r" for="ch" forName="Child3" refType="w"/>
                  <dgm:constr type="t" for="ch" forName="Child3" refType="h" fact="0.5547"/>
                  <dgm:constr type="w" for="ch" forName="Child3" refType="w" fact="0.297"/>
                  <dgm:constr type="h" for="ch" forName="Child3" refType="h" fact="0.1294"/>
                  <dgm:constr type="r" for="ch" forName="Child2" refType="w"/>
                  <dgm:constr type="t" for="ch" forName="Child2" refType="h" fact="0.2662"/>
                  <dgm:constr type="w" for="ch" forName="Child2" refType="w" fact="0.297"/>
                  <dgm:constr type="h" for="ch" forName="Child2" refType="h" fact="0.1294"/>
                  <dgm:constr type="r" for="ch" forName="Child1" refType="w" fact="0.9919"/>
                  <dgm:constr type="t" for="ch" forName="Child1" refType="h" fact="0"/>
                  <dgm:constr type="w" for="ch" forName="Child1" refType="w" fact="0.3192"/>
                  <dgm:constr type="h" for="ch" forName="Child1" refType="h" fact="0.1294"/>
                </dgm:constrLst>
              </dgm:if>
              <dgm:else name="Name20">
                <dgm:alg type="composite">
                  <dgm:param type="ar" val="1.3278"/>
                </dgm:alg>
                <dgm:constrLst>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Child2Accent1" refType="w" fact="0.6564"/>
                  <dgm:constr type="t" for="ch" forName="Child2Accent1" refType="h" fact="0.3184"/>
                  <dgm:constr type="w" for="ch" forName="Child2Accent1" refType="w" fact="0.0574"/>
                  <dgm:constr type="h" for="ch" forName="Child2Accent1" refType="h" fact="0.0763"/>
                  <dgm:constr type="r" for="ch" forName="Child2Accent2" refType="w" fact="0.6932"/>
                  <dgm:constr type="t" for="ch" forName="Child2Accent2" refType="h" fact="0.2781"/>
                  <dgm:constr type="w" for="ch" forName="Child2Accent2" refType="w" fact="0.0287"/>
                  <dgm:constr type="h" for="ch" forName="Child2Accent2" refType="h" fact="0.0381"/>
                  <dgm:constr type="r" for="ch" forName="Child2Accent3" refType="w" fact="0.7545"/>
                  <dgm:constr type="t" for="ch" forName="Child2Accent3" refType="h" fact="0.2781"/>
                  <dgm:constr type="w" for="ch" forName="Child2Accent3" refType="w" fact="0.0287"/>
                  <dgm:constr type="h" for="ch" forName="Child2Accent3" refType="h" fact="0.0381"/>
                  <dgm:constr type="r" for="ch" forName="Child2Accent4" refType="w" fact="0.8158"/>
                  <dgm:constr type="t" for="ch" forName="Child2Accent4" refType="h" fact="0.2781"/>
                  <dgm:constr type="w" for="ch" forName="Child2Accent4" refType="w" fact="0.0287"/>
                  <dgm:constr type="h" for="ch" forName="Child2Accent4" refType="h" fact="0.0381"/>
                  <dgm:constr type="r" for="ch" forName="Child2Accent5" refType="w" fact="0.8771"/>
                  <dgm:constr type="t" for="ch" forName="Child2Accent5" refType="h" fact="0.2781"/>
                  <dgm:constr type="w" for="ch" forName="Child2Accent5" refType="w" fact="0.0287"/>
                  <dgm:constr type="h" for="ch" forName="Child2Accent5" refType="h" fact="0.0381"/>
                  <dgm:constr type="r" for="ch" forName="Child2Accent6" refType="w" fact="0.9385"/>
                  <dgm:constr type="t" for="ch" forName="Child2Accent6" refType="h" fact="0.2781"/>
                  <dgm:constr type="w" for="ch" forName="Child2Accent6" refType="w" fact="0.0287"/>
                  <dgm:constr type="h" for="ch" forName="Child2Accent6" refType="h" fact="0.0381"/>
                  <dgm:constr type="r" for="ch" forName="Child2Accent7" refType="w" fact="0.9998"/>
                  <dgm:constr type="t" for="ch" forName="Child2Accent7" refType="h" fact="0.2781"/>
                  <dgm:constr type="w" for="ch" forName="Child2Accent7" refType="w" fact="0.0287"/>
                  <dgm:constr type="h" for="ch" forName="Child2Accent7" refType="h" fact="0.0381"/>
                  <dgm:constr type="r" for="ch" forName="Child3Accent1" refType="w" fact="0.716"/>
                  <dgm:constr type="t" for="ch" forName="Child3Accent1" refType="h" fact="0.5061"/>
                  <dgm:constr type="w" for="ch" forName="Child3Accent1" refType="w" fact="0.0574"/>
                  <dgm:constr type="h" for="ch" forName="Child3Accent1" refType="h" fact="0.0763"/>
                  <dgm:constr type="r" for="ch" forName="Child3Accent2" refType="w" fact="0.7728"/>
                  <dgm:constr type="t" for="ch" forName="Child3Accent2" refType="h" fact="0.5252"/>
                  <dgm:constr type="w" for="ch" forName="Child3Accent2" refType="w" fact="0.0287"/>
                  <dgm:constr type="h" for="ch" forName="Child3Accent2" refType="h" fact="0.0381"/>
                  <dgm:constr type="r" for="ch" forName="Child3Accent3" refType="w" fact="0.8295"/>
                  <dgm:constr type="t" for="ch" forName="Child3Accent3" refType="h" fact="0.5252"/>
                  <dgm:constr type="w" for="ch" forName="Child3Accent3" refType="w" fact="0.0287"/>
                  <dgm:constr type="h" for="ch" forName="Child3Accent3" refType="h" fact="0.0381"/>
                  <dgm:constr type="r" for="ch" forName="Child3Accent4" refType="w" fact="0.8863"/>
                  <dgm:constr type="t" for="ch" forName="Child3Accent4" refType="h" fact="0.5252"/>
                  <dgm:constr type="w" for="ch" forName="Child3Accent4" refType="w" fact="0.0287"/>
                  <dgm:constr type="h" for="ch" forName="Child3Accent4" refType="h" fact="0.0381"/>
                  <dgm:constr type="r" for="ch" forName="Child3Accent5" refType="w" fact="0.943"/>
                  <dgm:constr type="t" for="ch" forName="Child3Accent5" refType="h" fact="0.5252"/>
                  <dgm:constr type="w" for="ch" forName="Child3Accent5" refType="w" fact="0.0287"/>
                  <dgm:constr type="h" for="ch" forName="Child3Accent5" refType="h" fact="0.0381"/>
                  <dgm:constr type="r" for="ch" forName="Child3Accent6" refType="w" fact="0.9998"/>
                  <dgm:constr type="t" for="ch" forName="Child3Accent6" refType="h" fact="0.5252"/>
                  <dgm:constr type="w" for="ch" forName="Child3Accent6" refType="w" fact="0.0287"/>
                  <dgm:constr type="h" for="ch" forName="Child3Accent6" refType="h" fact="0.0381"/>
                  <dgm:constr type="r" for="ch" forName="Child3Accent7" refType="w" fact="0"/>
                  <dgm:constr type="t" for="ch" forName="Child3Accent7" refType="h" fact="0"/>
                  <dgm:constr type="w" for="ch" forName="Child3Accent7" refType="w" fact="0"/>
                  <dgm:constr type="h" for="ch" forName="Child3Accent7" refType="h" fact="0"/>
                  <dgm:constr type="r" for="ch" forName="Child4Accent1" refType="w" fact="0.6564"/>
                  <dgm:constr type="t" for="ch" forName="Child4Accent1" refType="h" fact="0.6908"/>
                  <dgm:constr type="w" for="ch" forName="Child4Accent1" refType="w" fact="0.0574"/>
                  <dgm:constr type="h" for="ch" forName="Child4Accent1" refType="h" fact="0.0763"/>
                  <dgm:constr type="r" for="ch" forName="Child4Accent2" refType="w" fact="0.6932"/>
                  <dgm:constr type="t" for="ch" forName="Child4Accent2" refType="h" fact="0.7684"/>
                  <dgm:constr type="w" for="ch" forName="Child4Accent2" refType="w" fact="0.0287"/>
                  <dgm:constr type="h" for="ch" forName="Child4Accent2" refType="h" fact="0.0381"/>
                  <dgm:constr type="r" for="ch" forName="Child4Accent3" refType="w" fact="0.7545"/>
                  <dgm:constr type="t" for="ch" forName="Child4Accent3" refType="h" fact="0.7684"/>
                  <dgm:constr type="w" for="ch" forName="Child4Accent3" refType="w" fact="0.0287"/>
                  <dgm:constr type="h" for="ch" forName="Child4Accent3" refType="h" fact="0.0381"/>
                  <dgm:constr type="r" for="ch" forName="Child4Accent4" refType="w" fact="0.8158"/>
                  <dgm:constr type="t" for="ch" forName="Child4Accent4" refType="h" fact="0.7684"/>
                  <dgm:constr type="w" for="ch" forName="Child4Accent4" refType="w" fact="0.0287"/>
                  <dgm:constr type="h" for="ch" forName="Child4Accent4" refType="h" fact="0.0381"/>
                  <dgm:constr type="r" for="ch" forName="Child4Accent5" refType="w" fact="0.8771"/>
                  <dgm:constr type="t" for="ch" forName="Child4Accent5" refType="h" fact="0.7684"/>
                  <dgm:constr type="w" for="ch" forName="Child4Accent5" refType="w" fact="0.0287"/>
                  <dgm:constr type="h" for="ch" forName="Child4Accent5" refType="h" fact="0.0381"/>
                  <dgm:constr type="r" for="ch" forName="Child4Accent6" refType="w" fact="0.9385"/>
                  <dgm:constr type="t" for="ch" forName="Child4Accent6" refType="h" fact="0.7684"/>
                  <dgm:constr type="w" for="ch" forName="Child4Accent6" refType="w" fact="0.0287"/>
                  <dgm:constr type="h" for="ch" forName="Child4Accent6" refType="h" fact="0.0381"/>
                  <dgm:constr type="r" for="ch" forName="Child4Accent7" refType="w" fact="0.9998"/>
                  <dgm:constr type="t" for="ch" forName="Child4Accent7" refType="h" fact="0.7684"/>
                  <dgm:constr type="w" for="ch" forName="Child4Accent7" refType="w" fact="0.0287"/>
                  <dgm:constr type="h" for="ch" forName="Child4Accent7" refType="h" fact="0.0381"/>
                  <dgm:constr type="r" for="ch" forName="Child4Accent8" refType="w" fact="0"/>
                  <dgm:constr type="t" for="ch" forName="Child4Accent8" refType="h" fact="0"/>
                  <dgm:constr type="w" for="ch" forName="Child4Accent8" refType="w" fact="0"/>
                  <dgm:constr type="h" for="ch" forName="Child4Accent8" refType="h" fact="0"/>
                  <dgm:constr type="r" for="ch" forName="ParentAccent1" refType="w" fact="0.0287"/>
                  <dgm:constr type="t" for="ch" forName="ParentAccent1" refType="h" fact="0.5252"/>
                  <dgm:constr type="w" for="ch" forName="ParentAccent1" refType="w" fact="0.0287"/>
                  <dgm:constr type="h" for="ch" forName="ParentAccent1" refType="h" fact="0.0381"/>
                  <dgm:constr type="r" for="ch" forName="ParentAccent2" refType="w" fact="0.0813"/>
                  <dgm:constr type="t" for="ch" forName="ParentAccent2" refType="h" fact="0.5252"/>
                  <dgm:constr type="w" for="ch" forName="ParentAccent2" refType="w" fact="0.0287"/>
                  <dgm:constr type="h" for="ch" forName="ParentAccent2" refType="h" fact="0.0381"/>
                  <dgm:constr type="r" for="ch" forName="ParentAccent3" refType="w" fact="0.1339"/>
                  <dgm:constr type="t" for="ch" forName="ParentAccent3" refType="h" fact="0.5252"/>
                  <dgm:constr type="w" for="ch" forName="ParentAccent3" refType="w" fact="0.0287"/>
                  <dgm:constr type="h" for="ch" forName="ParentAccent3" refType="h" fact="0.0381"/>
                  <dgm:constr type="r" for="ch" forName="ParentAccent4" refType="w" fact="0.1864"/>
                  <dgm:constr type="t" for="ch" forName="ParentAccent4" refType="h" fact="0.5252"/>
                  <dgm:constr type="w" for="ch" forName="ParentAccent4" refType="w" fact="0.0287"/>
                  <dgm:constr type="h" for="ch" forName="ParentAccent4" refType="h" fact="0.0381"/>
                  <dgm:constr type="r" for="ch" forName="ParentAccent5" refType="w" fact="0.239"/>
                  <dgm:constr type="t" for="ch" forName="ParentAccent5" refType="h" fact="0.5252"/>
                  <dgm:constr type="w" for="ch" forName="ParentAccent5" refType="w" fact="0.0287"/>
                  <dgm:constr type="h" for="ch" forName="ParentAccent5" refType="h" fact="0.0381"/>
                  <dgm:constr type="r" for="ch" forName="ParentAccent6" refType="w" fact="0.3203"/>
                  <dgm:constr type="t" for="ch" forName="ParentAccent6" refType="h" fact="0.5061"/>
                  <dgm:constr type="w" for="ch" forName="ParentAccent6" refType="w" fact="0.0574"/>
                  <dgm:constr type="h" for="ch" forName="ParentAccent6" refType="h" fact="0.0763"/>
                  <dgm:constr type="r" for="ch" forName="ParentAccent7" refType="w" fact="0.0755"/>
                  <dgm:constr type="t" for="ch" forName="ParentAccent7" refType="h" fact="0.4464"/>
                  <dgm:constr type="w" for="ch" forName="ParentAccent7" refType="w" fact="0.0287"/>
                  <dgm:constr type="h" for="ch" forName="ParentAccent7" refType="h" fact="0.0381"/>
                  <dgm:constr type="r" for="ch" forName="ParentAccent8" refType="w" fact="0.0755"/>
                  <dgm:constr type="t" for="ch" forName="ParentAccent8" refType="h" fact="0.6045"/>
                  <dgm:constr type="w" for="ch" forName="ParentAccent8" refType="w" fact="0.0287"/>
                  <dgm:constr type="h" for="ch" forName="ParentAccent8" refType="h" fact="0.0381"/>
                  <dgm:constr type="r" for="ch" forName="ParentAccent9" refType="w" fact="0.0499"/>
                  <dgm:constr type="t" for="ch" forName="ParentAccent9" refType="h" fact="0.4807"/>
                  <dgm:constr type="w" for="ch" forName="ParentAccent9" refType="w" fact="0.0287"/>
                  <dgm:constr type="h" for="ch" forName="ParentAccent9" refType="h" fact="0.0381"/>
                  <dgm:constr type="r" for="ch" forName="ParentAccent10" refType="w" fact="0.0482"/>
                  <dgm:constr type="t" for="ch" forName="ParentAccent10" refType="h" fact="0.5705"/>
                  <dgm:constr type="w" for="ch" forName="ParentAccent10" refType="w" fact="0.0287"/>
                  <dgm:constr type="h" for="ch" forName="ParentAccent10" refType="h" fact="0.0381"/>
                  <dgm:constr type="r" for="ch" forName="Child1Accent1" refType="w" fact="0.5181"/>
                  <dgm:constr type="t" for="ch" forName="Child1Accent1" refType="h" fact="0.2457"/>
                  <dgm:constr type="w" for="ch" forName="Child1Accent1" refType="w" fact="0.0574"/>
                  <dgm:constr type="h" for="ch" forName="Child1Accent1" refType="h" fact="0.0763"/>
                  <dgm:constr type="r" for="ch" forName="Child1Accent2" refType="w" fact="0.5542"/>
                  <dgm:constr type="t" for="ch" forName="Child1Accent2" refType="h" fact="0.2004"/>
                  <dgm:constr type="w" for="ch" forName="Child1Accent2" refType="w" fact="0.0287"/>
                  <dgm:constr type="h" for="ch" forName="Child1Accent2" refType="h" fact="0.0381"/>
                  <dgm:constr type="r" for="ch" forName="Child1Accent3" refType="w" fact="0.5946"/>
                  <dgm:constr type="t" for="ch" forName="Child1Accent3" refType="h" fact="0.1445"/>
                  <dgm:constr type="w" for="ch" forName="Child1Accent3" refType="w" fact="0.0287"/>
                  <dgm:constr type="h" for="ch" forName="Child1Accent3" refType="h" fact="0.0381"/>
                  <dgm:constr type="r" for="ch" forName="Child1Accent4" refType="w" fact="0.6347"/>
                  <dgm:constr type="t" for="ch" forName="Child1Accent4" refType="h" fact="0.097"/>
                  <dgm:constr type="w" for="ch" forName="Child1Accent4" refType="w" fact="0.0287"/>
                  <dgm:constr type="h" for="ch" forName="Child1Accent4" refType="h" fact="0.0381"/>
                  <dgm:constr type="r" for="ch" forName="Child1Accent5" refType="w" fact="0.696"/>
                  <dgm:constr type="t" for="ch" forName="Child1Accent5" refType="h" fact="0.097"/>
                  <dgm:constr type="w" for="ch" forName="Child1Accent5" refType="w" fact="0.0287"/>
                  <dgm:constr type="h" for="ch" forName="Child1Accent5" refType="h" fact="0.0381"/>
                  <dgm:constr type="r" for="ch" forName="Child1Accent6" refType="w" fact="0.7574"/>
                  <dgm:constr type="t" for="ch" forName="Child1Accent6" refType="h" fact="0.097"/>
                  <dgm:constr type="w" for="ch" forName="Child1Accent6" refType="w" fact="0.0287"/>
                  <dgm:constr type="h" for="ch" forName="Child1Accent6" refType="h" fact="0.0381"/>
                  <dgm:constr type="r" for="ch" forName="Child1Accent7" refType="w" fact="0.8187"/>
                  <dgm:constr type="t" for="ch" forName="Child1Accent7" refType="h" fact="0.097"/>
                  <dgm:constr type="w" for="ch" forName="Child1Accent7" refType="w" fact="0.0287"/>
                  <dgm:constr type="h" for="ch" forName="Child1Accent7" refType="h" fact="0.0381"/>
                  <dgm:constr type="r" for="ch" forName="Child1Accent8" refType="w" fact="0.88"/>
                  <dgm:constr type="t" for="ch" forName="Child1Accent8" refType="h" fact="0.097"/>
                  <dgm:constr type="w" for="ch" forName="Child1Accent8" refType="w" fact="0.0287"/>
                  <dgm:constr type="h" for="ch" forName="Child1Accent8" refType="h" fact="0.0381"/>
                  <dgm:constr type="r" for="ch" forName="Child1Accent9" refType="w" fact="0.9413"/>
                  <dgm:constr type="t" for="ch" forName="Child1Accent9" refType="h" fact="0.097"/>
                  <dgm:constr type="w" for="ch" forName="Child1Accent9" refType="w" fact="0.0287"/>
                  <dgm:constr type="h" for="ch" forName="Child1Accent9" refType="h" fact="0.0381"/>
                  <dgm:constr type="r" for="ch" forName="Child5Accent1" refType="w" fact="0.5181"/>
                  <dgm:constr type="t" for="ch" forName="Child5Accent1" refType="h" fact="0.7601"/>
                  <dgm:constr type="w" for="ch" forName="Child5Accent1" refType="w" fact="0.0574"/>
                  <dgm:constr type="h" for="ch" forName="Child5Accent1" refType="h" fact="0.0763"/>
                  <dgm:constr type="r" for="ch" forName="Child5Accent2" refType="w" fact="0.547"/>
                  <dgm:constr type="t" for="ch" forName="Child5Accent2" refType="h" fact="0.8375"/>
                  <dgm:constr type="w" for="ch" forName="Child5Accent2" refType="w" fact="0.0287"/>
                  <dgm:constr type="h" for="ch" forName="Child5Accent2" refType="h" fact="0.0381"/>
                  <dgm:constr type="r" for="ch" forName="Child5Accent3" refType="w" fact="0.5882"/>
                  <dgm:constr type="t" for="ch" forName="Child5Accent3" refType="h" fact="0.8991"/>
                  <dgm:constr type="w" for="ch" forName="Child5Accent3" refType="w" fact="0.0287"/>
                  <dgm:constr type="h" for="ch" forName="Child5Accent3" refType="h" fact="0.0381"/>
                  <dgm:constr type="r" for="ch" forName="Child5Accent4" refType="w" fact="0.6347"/>
                  <dgm:constr type="t" for="ch" forName="Child5Accent4" refType="h" fact="0.9619"/>
                  <dgm:constr type="w" for="ch" forName="Child5Accent4" refType="w" fact="0.0287"/>
                  <dgm:constr type="h" for="ch" forName="Child5Accent4" refType="h" fact="0.0381"/>
                  <dgm:constr type="r" for="ch" forName="Child5Accent5" refType="w" fact="0.696"/>
                  <dgm:constr type="t" for="ch" forName="Child5Accent5" refType="h" fact="0.9619"/>
                  <dgm:constr type="w" for="ch" forName="Child5Accent5" refType="w" fact="0.0287"/>
                  <dgm:constr type="h" for="ch" forName="Child5Accent5" refType="h" fact="0.0381"/>
                  <dgm:constr type="r" for="ch" forName="Child5Accent6" refType="w" fact="0.7574"/>
                  <dgm:constr type="t" for="ch" forName="Child5Accent6" refType="h" fact="0.9619"/>
                  <dgm:constr type="w" for="ch" forName="Child5Accent6" refType="w" fact="0.0287"/>
                  <dgm:constr type="h" for="ch" forName="Child5Accent6" refType="h" fact="0.0381"/>
                  <dgm:constr type="r" for="ch" forName="Child5Accent7" refType="w" fact="0.8187"/>
                  <dgm:constr type="t" for="ch" forName="Child5Accent7" refType="h" fact="0.9619"/>
                  <dgm:constr type="w" for="ch" forName="Child5Accent7" refType="w" fact="0.0287"/>
                  <dgm:constr type="h" for="ch" forName="Child5Accent7" refType="h" fact="0.0381"/>
                  <dgm:constr type="r" for="ch" forName="Child5Accent8" refType="w" fact="0.88"/>
                  <dgm:constr type="t" for="ch" forName="Child5Accent8" refType="h" fact="0.9619"/>
                  <dgm:constr type="w" for="ch" forName="Child5Accent8" refType="w" fact="0.0287"/>
                  <dgm:constr type="h" for="ch" forName="Child5Accent8" refType="h" fact="0.0381"/>
                  <dgm:constr type="r" for="ch" forName="Child5Accent9" refType="w" fact="0.9423"/>
                  <dgm:constr type="t" for="ch" forName="Child5Accent9" refType="h" fact="0.9619"/>
                  <dgm:constr type="w" for="ch" forName="Child5Accent9" refType="w" fact="0.0287"/>
                  <dgm:constr type="h" for="ch" forName="Child5Accent9" refType="h" fact="0.0381"/>
                  <dgm:constr type="r" for="ch" forName="Child5" refType="w" fact="0.9419"/>
                  <dgm:constr type="t" for="ch" forName="Child5" refType="h" fact="0.8635"/>
                  <dgm:constr type="w" for="ch" forName="Child5" refType="w" fact="0.3364"/>
                  <dgm:constr type="h" for="ch" forName="Child5" refType="h" fact="0.0981"/>
                  <dgm:constr type="r" for="ch" forName="Child4" refType="w"/>
                  <dgm:constr type="t" for="ch" forName="Child4" refType="h" fact="0.6701"/>
                  <dgm:constr type="w" for="ch" forName="Child4" refType="w" fact="0.3364"/>
                  <dgm:constr type="h" for="ch" forName="Child4" refType="h" fact="0.0981"/>
                  <dgm:constr type="r" for="ch" forName="Child3" refType="w"/>
                  <dgm:constr type="t" for="ch" forName="Child3" refType="h" fact="0.4276"/>
                  <dgm:constr type="w" for="ch" forName="Child3" refType="w" fact="0.2544"/>
                  <dgm:constr type="h" for="ch" forName="Child3" refType="h" fact="0.0981"/>
                  <dgm:constr type="r" for="ch" forName="Child2" refType="w"/>
                  <dgm:constr type="t" for="ch" forName="Child2" refType="h" fact="0.1798"/>
                  <dgm:constr type="w" for="ch" forName="Child2" refType="w" fact="0.3364"/>
                  <dgm:constr type="h" for="ch" forName="Child2" refType="h" fact="0.0981"/>
                  <dgm:constr type="r" for="ch" forName="Child1" refType="w" fact="0.9419"/>
                  <dgm:constr type="t" for="ch" forName="Child1" refType="h" fact="0"/>
                  <dgm:constr type="w" for="ch" forName="Child1" refType="w" fact="0.3364"/>
                  <dgm:constr type="h" for="ch" forName="Child1" refType="h" fact="0.0981"/>
                  <dgm:constr type="r" for="ch" forName="Parent" refType="w" fact="0.6347"/>
                  <dgm:constr type="t" for="ch" forName="Parent" refType="h" fact="0.3513"/>
                  <dgm:constr type="w" for="ch" forName="Parent" refType="w" fact="0.2906"/>
                  <dgm:constr type="h" for="ch" forName="Parent" refType="h" fact="0.3859"/>
                </dgm:constrLst>
              </dgm:else>
            </dgm:choose>
          </dgm:else>
        </dgm:choose>
        <dgm:layoutNode name="ParentAccent1" styleLbl="alignNode1">
          <dgm:alg type="sp"/>
          <dgm:shape xmlns:r="http://schemas.openxmlformats.org/officeDocument/2006/relationships" type="ellipse" r:blip="">
            <dgm:adjLst/>
          </dgm:shape>
          <dgm:presOf/>
        </dgm:layoutNode>
        <dgm:layoutNode name="ParentAccent2" styleLbl="alignNode1">
          <dgm:alg type="sp"/>
          <dgm:shape xmlns:r="http://schemas.openxmlformats.org/officeDocument/2006/relationships" type="ellipse" r:blip="">
            <dgm:adjLst/>
          </dgm:shape>
          <dgm:presOf/>
        </dgm:layoutNode>
        <dgm:layoutNode name="ParentAccent3" styleLbl="alignNode1">
          <dgm:alg type="sp"/>
          <dgm:shape xmlns:r="http://schemas.openxmlformats.org/officeDocument/2006/relationships" type="ellipse" r:blip="">
            <dgm:adjLst/>
          </dgm:shape>
          <dgm:presOf/>
        </dgm:layoutNode>
        <dgm:layoutNode name="ParentAccent4" styleLbl="alignNode1">
          <dgm:alg type="sp"/>
          <dgm:shape xmlns:r="http://schemas.openxmlformats.org/officeDocument/2006/relationships" type="ellipse" r:blip="">
            <dgm:adjLst/>
          </dgm:shape>
          <dgm:presOf/>
        </dgm:layoutNode>
        <dgm:layoutNode name="ParentAccent5" styleLbl="alignNode1">
          <dgm:alg type="sp"/>
          <dgm:shape xmlns:r="http://schemas.openxmlformats.org/officeDocument/2006/relationships" type="ellipse" r:blip="">
            <dgm:adjLst/>
          </dgm:shape>
          <dgm:presOf/>
        </dgm:layoutNode>
        <dgm:layoutNode name="ParentAccent6" styleLbl="alignNode1">
          <dgm:alg type="sp"/>
          <dgm:shape xmlns:r="http://schemas.openxmlformats.org/officeDocument/2006/relationships" type="ellipse" r:blip="">
            <dgm:adjLst/>
          </dgm:shape>
          <dgm:presOf/>
        </dgm:layoutNode>
        <dgm:layoutNode name="ParentAccent7" styleLbl="alignNode1">
          <dgm:alg type="sp"/>
          <dgm:shape xmlns:r="http://schemas.openxmlformats.org/officeDocument/2006/relationships" type="ellipse" r:blip="">
            <dgm:adjLst/>
          </dgm:shape>
          <dgm:presOf/>
        </dgm:layoutNode>
        <dgm:layoutNode name="ParentAccent8" styleLbl="alignNode1">
          <dgm:alg type="sp"/>
          <dgm:shape xmlns:r="http://schemas.openxmlformats.org/officeDocument/2006/relationships" type="ellipse" r:blip="">
            <dgm:adjLst/>
          </dgm:shape>
          <dgm:presOf/>
        </dgm:layoutNode>
        <dgm:layoutNode name="ParentAccent9" styleLbl="alignNode1">
          <dgm:alg type="sp"/>
          <dgm:shape xmlns:r="http://schemas.openxmlformats.org/officeDocument/2006/relationships" type="ellipse" r:blip="">
            <dgm:adjLst/>
          </dgm:shape>
          <dgm:presOf/>
        </dgm:layoutNode>
        <dgm:layoutNode name="ParentAccent10" styleLbl="alignNode1">
          <dgm:alg type="sp"/>
          <dgm:shape xmlns:r="http://schemas.openxmlformats.org/officeDocument/2006/relationships" type="ellipse" r:blip="">
            <dgm:adjLst/>
          </dgm:shape>
          <dgm:presOf/>
        </dgm:layoutNode>
        <dgm:layoutNode name="Parent" styleLbl="alignNode1">
          <dgm:varLst>
            <dgm:chMax val="5"/>
            <dgm:chPref val="3"/>
            <dgm:bulletEnabled val="1"/>
          </dgm:varLst>
          <dgm:alg type="tx"/>
          <dgm:shape xmlns:r="http://schemas.openxmlformats.org/officeDocument/2006/relationships" type="ellipse" r:blip="">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name="Name21" axis="ch" ptType="node" cnt="1">
          <dgm:layoutNode name="Child1Accent1" styleLbl="alignNode1">
            <dgm:alg type="sp"/>
            <dgm:shape xmlns:r="http://schemas.openxmlformats.org/officeDocument/2006/relationships" type="ellipse" r:blip="">
              <dgm:adjLst/>
            </dgm:shape>
            <dgm:presOf/>
          </dgm:layoutNode>
          <dgm:layoutNode name="Child1Accent2" styleLbl="alignNode1">
            <dgm:alg type="sp"/>
            <dgm:shape xmlns:r="http://schemas.openxmlformats.org/officeDocument/2006/relationships" type="ellipse" r:blip="">
              <dgm:adjLst/>
            </dgm:shape>
            <dgm:presOf/>
          </dgm:layoutNode>
          <dgm:layoutNode name="Child1Accent3" styleLbl="alignNode1">
            <dgm:alg type="sp"/>
            <dgm:shape xmlns:r="http://schemas.openxmlformats.org/officeDocument/2006/relationships" type="ellipse" r:blip="">
              <dgm:adjLst/>
            </dgm:shape>
            <dgm:presOf/>
          </dgm:layoutNode>
          <dgm:layoutNode name="Child1Accent4" styleLbl="alignNode1">
            <dgm:alg type="sp"/>
            <dgm:shape xmlns:r="http://schemas.openxmlformats.org/officeDocument/2006/relationships" type="ellipse" r:blip="">
              <dgm:adjLst/>
            </dgm:shape>
            <dgm:presOf/>
          </dgm:layoutNode>
          <dgm:layoutNode name="Child1Accent5" styleLbl="alignNode1">
            <dgm:alg type="sp"/>
            <dgm:shape xmlns:r="http://schemas.openxmlformats.org/officeDocument/2006/relationships" type="ellipse" r:blip="">
              <dgm:adjLst/>
            </dgm:shape>
            <dgm:presOf/>
          </dgm:layoutNode>
          <dgm:layoutNode name="Child1Accent6" styleLbl="alignNode1">
            <dgm:alg type="sp"/>
            <dgm:shape xmlns:r="http://schemas.openxmlformats.org/officeDocument/2006/relationships" type="ellipse" r:blip="">
              <dgm:adjLst/>
            </dgm:shape>
            <dgm:presOf/>
          </dgm:layoutNode>
          <dgm:layoutNode name="Child1Accent7" styleLbl="alignNode1">
            <dgm:alg type="sp"/>
            <dgm:shape xmlns:r="http://schemas.openxmlformats.org/officeDocument/2006/relationships" type="ellipse" r:blip="">
              <dgm:adjLst/>
            </dgm:shape>
            <dgm:presOf/>
          </dgm:layoutNode>
          <dgm:layoutNode name="Child1Accent8" styleLbl="alignNode1">
            <dgm:alg type="sp"/>
            <dgm:shape xmlns:r="http://schemas.openxmlformats.org/officeDocument/2006/relationships" type="ellipse" r:blip="">
              <dgm:adjLst/>
            </dgm:shape>
            <dgm:presOf/>
          </dgm:layoutNode>
          <dgm:layoutNode name="Child1Accent9" styleLbl="alignNode1">
            <dgm:alg type="sp"/>
            <dgm:shape xmlns:r="http://schemas.openxmlformats.org/officeDocument/2006/relationships" type="ellipse" r:blip="">
              <dgm:adjLst/>
            </dgm:shape>
            <dgm:presOf/>
          </dgm:layoutNode>
          <dgm:layoutNode name="Child1"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2" axis="ch" ptType="node" st="2" cnt="1">
          <dgm:layoutNode name="Child2Accent1" styleLbl="alignNode1">
            <dgm:alg type="sp"/>
            <dgm:shape xmlns:r="http://schemas.openxmlformats.org/officeDocument/2006/relationships" type="ellipse" r:blip="">
              <dgm:adjLst/>
            </dgm:shape>
            <dgm:presOf/>
          </dgm:layoutNode>
          <dgm:layoutNode name="Child2Accent2" styleLbl="alignNode1">
            <dgm:alg type="sp"/>
            <dgm:shape xmlns:r="http://schemas.openxmlformats.org/officeDocument/2006/relationships" type="ellipse" r:blip="">
              <dgm:adjLst/>
            </dgm:shape>
            <dgm:presOf/>
          </dgm:layoutNode>
          <dgm:layoutNode name="Child2Accent3" styleLbl="alignNode1">
            <dgm:alg type="sp"/>
            <dgm:shape xmlns:r="http://schemas.openxmlformats.org/officeDocument/2006/relationships" type="ellipse" r:blip="">
              <dgm:adjLst/>
            </dgm:shape>
            <dgm:presOf/>
          </dgm:layoutNode>
          <dgm:layoutNode name="Child2Accent4" styleLbl="alignNode1">
            <dgm:alg type="sp"/>
            <dgm:shape xmlns:r="http://schemas.openxmlformats.org/officeDocument/2006/relationships" type="ellipse" r:blip="">
              <dgm:adjLst/>
            </dgm:shape>
            <dgm:presOf/>
          </dgm:layoutNode>
          <dgm:layoutNode name="Child2Accent5" styleLbl="alignNode1">
            <dgm:alg type="sp"/>
            <dgm:shape xmlns:r="http://schemas.openxmlformats.org/officeDocument/2006/relationships" type="ellipse" r:blip="">
              <dgm:adjLst/>
            </dgm:shape>
            <dgm:presOf/>
          </dgm:layoutNode>
          <dgm:layoutNode name="Child2Accent6" styleLbl="alignNode1">
            <dgm:alg type="sp"/>
            <dgm:shape xmlns:r="http://schemas.openxmlformats.org/officeDocument/2006/relationships" type="ellipse" r:blip="">
              <dgm:adjLst/>
            </dgm:shape>
            <dgm:presOf/>
          </dgm:layoutNode>
          <dgm:layoutNode name="Child2Accent7" styleLbl="alignNode1">
            <dgm:alg type="sp"/>
            <dgm:shape xmlns:r="http://schemas.openxmlformats.org/officeDocument/2006/relationships" type="ellipse" r:blip="">
              <dgm:adjLst/>
            </dgm:shape>
            <dgm:presOf/>
          </dgm:layoutNode>
          <dgm:layoutNode name="Child2"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3" axis="ch" ptType="node" st="3" cnt="1">
          <dgm:layoutNode name="Child3Accent1" styleLbl="alignNode1">
            <dgm:alg type="sp"/>
            <dgm:shape xmlns:r="http://schemas.openxmlformats.org/officeDocument/2006/relationships" type="ellipse" r:blip="">
              <dgm:adjLst/>
            </dgm:shape>
            <dgm:presOf/>
          </dgm:layoutNode>
          <dgm:layoutNode name="Child3Accent2" styleLbl="alignNode1">
            <dgm:alg type="sp"/>
            <dgm:shape xmlns:r="http://schemas.openxmlformats.org/officeDocument/2006/relationships" type="ellipse" r:blip="">
              <dgm:adjLst/>
            </dgm:shape>
            <dgm:presOf/>
          </dgm:layoutNode>
          <dgm:layoutNode name="Child3Accent3" styleLbl="alignNode1">
            <dgm:alg type="sp"/>
            <dgm:shape xmlns:r="http://schemas.openxmlformats.org/officeDocument/2006/relationships" type="ellipse" r:blip="">
              <dgm:adjLst/>
            </dgm:shape>
            <dgm:presOf/>
          </dgm:layoutNode>
          <dgm:layoutNode name="Child3Accent4" styleLbl="alignNode1">
            <dgm:alg type="sp"/>
            <dgm:shape xmlns:r="http://schemas.openxmlformats.org/officeDocument/2006/relationships" type="ellipse" r:blip="">
              <dgm:adjLst/>
            </dgm:shape>
            <dgm:presOf/>
          </dgm:layoutNode>
          <dgm:layoutNode name="Child3Accent5" styleLbl="alignNode1">
            <dgm:alg type="sp"/>
            <dgm:shape xmlns:r="http://schemas.openxmlformats.org/officeDocument/2006/relationships" type="ellipse" r:blip="">
              <dgm:adjLst/>
            </dgm:shape>
            <dgm:presOf/>
          </dgm:layoutNode>
          <dgm:layoutNode name="Child3Accent6" styleLbl="alignNode1">
            <dgm:alg type="sp"/>
            <dgm:shape xmlns:r="http://schemas.openxmlformats.org/officeDocument/2006/relationships" type="ellipse" r:blip="">
              <dgm:adjLst/>
            </dgm:shape>
            <dgm:presOf/>
          </dgm:layoutNode>
          <dgm:layoutNode name="Child3Accent7" styleLbl="alignNode1">
            <dgm:alg type="sp"/>
            <dgm:shape xmlns:r="http://schemas.openxmlformats.org/officeDocument/2006/relationships" type="ellipse" r:blip="">
              <dgm:adjLst/>
            </dgm:shape>
            <dgm:presOf/>
          </dgm:layoutNode>
          <dgm:layoutNode name="Child3"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4" axis="ch" ptType="node" st="4" cnt="1">
          <dgm:layoutNode name="Child4Accent1" styleLbl="alignNode1">
            <dgm:alg type="sp"/>
            <dgm:shape xmlns:r="http://schemas.openxmlformats.org/officeDocument/2006/relationships" type="ellipse" r:blip="">
              <dgm:adjLst/>
            </dgm:shape>
            <dgm:presOf/>
          </dgm:layoutNode>
          <dgm:layoutNode name="Child4Accent2" styleLbl="alignNode1">
            <dgm:alg type="sp"/>
            <dgm:shape xmlns:r="http://schemas.openxmlformats.org/officeDocument/2006/relationships" type="ellipse" r:blip="">
              <dgm:adjLst/>
            </dgm:shape>
            <dgm:presOf/>
          </dgm:layoutNode>
          <dgm:layoutNode name="Child4Accent3" styleLbl="alignNode1">
            <dgm:alg type="sp"/>
            <dgm:shape xmlns:r="http://schemas.openxmlformats.org/officeDocument/2006/relationships" type="ellipse" r:blip="">
              <dgm:adjLst/>
            </dgm:shape>
            <dgm:presOf/>
          </dgm:layoutNode>
          <dgm:layoutNode name="Child4Accent4" styleLbl="alignNode1">
            <dgm:alg type="sp"/>
            <dgm:shape xmlns:r="http://schemas.openxmlformats.org/officeDocument/2006/relationships" type="ellipse" r:blip="">
              <dgm:adjLst/>
            </dgm:shape>
            <dgm:presOf/>
          </dgm:layoutNode>
          <dgm:layoutNode name="Child4Accent5" styleLbl="alignNode1">
            <dgm:alg type="sp"/>
            <dgm:shape xmlns:r="http://schemas.openxmlformats.org/officeDocument/2006/relationships" type="ellipse" r:blip="">
              <dgm:adjLst/>
            </dgm:shape>
            <dgm:presOf/>
          </dgm:layoutNode>
          <dgm:layoutNode name="Child4Accent6" styleLbl="alignNode1">
            <dgm:alg type="sp"/>
            <dgm:shape xmlns:r="http://schemas.openxmlformats.org/officeDocument/2006/relationships" type="ellipse" r:blip="">
              <dgm:adjLst/>
            </dgm:shape>
            <dgm:presOf/>
          </dgm:layoutNode>
          <dgm:layoutNode name="Child4Accent7" styleLbl="alignNode1">
            <dgm:alg type="sp"/>
            <dgm:shape xmlns:r="http://schemas.openxmlformats.org/officeDocument/2006/relationships" type="ellipse" r:blip="">
              <dgm:adjLst/>
            </dgm:shape>
            <dgm:presOf/>
          </dgm:layoutNode>
          <dgm:layoutNode name="Child4Accent8" styleLbl="alignNode1">
            <dgm:alg type="sp"/>
            <dgm:shape xmlns:r="http://schemas.openxmlformats.org/officeDocument/2006/relationships" type="ellipse" r:blip="">
              <dgm:adjLst/>
            </dgm:shape>
            <dgm:presOf/>
          </dgm:layoutNode>
          <dgm:layoutNode name="Child4"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forEach name="Name25" axis="ch" ptType="node" st="5" cnt="1">
          <dgm:layoutNode name="Child5Accent1" styleLbl="alignNode1">
            <dgm:alg type="sp"/>
            <dgm:shape xmlns:r="http://schemas.openxmlformats.org/officeDocument/2006/relationships" type="ellipse" r:blip="">
              <dgm:adjLst/>
            </dgm:shape>
            <dgm:presOf/>
          </dgm:layoutNode>
          <dgm:layoutNode name="Child5Accent2" styleLbl="alignNode1">
            <dgm:alg type="sp"/>
            <dgm:shape xmlns:r="http://schemas.openxmlformats.org/officeDocument/2006/relationships" type="ellipse" r:blip="">
              <dgm:adjLst/>
            </dgm:shape>
            <dgm:presOf/>
          </dgm:layoutNode>
          <dgm:layoutNode name="Child5Accent3" styleLbl="alignNode1">
            <dgm:alg type="sp"/>
            <dgm:shape xmlns:r="http://schemas.openxmlformats.org/officeDocument/2006/relationships" type="ellipse" r:blip="">
              <dgm:adjLst/>
            </dgm:shape>
            <dgm:presOf/>
          </dgm:layoutNode>
          <dgm:layoutNode name="Child5Accent4" styleLbl="alignNode1">
            <dgm:alg type="sp"/>
            <dgm:shape xmlns:r="http://schemas.openxmlformats.org/officeDocument/2006/relationships" type="ellipse" r:blip="">
              <dgm:adjLst/>
            </dgm:shape>
            <dgm:presOf/>
          </dgm:layoutNode>
          <dgm:layoutNode name="Child5Accent5" styleLbl="alignNode1">
            <dgm:alg type="sp"/>
            <dgm:shape xmlns:r="http://schemas.openxmlformats.org/officeDocument/2006/relationships" type="ellipse" r:blip="">
              <dgm:adjLst/>
            </dgm:shape>
            <dgm:presOf/>
          </dgm:layoutNode>
          <dgm:layoutNode name="Child5Accent6" styleLbl="alignNode1">
            <dgm:alg type="sp"/>
            <dgm:shape xmlns:r="http://schemas.openxmlformats.org/officeDocument/2006/relationships" type="ellipse" r:blip="">
              <dgm:adjLst/>
            </dgm:shape>
            <dgm:presOf/>
          </dgm:layoutNode>
          <dgm:layoutNode name="Child5Accent7" styleLbl="alignNode1">
            <dgm:alg type="sp"/>
            <dgm:shape xmlns:r="http://schemas.openxmlformats.org/officeDocument/2006/relationships" type="ellipse" r:blip="">
              <dgm:adjLst/>
            </dgm:shape>
            <dgm:presOf/>
          </dgm:layoutNode>
          <dgm:layoutNode name="Child5Accent8" styleLbl="alignNode1">
            <dgm:alg type="sp"/>
            <dgm:shape xmlns:r="http://schemas.openxmlformats.org/officeDocument/2006/relationships" type="ellipse" r:blip="">
              <dgm:adjLst/>
            </dgm:shape>
            <dgm:presOf/>
          </dgm:layoutNode>
          <dgm:layoutNode name="Child5Accent9" styleLbl="alignNode1">
            <dgm:alg type="sp"/>
            <dgm:shape xmlns:r="http://schemas.openxmlformats.org/officeDocument/2006/relationships" type="ellipse" r:blip="">
              <dgm:adjLst/>
            </dgm:shape>
            <dgm:presOf/>
          </dgm:layoutNode>
          <dgm:layoutNode name="Child5" styleLbl="revTx">
            <dgm:varLst>
              <dgm:chMax/>
              <dgm:chPref val="0"/>
              <dgm:bulletEnabled val="1"/>
            </dgm:varLst>
            <dgm:alg type="tx">
              <dgm:param type="parTxLTRAlign" val="l"/>
              <dgm:param type="txAnchorVert" val="b"/>
              <dgm:param type="txAnchorVertCh" val="b"/>
            </dgm:alg>
            <dgm:shape xmlns:r="http://schemas.openxmlformats.org/officeDocument/2006/relationships" type="rect" r:blip="">
              <dgm:adjLst/>
            </dgm:shape>
            <dgm:presOf axis="desOrSelf" ptType="node"/>
            <dgm:constrLst>
              <dgm:constr type="lMarg" refType="primFontSz" fact="0"/>
              <dgm:constr type="rMarg" refType="primFontSz" fact="0"/>
              <dgm:constr type="tMarg" refType="primFontSz" fact="0"/>
              <dgm:constr type="bMarg" refType="primFontSz" fact="0"/>
            </dgm:constrLst>
            <dgm:ruleLst>
              <dgm:rule type="primFontSz" val="5" fact="NaN" max="NaN"/>
            </dgm:ruleLst>
          </dgm:layoutNode>
        </dgm:forEach>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E047385-0701-4193-A368-E666A56C54BC}" type="datetimeFigureOut">
              <a:rPr lang="ru-RU" smtClean="0"/>
              <a:pPr/>
              <a:t>01.06.2018</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A0B66CC-2E85-44F2-A2E0-EA1AD04A1302}" type="slidenum">
              <a:rPr lang="ru-RU" smtClean="0"/>
              <a:pPr/>
              <a:t>‹#›</a:t>
            </a:fld>
            <a:endParaRPr lang="ru-RU"/>
          </a:p>
        </p:txBody>
      </p:sp>
    </p:spTree>
    <p:extLst>
      <p:ext uri="{BB962C8B-B14F-4D97-AF65-F5344CB8AC3E}">
        <p14:creationId xmlns="" xmlns:p14="http://schemas.microsoft.com/office/powerpoint/2010/main" val="20079175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pPr/>
              <a:t>1</a:t>
            </a:fld>
            <a:endParaRPr lang="ru-RU"/>
          </a:p>
        </p:txBody>
      </p:sp>
    </p:spTree>
    <p:extLst>
      <p:ext uri="{BB962C8B-B14F-4D97-AF65-F5344CB8AC3E}">
        <p14:creationId xmlns="" xmlns:p14="http://schemas.microsoft.com/office/powerpoint/2010/main" val="5290544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5A0B66CC-2E85-44F2-A2E0-EA1AD04A1302}" type="slidenum">
              <a:rPr lang="ru-RU" smtClean="0"/>
              <a:pPr/>
              <a:t>11</a:t>
            </a:fld>
            <a:endParaRPr lang="ru-RU"/>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4572000"/>
          </a:xfrm>
          <a:prstGeom prst="rect">
            <a:avLst/>
          </a:prstGeom>
        </p:spPr>
      </p:pic>
      <p:sp>
        <p:nvSpPr>
          <p:cNvPr id="4" name="Date Placeholder 3"/>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3" name="Subtitle 2"/>
          <p:cNvSpPr>
            <a:spLocks noGrp="1"/>
          </p:cNvSpPr>
          <p:nvPr>
            <p:ph type="subTitle" idx="1"/>
          </p:nvPr>
        </p:nvSpPr>
        <p:spPr>
          <a:xfrm>
            <a:off x="1219200" y="3886200"/>
            <a:ext cx="6400800" cy="175260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ru-RU" smtClean="0"/>
              <a:t>Образец заголовка</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
        <p:nvSpPr>
          <p:cNvPr id="8" name="Content Placeholder 7"/>
          <p:cNvSpPr>
            <a:spLocks noGrp="1"/>
          </p:cNvSpPr>
          <p:nvPr>
            <p:ph sz="quarter" idx="13"/>
          </p:nvPr>
        </p:nvSpPr>
        <p:spPr>
          <a:xfrm>
            <a:off x="609600" y="1600200"/>
            <a:ext cx="79248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609600" y="3462338"/>
            <a:ext cx="7885113" cy="1500187"/>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5" name="Date Placeholder 4"/>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609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5" name="Text Placeholder 4"/>
          <p:cNvSpPr>
            <a:spLocks noGrp="1"/>
          </p:cNvSpPr>
          <p:nvPr>
            <p:ph type="body" sz="quarter" idx="3"/>
          </p:nvPr>
        </p:nvSpPr>
        <p:spPr>
          <a:xfrm>
            <a:off x="4800600" y="1600199"/>
            <a:ext cx="3733800" cy="574675"/>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7" name="Date Placeholder 6"/>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2" name="Title 1"/>
          <p:cNvSpPr>
            <a:spLocks noGrp="1"/>
          </p:cNvSpPr>
          <p:nvPr>
            <p:ph type="title"/>
          </p:nvPr>
        </p:nvSpPr>
        <p:spPr>
          <a:xfrm>
            <a:off x="612648"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612648" y="2547891"/>
            <a:ext cx="2971800" cy="3167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6858000"/>
          </a:xfrm>
          <a:prstGeom prst="rect">
            <a:avLst/>
          </a:prstGeom>
        </p:spPr>
      </p:pic>
      <p:sp>
        <p:nvSpPr>
          <p:cNvPr id="2" name="Title 1"/>
          <p:cNvSpPr>
            <a:spLocks noGrp="1"/>
          </p:cNvSpPr>
          <p:nvPr>
            <p:ph type="title"/>
          </p:nvPr>
        </p:nvSpPr>
        <p:spPr>
          <a:xfrm>
            <a:off x="609600" y="1447800"/>
            <a:ext cx="2971800" cy="1097280"/>
          </a:xfrm>
        </p:spPr>
        <p:txBody>
          <a:bodyPr anchor="b"/>
          <a:lstStyle>
            <a:lvl1pPr algn="l">
              <a:defRPr sz="1800" b="0" i="0" cap="none" baseline="0">
                <a:solidFill>
                  <a:schemeClr val="tx2"/>
                </a:solidFill>
              </a:defRPr>
            </a:lvl1pPr>
          </a:lstStyle>
          <a:p>
            <a:r>
              <a:rPr lang="ru-RU" smtClean="0"/>
              <a:t>Образец заголовка</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609600" y="2547890"/>
            <a:ext cx="2971800" cy="2405109"/>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pPr/>
              <a:t>01.06.2018</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6858000"/>
          </a:xfrm>
          <a:prstGeom prst="rect">
            <a:avLst/>
          </a:prstGeom>
        </p:spPr>
      </p:pic>
      <p:sp>
        <p:nvSpPr>
          <p:cNvPr id="2" name="Title Placeholder 1"/>
          <p:cNvSpPr>
            <a:spLocks noGrp="1"/>
          </p:cNvSpPr>
          <p:nvPr>
            <p:ph type="title"/>
          </p:nvPr>
        </p:nvSpPr>
        <p:spPr>
          <a:xfrm>
            <a:off x="609600" y="274638"/>
            <a:ext cx="7924800" cy="1143000"/>
          </a:xfrm>
          <a:prstGeom prst="rect">
            <a:avLst/>
          </a:prstGeom>
        </p:spPr>
        <p:txBody>
          <a:bodyPr vert="horz" lIns="91440" tIns="45720" rIns="91440" bIns="45720" rtlCol="0" anchor="b"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609600" y="1600200"/>
            <a:ext cx="79248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smtClean="0"/>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B4C71EC6-210F-42DE-9C53-41977AD35B3D}" type="datetimeFigureOut">
              <a:rPr lang="ru-RU" smtClean="0"/>
              <a:pPr/>
              <a:t>01.06.2018</a:t>
            </a:fld>
            <a:endParaRPr lang="ru-RU"/>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ru-RU"/>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fld id="{B19B0651-EE4F-4900-A07F-96A6BFA9D0F0}" type="slidenum">
              <a:rPr lang="ru-RU" smtClean="0"/>
              <a:pPr/>
              <a:t>‹#›</a:t>
            </a:fld>
            <a:endParaRPr lang="ru-RU"/>
          </a:p>
        </p:txBody>
      </p:sp>
    </p:spTree>
  </p:cSld>
  <p:clrMap bg1="dk1" tx1="lt1" bg2="dk2" tx2="lt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extLst>
              <p:ext uri="{D42A27DB-BD31-4B8C-83A1-F6EECF244321}">
                <p14:modId xmlns="" xmlns:p14="http://schemas.microsoft.com/office/powerpoint/2010/main" val="2266992186"/>
              </p:ext>
            </p:extLst>
          </p:nvPr>
        </p:nvGraphicFramePr>
        <p:xfrm>
          <a:off x="323528" y="332656"/>
          <a:ext cx="8712968" cy="5760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412471166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74638"/>
            <a:ext cx="7924800" cy="634082"/>
          </a:xfrm>
        </p:spPr>
        <p:txBody>
          <a:bodyPr/>
          <a:lstStyle/>
          <a:p>
            <a:pPr algn="ctr"/>
            <a:r>
              <a:rPr lang="uz-Cyrl-UZ" sz="3200" b="1" dirty="0">
                <a:latin typeface="Times New Roman" pitchFamily="18" charset="0"/>
                <a:cs typeface="Times New Roman" pitchFamily="18" charset="0"/>
              </a:rPr>
              <a:t>РЕЖА</a:t>
            </a:r>
            <a:r>
              <a:rPr lang="uz-Cyrl-UZ" sz="3200" b="1" dirty="0" smtClean="0">
                <a:latin typeface="Times New Roman" pitchFamily="18" charset="0"/>
                <a:cs typeface="Times New Roman" pitchFamily="18" charset="0"/>
              </a:rPr>
              <a:t>:</a:t>
            </a:r>
            <a:endParaRPr lang="ru-RU" dirty="0"/>
          </a:p>
        </p:txBody>
      </p:sp>
      <p:graphicFrame>
        <p:nvGraphicFramePr>
          <p:cNvPr id="4" name="Объект 3"/>
          <p:cNvGraphicFramePr>
            <a:graphicFrameLocks noGrp="1"/>
          </p:cNvGraphicFramePr>
          <p:nvPr>
            <p:ph sz="quarter" idx="13"/>
            <p:extLst>
              <p:ext uri="{D42A27DB-BD31-4B8C-83A1-F6EECF244321}">
                <p14:modId xmlns="" xmlns:p14="http://schemas.microsoft.com/office/powerpoint/2010/main" val="3782961448"/>
              </p:ext>
            </p:extLst>
          </p:nvPr>
        </p:nvGraphicFramePr>
        <p:xfrm>
          <a:off x="467544" y="908720"/>
          <a:ext cx="8568952" cy="54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342116553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3"/>
          <p:cNvSpPr>
            <a:spLocks noGrp="1"/>
          </p:cNvSpPr>
          <p:nvPr>
            <p:ph sz="quarter" idx="13"/>
          </p:nvPr>
        </p:nvSpPr>
        <p:spPr>
          <a:xfrm>
            <a:off x="500034" y="1142984"/>
            <a:ext cx="8034366" cy="4572016"/>
          </a:xfrm>
        </p:spPr>
        <p:txBody>
          <a:bodyPr>
            <a:noAutofit/>
          </a:bodyPr>
          <a:lstStyle/>
          <a:p>
            <a:pPr marL="273050" indent="0" algn="just">
              <a:buNone/>
            </a:pPr>
            <a:r>
              <a:rPr lang="ru-RU" sz="2000" dirty="0" smtClean="0">
                <a:latin typeface="Times New Roman" pitchFamily="18" charset="0"/>
                <a:cs typeface="Times New Roman" pitchFamily="18" charset="0"/>
              </a:rPr>
              <a:t>Ток, </a:t>
            </a:r>
            <a:r>
              <a:rPr lang="ru-RU" sz="2000" dirty="0" err="1" smtClean="0">
                <a:latin typeface="Times New Roman" pitchFamily="18" charset="0"/>
                <a:cs typeface="Times New Roman" pitchFamily="18" charset="0"/>
              </a:rPr>
              <a:t>асосан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мўл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сифатли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 етиштириш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мақсадида ўстирилади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Лекин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 ўз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вақтида териб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олинмаса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қилинган барча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меҳнат зое</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кетиши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мумкин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Шуннинг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ҳосилни йи-ғиб-териб олиш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саралаш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идишларга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керакли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жўнатиш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сақлаш масъулиятли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вазифалардан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ҳисобланади.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олдиндан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тузилган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махсус</a:t>
            </a:r>
            <a:r>
              <a:rPr lang="ru-RU" sz="2000" dirty="0" smtClean="0">
                <a:latin typeface="Times New Roman" pitchFamily="18" charset="0"/>
                <a:cs typeface="Times New Roman" pitchFamily="18" charset="0"/>
              </a:rPr>
              <a:t> режа </a:t>
            </a:r>
            <a:r>
              <a:rPr lang="ru-RU" sz="2000" dirty="0" err="1" smtClean="0">
                <a:latin typeface="Times New Roman" pitchFamily="18" charset="0"/>
                <a:cs typeface="Times New Roman" pitchFamily="18" charset="0"/>
              </a:rPr>
              <a:t>асосида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амалга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оширилиб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унда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ҳосилни олдиндан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аниқлаш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зарур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таралар</a:t>
            </a:r>
            <a:r>
              <a:rPr lang="ru-RU" sz="2000" dirty="0" smtClean="0">
                <a:latin typeface="Times New Roman" pitchFamily="18" charset="0"/>
                <a:cs typeface="Times New Roman" pitchFamily="18" charset="0"/>
              </a:rPr>
              <a:t>, транспорт </a:t>
            </a:r>
            <a:r>
              <a:rPr lang="ru-RU" sz="2000" dirty="0" err="1" smtClean="0">
                <a:latin typeface="Times New Roman" pitchFamily="18" charset="0"/>
                <a:cs typeface="Times New Roman" pitchFamily="18" charset="0"/>
              </a:rPr>
              <a:t>воситалари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вақтинчалик 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қишда сақлаш 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омборларни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тайёрлаш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қилинадиган ишчилар</a:t>
            </a:r>
            <a:r>
              <a:rPr lang="ru-RU" sz="2000" dirty="0" smtClean="0">
                <a:latin typeface="Times New Roman" pitchFamily="18" charset="0"/>
                <a:cs typeface="Times New Roman" pitchFamily="18" charset="0"/>
              </a:rPr>
              <a:t> сони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бошқа 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қатор ишлаб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чиқариш-технологик ишлар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аксини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топган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Tree>
    <p:extLst>
      <p:ext uri="{BB962C8B-B14F-4D97-AF65-F5344CB8AC3E}">
        <p14:creationId xmlns="" xmlns:p14="http://schemas.microsoft.com/office/powerpoint/2010/main" val="7778366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5786" y="142852"/>
            <a:ext cx="7748614" cy="582594"/>
          </a:xfrm>
        </p:spPr>
        <p:txBody>
          <a:bodyPr/>
          <a:lstStyle/>
          <a:p>
            <a:pPr algn="ctr"/>
            <a:r>
              <a:rPr lang="ru-RU" sz="2800" b="1" dirty="0" err="1" smtClean="0">
                <a:latin typeface="Times New Roman" pitchFamily="18" charset="0"/>
                <a:cs typeface="Times New Roman" pitchFamily="18" charset="0"/>
              </a:rPr>
              <a:t>Ҳосилни олдиндан</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аниқлаш</a:t>
            </a:r>
            <a:r>
              <a:rPr lang="ru-RU" sz="2800" b="1" dirty="0" smtClean="0">
                <a:latin typeface="Times New Roman" pitchFamily="18" charset="0"/>
                <a:cs typeface="Times New Roman" pitchFamily="18" charset="0"/>
              </a:rPr>
              <a:t> </a:t>
            </a:r>
            <a:endParaRPr lang="ru-RU" sz="28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428596" y="857232"/>
            <a:ext cx="8358246" cy="5429288"/>
          </a:xfrm>
        </p:spPr>
        <p:txBody>
          <a:bodyPr>
            <a:normAutofit lnSpcReduction="10000"/>
          </a:bodyPr>
          <a:lstStyle/>
          <a:p>
            <a:pPr marL="273050" indent="0" algn="just">
              <a:buNone/>
            </a:pPr>
            <a:r>
              <a:rPr lang="ru-RU" sz="1800" dirty="0" err="1" smtClean="0">
                <a:latin typeface="Times New Roman" pitchFamily="18" charset="0"/>
                <a:cs typeface="Times New Roman" pitchFamily="18" charset="0"/>
              </a:rPr>
              <a:t>Бундан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асосий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мақсад, </a:t>
            </a:r>
            <a:r>
              <a:rPr lang="ru-RU" sz="1800" dirty="0" smtClean="0">
                <a:latin typeface="Times New Roman" pitchFamily="18" charset="0"/>
                <a:cs typeface="Times New Roman" pitchFamily="18" charset="0"/>
              </a:rPr>
              <a:t>уни </a:t>
            </a:r>
            <a:r>
              <a:rPr lang="ru-RU" sz="1800" dirty="0" err="1" smtClean="0">
                <a:latin typeface="Times New Roman" pitchFamily="18" charset="0"/>
                <a:cs typeface="Times New Roman" pitchFamily="18" charset="0"/>
              </a:rPr>
              <a:t>ўз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вақтида териб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олишга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тайёргарлик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кўриш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реализациясини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ташкил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қилиш-дан иборат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биринчи</a:t>
            </a:r>
            <a:r>
              <a:rPr lang="ru-RU" sz="1800" dirty="0" smtClean="0">
                <a:latin typeface="Times New Roman" pitchFamily="18" charset="0"/>
                <a:cs typeface="Times New Roman" pitchFamily="18" charset="0"/>
              </a:rPr>
              <a:t> марта ток </a:t>
            </a:r>
            <a:r>
              <a:rPr lang="ru-RU" sz="1800" dirty="0" err="1" smtClean="0">
                <a:latin typeface="Times New Roman" pitchFamily="18" charset="0"/>
                <a:cs typeface="Times New Roman" pitchFamily="18" charset="0"/>
              </a:rPr>
              <a:t>гуллаб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ғўралар мошдек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вақтда </a:t>
            </a:r>
            <a:r>
              <a:rPr lang="ru-RU"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июн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ўрталарида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иккинчи</a:t>
            </a:r>
            <a:r>
              <a:rPr lang="ru-RU" sz="1800" dirty="0" smtClean="0">
                <a:latin typeface="Times New Roman" pitchFamily="18" charset="0"/>
                <a:cs typeface="Times New Roman" pitchFamily="18" charset="0"/>
              </a:rPr>
              <a:t> марта </a:t>
            </a:r>
            <a:r>
              <a:rPr lang="ru-RU" sz="1800" dirty="0" err="1" smtClean="0">
                <a:latin typeface="Times New Roman" pitchFamily="18" charset="0"/>
                <a:cs typeface="Times New Roman" pitchFamily="18" charset="0"/>
              </a:rPr>
              <a:t>эса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пишишдан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олдин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июлда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ўтказилади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Агар</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баҳорги совуқ</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кучли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шамол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дўл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табиий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таъсиротлар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зарарланмаган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фақат биринчи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аниқлаш билан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кифояланиш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Ҳосилни олдиндан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аниқлаш қуйидагича амалга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оширилади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майдонда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тўртинчи-бешинчи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қатордаги 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бешинчи</a:t>
            </a:r>
            <a:r>
              <a:rPr lang="ru-RU" sz="1800" dirty="0" smtClean="0">
                <a:latin typeface="Times New Roman" pitchFamily="18" charset="0"/>
                <a:cs typeface="Times New Roman" pitchFamily="18" charset="0"/>
              </a:rPr>
              <a:t> туп </a:t>
            </a:r>
            <a:r>
              <a:rPr lang="ru-RU" sz="1800" dirty="0" err="1" smtClean="0">
                <a:latin typeface="Times New Roman" pitchFamily="18" charset="0"/>
                <a:cs typeface="Times New Roman" pitchFamily="18" charset="0"/>
              </a:rPr>
              <a:t>ҳисоблаш 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белгиланади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ишни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майдон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диоганали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бўйлаб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қилиш мумкин</a:t>
            </a:r>
            <a:r>
              <a:rPr lang="ru-RU" sz="1800" dirty="0" smtClean="0">
                <a:latin typeface="Times New Roman" pitchFamily="18" charset="0"/>
                <a:cs typeface="Times New Roman" pitchFamily="18" charset="0"/>
              </a:rPr>
              <a:t>. Бунда </a:t>
            </a:r>
            <a:r>
              <a:rPr lang="ru-RU" sz="1800" dirty="0" err="1" smtClean="0">
                <a:latin typeface="Times New Roman" pitchFamily="18" charset="0"/>
                <a:cs typeface="Times New Roman" pitchFamily="18" charset="0"/>
              </a:rPr>
              <a:t>биринчи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қатордаги иккинчи</a:t>
            </a:r>
            <a:r>
              <a:rPr lang="ru-RU" sz="1800" dirty="0" smtClean="0">
                <a:latin typeface="Times New Roman" pitchFamily="18" charset="0"/>
                <a:cs typeface="Times New Roman" pitchFamily="18" charset="0"/>
              </a:rPr>
              <a:t> туп, </a:t>
            </a:r>
            <a:r>
              <a:rPr lang="ru-RU" sz="1800" dirty="0" err="1" smtClean="0">
                <a:latin typeface="Times New Roman" pitchFamily="18" charset="0"/>
                <a:cs typeface="Times New Roman" pitchFamily="18" charset="0"/>
              </a:rPr>
              <a:t>иккинчи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қатордаги учинчи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тўртинчи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қатордаги бешинчи</a:t>
            </a:r>
            <a:r>
              <a:rPr lang="ru-RU" sz="1800" dirty="0" smtClean="0">
                <a:latin typeface="Times New Roman" pitchFamily="18" charset="0"/>
                <a:cs typeface="Times New Roman" pitchFamily="18" charset="0"/>
              </a:rPr>
              <a:t> туп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йўналишда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белгилаб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 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ажратилган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санаб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бўлган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умумий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сонни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ҳисоблаш 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ажаратилган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сонига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ўртача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тўғри келадиган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a:t>
            </a:r>
            <a:r>
              <a:rPr lang="ru-RU" sz="1800" dirty="0" smtClean="0">
                <a:latin typeface="Times New Roman" pitchFamily="18" charset="0"/>
                <a:cs typeface="Times New Roman" pitchFamily="18" charset="0"/>
              </a:rPr>
              <a:t> сони </a:t>
            </a:r>
            <a:r>
              <a:rPr lang="ru-RU" sz="1800" dirty="0" err="1" smtClean="0">
                <a:latin typeface="Times New Roman" pitchFamily="18" charset="0"/>
                <a:cs typeface="Times New Roman" pitchFamily="18" charset="0"/>
              </a:rPr>
              <a:t>аниқланади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бошининг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ўртача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оғирлигига кўпайтирилади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тўғри келадиган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миқдори аниқланади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Чиққан рақам ўз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нав-батида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гектардаги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туплар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сонига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кўпайтирилиб</a:t>
            </a:r>
            <a:r>
              <a:rPr lang="ru-RU" sz="1800" dirty="0" smtClean="0">
                <a:latin typeface="Times New Roman" pitchFamily="18" charset="0"/>
                <a:cs typeface="Times New Roman" pitchFamily="18" charset="0"/>
              </a:rPr>
              <a:t>, гектар </a:t>
            </a:r>
            <a:r>
              <a:rPr lang="ru-RU" sz="1800" dirty="0" err="1" smtClean="0">
                <a:latin typeface="Times New Roman" pitchFamily="18" charset="0"/>
                <a:cs typeface="Times New Roman" pitchFamily="18" charset="0"/>
              </a:rPr>
              <a:t>ҳисобига тўғри келадиган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дастлабки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ҳосил миқдори аниқлана-ди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алоҳида қилинади.</a:t>
            </a:r>
            <a:r>
              <a:rPr lang="ru-RU" sz="18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pPr marL="273050" indent="0" algn="just">
              <a:buNone/>
            </a:pPr>
            <a:r>
              <a:rPr lang="ru-RU" sz="1800" dirty="0" err="1" smtClean="0">
                <a:latin typeface="Times New Roman" pitchFamily="18" charset="0"/>
                <a:cs typeface="Times New Roman" pitchFamily="18" charset="0"/>
              </a:rPr>
              <a:t>Айрим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йилларда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баҳорги совуқлар, дўл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табиий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офатлардан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зарарланган</a:t>
            </a:r>
            <a:r>
              <a:rPr lang="ru-RU" sz="1800" dirty="0" smtClean="0">
                <a:latin typeface="Times New Roman" pitchFamily="18" charset="0"/>
                <a:cs typeface="Times New Roman" pitchFamily="18" charset="0"/>
              </a:rPr>
              <a:t> ток </a:t>
            </a:r>
            <a:r>
              <a:rPr lang="ru-RU" sz="1800" dirty="0" err="1" smtClean="0">
                <a:latin typeface="Times New Roman" pitchFamily="18" charset="0"/>
                <a:cs typeface="Times New Roman" pitchFamily="18" charset="0"/>
              </a:rPr>
              <a:t>тупларида</a:t>
            </a:r>
            <a:r>
              <a:rPr lang="ru-RU" sz="1800" dirty="0" smtClean="0">
                <a:latin typeface="Times New Roman" pitchFamily="18" charset="0"/>
                <a:cs typeface="Times New Roman" pitchFamily="18" charset="0"/>
              </a:rPr>
              <a:t> бачки </a:t>
            </a:r>
            <a:r>
              <a:rPr lang="ru-RU" sz="1800" dirty="0" err="1" smtClean="0">
                <a:latin typeface="Times New Roman" pitchFamily="18" charset="0"/>
                <a:cs typeface="Times New Roman" pitchFamily="18" charset="0"/>
              </a:rPr>
              <a:t>новдалар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ўринбосар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куртаклардан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ривожланган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оғирлиги камроқ бўлишини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инобатга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лозим</a:t>
            </a:r>
            <a:endParaRPr lang="ru-RU" sz="1800" dirty="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74638"/>
            <a:ext cx="8177242" cy="725470"/>
          </a:xfrm>
        </p:spPr>
        <p:txBody>
          <a:bodyPr/>
          <a:lstStyle/>
          <a:p>
            <a:pPr algn="ctr"/>
            <a:r>
              <a:rPr lang="ru-RU" sz="2000" b="1" dirty="0" err="1" smtClean="0"/>
              <a:t>Ўзбекистонда</a:t>
            </a:r>
            <a:r>
              <a:rPr lang="ru-RU" sz="2000" b="1" dirty="0" smtClean="0"/>
              <a:t> </a:t>
            </a:r>
            <a:r>
              <a:rPr lang="ru-RU" sz="2000" b="1" dirty="0" err="1" smtClean="0"/>
              <a:t>районлаштирилган</a:t>
            </a:r>
            <a:r>
              <a:rPr lang="ru-RU" sz="2000" b="1" dirty="0" smtClean="0"/>
              <a:t> </a:t>
            </a:r>
            <a:r>
              <a:rPr lang="ru-RU" sz="2000" b="1" dirty="0" err="1" smtClean="0"/>
              <a:t>узум</a:t>
            </a:r>
            <a:r>
              <a:rPr lang="ru-RU" sz="2000" b="1" dirty="0" smtClean="0"/>
              <a:t> </a:t>
            </a:r>
            <a:r>
              <a:rPr lang="ru-RU" sz="2000" b="1" dirty="0" err="1" smtClean="0"/>
              <a:t>навлари</a:t>
            </a:r>
            <a:r>
              <a:rPr lang="ru-RU" sz="2000" b="1" dirty="0" smtClean="0"/>
              <a:t> </a:t>
            </a:r>
            <a:r>
              <a:rPr lang="ru-RU" sz="2000" b="1" dirty="0" err="1" smtClean="0"/>
              <a:t>узум</a:t>
            </a:r>
            <a:r>
              <a:rPr lang="ru-RU" sz="2000" b="1" dirty="0" smtClean="0"/>
              <a:t> </a:t>
            </a:r>
            <a:r>
              <a:rPr lang="ru-RU" sz="2000" b="1" dirty="0" err="1" smtClean="0"/>
              <a:t>бошларининг</a:t>
            </a:r>
            <a:r>
              <a:rPr lang="ru-RU" sz="2000" b="1" dirty="0" smtClean="0"/>
              <a:t> </a:t>
            </a:r>
            <a:r>
              <a:rPr lang="ru-RU" sz="2000" b="1" dirty="0" err="1" smtClean="0"/>
              <a:t>ўртача</a:t>
            </a:r>
            <a:r>
              <a:rPr lang="ru-RU" sz="2000" b="1" dirty="0" smtClean="0"/>
              <a:t> </a:t>
            </a:r>
            <a:r>
              <a:rPr lang="ru-RU" sz="2000" b="1" dirty="0" err="1" smtClean="0"/>
              <a:t>вазни</a:t>
            </a:r>
            <a:r>
              <a:rPr lang="ru-RU" sz="2000" b="1" dirty="0" smtClean="0"/>
              <a:t> </a:t>
            </a:r>
            <a:endParaRPr lang="ru-RU" sz="2000" b="1" dirty="0"/>
          </a:p>
        </p:txBody>
      </p:sp>
      <p:graphicFrame>
        <p:nvGraphicFramePr>
          <p:cNvPr id="4" name="Таблица 3"/>
          <p:cNvGraphicFramePr>
            <a:graphicFrameLocks noGrp="1"/>
          </p:cNvGraphicFramePr>
          <p:nvPr/>
        </p:nvGraphicFramePr>
        <p:xfrm>
          <a:off x="428596" y="1214420"/>
          <a:ext cx="8358245" cy="5286409"/>
        </p:xfrm>
        <a:graphic>
          <a:graphicData uri="http://schemas.openxmlformats.org/drawingml/2006/table">
            <a:tbl>
              <a:tblPr/>
              <a:tblGrid>
                <a:gridCol w="3105498"/>
                <a:gridCol w="1552749"/>
                <a:gridCol w="2161342"/>
                <a:gridCol w="1538656"/>
              </a:tblGrid>
              <a:tr h="556465">
                <a:tc>
                  <a:txBody>
                    <a:bodyPr/>
                    <a:lstStyle/>
                    <a:p>
                      <a:pPr algn="ctr">
                        <a:spcAft>
                          <a:spcPts val="0"/>
                        </a:spcAft>
                      </a:pPr>
                      <a:r>
                        <a:rPr lang="ru-RU" sz="1600" b="1" dirty="0" err="1">
                          <a:ln>
                            <a:solidFill>
                              <a:schemeClr val="bg1"/>
                            </a:solidFill>
                          </a:ln>
                          <a:solidFill>
                            <a:schemeClr val="bg1"/>
                          </a:solidFill>
                          <a:latin typeface="Times New Roman"/>
                          <a:ea typeface="Times New Roman"/>
                          <a:cs typeface="Times New Roman"/>
                        </a:rPr>
                        <a:t>Узум</a:t>
                      </a:r>
                      <a:r>
                        <a:rPr lang="ru-RU" sz="1600" b="1" dirty="0">
                          <a:ln>
                            <a:solidFill>
                              <a:schemeClr val="bg1"/>
                            </a:solidFill>
                          </a:ln>
                          <a:solidFill>
                            <a:schemeClr val="bg1"/>
                          </a:solidFill>
                          <a:latin typeface="Times New Roman"/>
                          <a:ea typeface="Times New Roman"/>
                          <a:cs typeface="Times New Roman"/>
                        </a:rPr>
                        <a:t> </a:t>
                      </a:r>
                      <a:r>
                        <a:rPr lang="ru-RU" sz="1600" b="1" dirty="0" err="1">
                          <a:ln>
                            <a:solidFill>
                              <a:schemeClr val="bg1"/>
                            </a:solidFill>
                          </a:ln>
                          <a:solidFill>
                            <a:schemeClr val="bg1"/>
                          </a:solidFill>
                          <a:latin typeface="Times New Roman"/>
                          <a:ea typeface="Times New Roman"/>
                          <a:cs typeface="Times New Roman"/>
                        </a:rPr>
                        <a:t>навлари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nchor="ctr">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b="1" dirty="0" err="1">
                          <a:ln>
                            <a:solidFill>
                              <a:schemeClr val="bg1"/>
                            </a:solidFill>
                          </a:ln>
                          <a:solidFill>
                            <a:schemeClr val="bg1"/>
                          </a:solidFill>
                          <a:latin typeface="Times New Roman"/>
                          <a:ea typeface="Times New Roman"/>
                          <a:cs typeface="Times New Roman"/>
                        </a:rPr>
                        <a:t>Ўртача</a:t>
                      </a:r>
                      <a:r>
                        <a:rPr lang="ru-RU" sz="1600" b="1" dirty="0">
                          <a:ln>
                            <a:solidFill>
                              <a:schemeClr val="bg1"/>
                            </a:solidFill>
                          </a:ln>
                          <a:solidFill>
                            <a:schemeClr val="bg1"/>
                          </a:solidFill>
                          <a:latin typeface="Times New Roman"/>
                          <a:ea typeface="Times New Roman"/>
                          <a:cs typeface="Times New Roman"/>
                        </a:rPr>
                        <a:t> </a:t>
                      </a:r>
                      <a:r>
                        <a:rPr lang="ru-RU" sz="1600" b="1" dirty="0" err="1">
                          <a:ln>
                            <a:solidFill>
                              <a:schemeClr val="bg1"/>
                            </a:solidFill>
                          </a:ln>
                          <a:solidFill>
                            <a:schemeClr val="bg1"/>
                          </a:solidFill>
                          <a:latin typeface="Times New Roman"/>
                          <a:ea typeface="Times New Roman"/>
                          <a:cs typeface="Times New Roman"/>
                        </a:rPr>
                        <a:t>оғирлиги, </a:t>
                      </a:r>
                      <a:r>
                        <a:rPr lang="ru-RU" sz="1600" b="1" dirty="0">
                          <a:ln>
                            <a:solidFill>
                              <a:schemeClr val="bg1"/>
                            </a:solidFill>
                          </a:ln>
                          <a:solidFill>
                            <a:schemeClr val="bg1"/>
                          </a:solidFill>
                          <a:latin typeface="Times New Roman"/>
                          <a:ea typeface="Times New Roman"/>
                          <a:cs typeface="Times New Roman"/>
                        </a:rPr>
                        <a:t>г</a:t>
                      </a:r>
                      <a:endParaRPr lang="ru-RU" sz="1600" dirty="0">
                        <a:ln>
                          <a:solidFill>
                            <a:schemeClr val="bg1"/>
                          </a:solidFill>
                        </a:ln>
                        <a:solidFill>
                          <a:schemeClr val="bg1"/>
                        </a:solidFill>
                        <a:latin typeface="Times New Roman"/>
                        <a:ea typeface="Times New Roman"/>
                        <a:cs typeface="Times New Roman"/>
                      </a:endParaRPr>
                    </a:p>
                  </a:txBody>
                  <a:tcPr marL="44450" marR="4445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b="1" dirty="0" err="1">
                          <a:ln>
                            <a:solidFill>
                              <a:schemeClr val="bg1"/>
                            </a:solidFill>
                          </a:ln>
                          <a:solidFill>
                            <a:schemeClr val="bg1"/>
                          </a:solidFill>
                          <a:latin typeface="Times New Roman"/>
                          <a:ea typeface="Times New Roman"/>
                          <a:cs typeface="Times New Roman"/>
                        </a:rPr>
                        <a:t>Узум</a:t>
                      </a:r>
                      <a:r>
                        <a:rPr lang="ru-RU" sz="1600" b="1" dirty="0">
                          <a:ln>
                            <a:solidFill>
                              <a:schemeClr val="bg1"/>
                            </a:solidFill>
                          </a:ln>
                          <a:solidFill>
                            <a:schemeClr val="bg1"/>
                          </a:solidFill>
                          <a:latin typeface="Times New Roman"/>
                          <a:ea typeface="Times New Roman"/>
                          <a:cs typeface="Times New Roman"/>
                        </a:rPr>
                        <a:t> </a:t>
                      </a:r>
                      <a:r>
                        <a:rPr lang="ru-RU" sz="1600" b="1" dirty="0" err="1">
                          <a:ln>
                            <a:solidFill>
                              <a:schemeClr val="bg1"/>
                            </a:solidFill>
                          </a:ln>
                          <a:solidFill>
                            <a:schemeClr val="bg1"/>
                          </a:solidFill>
                          <a:latin typeface="Times New Roman"/>
                          <a:ea typeface="Times New Roman"/>
                          <a:cs typeface="Times New Roman"/>
                        </a:rPr>
                        <a:t>навлари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b="1" dirty="0" err="1">
                          <a:ln>
                            <a:solidFill>
                              <a:schemeClr val="bg1"/>
                            </a:solidFill>
                          </a:ln>
                          <a:solidFill>
                            <a:schemeClr val="bg1"/>
                          </a:solidFill>
                          <a:latin typeface="Times New Roman"/>
                          <a:ea typeface="Times New Roman"/>
                          <a:cs typeface="Times New Roman"/>
                        </a:rPr>
                        <a:t>Ўртача</a:t>
                      </a:r>
                      <a:r>
                        <a:rPr lang="ru-RU" sz="1600" b="1" dirty="0">
                          <a:ln>
                            <a:solidFill>
                              <a:schemeClr val="bg1"/>
                            </a:solidFill>
                          </a:ln>
                          <a:solidFill>
                            <a:schemeClr val="bg1"/>
                          </a:solidFill>
                          <a:latin typeface="Times New Roman"/>
                          <a:ea typeface="Times New Roman"/>
                          <a:cs typeface="Times New Roman"/>
                        </a:rPr>
                        <a:t> </a:t>
                      </a:r>
                      <a:r>
                        <a:rPr lang="ru-RU" sz="1600" b="1" dirty="0" err="1">
                          <a:ln>
                            <a:solidFill>
                              <a:schemeClr val="bg1"/>
                            </a:solidFill>
                          </a:ln>
                          <a:solidFill>
                            <a:schemeClr val="bg1"/>
                          </a:solidFill>
                          <a:latin typeface="Times New Roman"/>
                          <a:ea typeface="Times New Roman"/>
                          <a:cs typeface="Times New Roman"/>
                        </a:rPr>
                        <a:t>оғирлиги, </a:t>
                      </a:r>
                      <a:r>
                        <a:rPr lang="ru-RU" sz="1600" b="1" dirty="0">
                          <a:ln>
                            <a:solidFill>
                              <a:schemeClr val="bg1"/>
                            </a:solidFill>
                          </a:ln>
                          <a:solidFill>
                            <a:schemeClr val="bg1"/>
                          </a:solidFill>
                          <a:latin typeface="Times New Roman"/>
                          <a:ea typeface="Times New Roman"/>
                          <a:cs typeface="Times New Roman"/>
                        </a:rPr>
                        <a:t>г.</a:t>
                      </a:r>
                      <a:endParaRPr lang="ru-RU" sz="1600" dirty="0">
                        <a:ln>
                          <a:solidFill>
                            <a:schemeClr val="bg1"/>
                          </a:solidFill>
                        </a:ln>
                        <a:solidFill>
                          <a:schemeClr val="bg1"/>
                        </a:solidFill>
                        <a:latin typeface="Times New Roman"/>
                        <a:ea typeface="Times New Roman"/>
                        <a:cs typeface="Times New Roman"/>
                      </a:endParaRPr>
                    </a:p>
                  </a:txBody>
                  <a:tcPr marL="44450" marR="44450" marT="0" marB="0" anchor="ctr">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Алеатико</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180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Октябрьский </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320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Андижанский </a:t>
                      </a:r>
                      <a:r>
                        <a:rPr lang="ru-RU" sz="1600" dirty="0" err="1">
                          <a:ln>
                            <a:solidFill>
                              <a:schemeClr val="bg1"/>
                            </a:solidFill>
                          </a:ln>
                          <a:solidFill>
                            <a:schemeClr val="bg1"/>
                          </a:solidFill>
                          <a:latin typeface="Times New Roman"/>
                          <a:ea typeface="Times New Roman"/>
                          <a:cs typeface="Times New Roman"/>
                        </a:rPr>
                        <a:t>черний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230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Оқ </a:t>
                      </a:r>
                      <a:r>
                        <a:rPr lang="ru-RU" sz="1600" dirty="0">
                          <a:ln>
                            <a:solidFill>
                              <a:schemeClr val="bg1"/>
                            </a:solidFill>
                          </a:ln>
                          <a:solidFill>
                            <a:schemeClr val="bg1"/>
                          </a:solidFill>
                          <a:latin typeface="Times New Roman"/>
                          <a:ea typeface="Times New Roman"/>
                          <a:cs typeface="Times New Roman"/>
                        </a:rPr>
                        <a:t>кишмиш</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230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Баян </a:t>
                      </a:r>
                      <a:r>
                        <a:rPr lang="ru-RU" sz="1600" dirty="0" err="1">
                          <a:ln>
                            <a:solidFill>
                              <a:schemeClr val="bg1"/>
                            </a:solidFill>
                          </a:ln>
                          <a:solidFill>
                            <a:schemeClr val="bg1"/>
                          </a:solidFill>
                          <a:latin typeface="Times New Roman"/>
                          <a:ea typeface="Times New Roman"/>
                          <a:cs typeface="Times New Roman"/>
                        </a:rPr>
                        <a:t>ширей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230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Паркент</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550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Гўзал</a:t>
                      </a:r>
                      <a:r>
                        <a:rPr lang="ru-RU" sz="1600" dirty="0">
                          <a:ln>
                            <a:solidFill>
                              <a:schemeClr val="bg1"/>
                            </a:solidFill>
                          </a:ln>
                          <a:solidFill>
                            <a:schemeClr val="bg1"/>
                          </a:solidFill>
                          <a:latin typeface="Times New Roman"/>
                          <a:ea typeface="Times New Roman"/>
                          <a:cs typeface="Times New Roman"/>
                        </a:rPr>
                        <a:t> </a:t>
                      </a:r>
                      <a:r>
                        <a:rPr lang="ru-RU" sz="1600" dirty="0" err="1">
                          <a:ln>
                            <a:solidFill>
                              <a:schemeClr val="bg1"/>
                            </a:solidFill>
                          </a:ln>
                          <a:solidFill>
                            <a:schemeClr val="bg1"/>
                          </a:solidFill>
                          <a:latin typeface="Times New Roman"/>
                          <a:ea typeface="Times New Roman"/>
                          <a:cs typeface="Times New Roman"/>
                        </a:rPr>
                        <a:t>қора</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580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Перлет</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400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Жанжал</a:t>
                      </a:r>
                      <a:r>
                        <a:rPr lang="ru-RU" sz="1600" dirty="0">
                          <a:ln>
                            <a:solidFill>
                              <a:schemeClr val="bg1"/>
                            </a:solidFill>
                          </a:ln>
                          <a:solidFill>
                            <a:schemeClr val="bg1"/>
                          </a:solidFill>
                          <a:latin typeface="Times New Roman"/>
                          <a:ea typeface="Times New Roman"/>
                          <a:cs typeface="Times New Roman"/>
                        </a:rPr>
                        <a:t> </a:t>
                      </a:r>
                      <a:r>
                        <a:rPr lang="ru-RU" sz="1600" dirty="0" err="1">
                          <a:ln>
                            <a:solidFill>
                              <a:schemeClr val="bg1"/>
                            </a:solidFill>
                          </a:ln>
                          <a:solidFill>
                            <a:schemeClr val="bg1"/>
                          </a:solidFill>
                          <a:latin typeface="Times New Roman"/>
                          <a:ea typeface="Times New Roman"/>
                          <a:cs typeface="Times New Roman"/>
                        </a:rPr>
                        <a:t>қора</a:t>
                      </a:r>
                      <a:r>
                        <a:rPr lang="ru-RU" sz="1600" dirty="0">
                          <a:ln>
                            <a:solidFill>
                              <a:schemeClr val="bg1"/>
                            </a:solidFill>
                          </a:ln>
                          <a:solidFill>
                            <a:schemeClr val="bg1"/>
                          </a:solidFill>
                          <a:latin typeface="Times New Roman"/>
                          <a:ea typeface="Times New Roman"/>
                          <a:cs typeface="Times New Roman"/>
                        </a:rPr>
                        <a:t> </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325</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Пушти</a:t>
                      </a:r>
                      <a:r>
                        <a:rPr lang="ru-RU" sz="1600" dirty="0">
                          <a:ln>
                            <a:solidFill>
                              <a:schemeClr val="bg1"/>
                            </a:solidFill>
                          </a:ln>
                          <a:solidFill>
                            <a:schemeClr val="bg1"/>
                          </a:solidFill>
                          <a:latin typeface="Times New Roman"/>
                          <a:ea typeface="Times New Roman"/>
                          <a:cs typeface="Times New Roman"/>
                        </a:rPr>
                        <a:t> </a:t>
                      </a:r>
                      <a:r>
                        <a:rPr lang="ru-RU" sz="1600" dirty="0" err="1">
                          <a:ln>
                            <a:solidFill>
                              <a:schemeClr val="bg1"/>
                            </a:solidFill>
                          </a:ln>
                          <a:solidFill>
                            <a:schemeClr val="bg1"/>
                          </a:solidFill>
                          <a:latin typeface="Times New Roman"/>
                          <a:ea typeface="Times New Roman"/>
                          <a:cs typeface="Times New Roman"/>
                        </a:rPr>
                        <a:t>тойифи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550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Каттақўрғон</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450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Рислинг</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Кишмиш ВИР</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350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Ркацители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210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Кишмиш </a:t>
                      </a:r>
                      <a:r>
                        <a:rPr lang="ru-RU" sz="1600" dirty="0" err="1">
                          <a:ln>
                            <a:solidFill>
                              <a:schemeClr val="bg1"/>
                            </a:solidFill>
                          </a:ln>
                          <a:solidFill>
                            <a:schemeClr val="bg1"/>
                          </a:solidFill>
                          <a:latin typeface="Times New Roman"/>
                          <a:ea typeface="Times New Roman"/>
                          <a:cs typeface="Times New Roman"/>
                        </a:rPr>
                        <a:t>Хишрау</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220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Саперави</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180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Кульджинский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220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Сояки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Майский </a:t>
                      </a:r>
                      <a:r>
                        <a:rPr lang="ru-RU" sz="1600" dirty="0" err="1">
                          <a:ln>
                            <a:solidFill>
                              <a:schemeClr val="bg1"/>
                            </a:solidFill>
                          </a:ln>
                          <a:solidFill>
                            <a:schemeClr val="bg1"/>
                          </a:solidFill>
                          <a:latin typeface="Times New Roman"/>
                          <a:ea typeface="Times New Roman"/>
                          <a:cs typeface="Times New Roman"/>
                        </a:rPr>
                        <a:t>черний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180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Султани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Морастель</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160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Сурхак</a:t>
                      </a:r>
                      <a:r>
                        <a:rPr lang="ru-RU" sz="1600" dirty="0">
                          <a:ln>
                            <a:solidFill>
                              <a:schemeClr val="bg1"/>
                            </a:solidFill>
                          </a:ln>
                          <a:solidFill>
                            <a:schemeClr val="bg1"/>
                          </a:solidFill>
                          <a:latin typeface="Times New Roman"/>
                          <a:ea typeface="Times New Roman"/>
                          <a:cs typeface="Times New Roman"/>
                        </a:rPr>
                        <a:t> </a:t>
                      </a:r>
                      <a:r>
                        <a:rPr lang="ru-RU" sz="1600" dirty="0" err="1">
                          <a:ln>
                            <a:solidFill>
                              <a:schemeClr val="bg1"/>
                            </a:solidFill>
                          </a:ln>
                          <a:solidFill>
                            <a:schemeClr val="bg1"/>
                          </a:solidFill>
                          <a:latin typeface="Times New Roman"/>
                          <a:ea typeface="Times New Roman"/>
                          <a:cs typeface="Times New Roman"/>
                        </a:rPr>
                        <a:t>китабский</a:t>
                      </a:r>
                      <a:r>
                        <a:rPr lang="ru-RU" sz="1600" dirty="0">
                          <a:ln>
                            <a:solidFill>
                              <a:schemeClr val="bg1"/>
                            </a:solidFill>
                          </a:ln>
                          <a:solidFill>
                            <a:schemeClr val="bg1"/>
                          </a:solidFill>
                          <a:latin typeface="Times New Roman"/>
                          <a:ea typeface="Times New Roman"/>
                          <a:cs typeface="Times New Roman"/>
                        </a:rPr>
                        <a:t> </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Мускат александрийский</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220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Тарнау</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370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Мускат венгерский </a:t>
                      </a: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140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Хиндогни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370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Мускат </a:t>
                      </a:r>
                      <a:r>
                        <a:rPr lang="ru-RU" sz="1600" dirty="0" err="1">
                          <a:ln>
                            <a:solidFill>
                              <a:schemeClr val="bg1"/>
                            </a:solidFill>
                          </a:ln>
                          <a:solidFill>
                            <a:schemeClr val="bg1"/>
                          </a:solidFill>
                          <a:latin typeface="Times New Roman"/>
                          <a:ea typeface="Times New Roman"/>
                          <a:cs typeface="Times New Roman"/>
                        </a:rPr>
                        <a:t>розовий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180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Хусайни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a:ln>
                            <a:solidFill>
                              <a:schemeClr val="bg1"/>
                            </a:solidFill>
                          </a:ln>
                          <a:solidFill>
                            <a:schemeClr val="bg1"/>
                          </a:solidFill>
                          <a:latin typeface="Times New Roman"/>
                          <a:ea typeface="Times New Roman"/>
                          <a:cs typeface="Times New Roman"/>
                        </a:rPr>
                        <a:t>Мускат </a:t>
                      </a:r>
                      <a:r>
                        <a:rPr lang="ru-RU" sz="1600" dirty="0" err="1">
                          <a:ln>
                            <a:solidFill>
                              <a:schemeClr val="bg1"/>
                            </a:solidFill>
                          </a:ln>
                          <a:solidFill>
                            <a:schemeClr val="bg1"/>
                          </a:solidFill>
                          <a:latin typeface="Times New Roman"/>
                          <a:ea typeface="Times New Roman"/>
                          <a:cs typeface="Times New Roman"/>
                        </a:rPr>
                        <a:t>узбекистанский</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550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Қизил хурмони</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200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Нимранг</a:t>
                      </a: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550</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just">
                        <a:spcAft>
                          <a:spcPts val="0"/>
                        </a:spcAft>
                      </a:pPr>
                      <a:r>
                        <a:rPr lang="ru-RU" sz="1600" dirty="0" err="1">
                          <a:ln>
                            <a:solidFill>
                              <a:schemeClr val="bg1"/>
                            </a:solidFill>
                          </a:ln>
                          <a:solidFill>
                            <a:schemeClr val="bg1"/>
                          </a:solidFill>
                          <a:latin typeface="Times New Roman"/>
                          <a:ea typeface="Times New Roman"/>
                          <a:cs typeface="Times New Roman"/>
                        </a:rPr>
                        <a:t>Қора </a:t>
                      </a:r>
                      <a:r>
                        <a:rPr lang="ru-RU" sz="1600" dirty="0">
                          <a:ln>
                            <a:solidFill>
                              <a:schemeClr val="bg1"/>
                            </a:solidFill>
                          </a:ln>
                          <a:solidFill>
                            <a:schemeClr val="bg1"/>
                          </a:solidFill>
                          <a:latin typeface="Times New Roman"/>
                          <a:ea typeface="Times New Roman"/>
                          <a:cs typeface="Times New Roman"/>
                        </a:rPr>
                        <a:t>кишмиш</a:t>
                      </a: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c>
                  <a:txBody>
                    <a:bodyPr/>
                    <a:lstStyle/>
                    <a:p>
                      <a:pPr algn="ctr">
                        <a:spcAft>
                          <a:spcPts val="0"/>
                        </a:spcAft>
                      </a:pPr>
                      <a:r>
                        <a:rPr lang="ru-RU" sz="1600" dirty="0">
                          <a:ln>
                            <a:solidFill>
                              <a:schemeClr val="bg1"/>
                            </a:solidFill>
                          </a:ln>
                          <a:solidFill>
                            <a:schemeClr val="bg1"/>
                          </a:solidFill>
                          <a:latin typeface="Times New Roman"/>
                          <a:ea typeface="Times New Roman"/>
                          <a:cs typeface="Times New Roman"/>
                        </a:rPr>
                        <a:t>400</a:t>
                      </a: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66FFCC"/>
                    </a:solidFill>
                  </a:tcPr>
                </a:tc>
              </a:tr>
              <a:tr h="278232">
                <a:tc>
                  <a:txBody>
                    <a:bodyPr/>
                    <a:lstStyle/>
                    <a:p>
                      <a:pPr algn="just">
                        <a:spcAft>
                          <a:spcPts val="0"/>
                        </a:spcAft>
                      </a:pP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no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rgbClr val="66FFCC"/>
                    </a:solidFill>
                  </a:tcPr>
                </a:tc>
                <a:tc>
                  <a:txBody>
                    <a:bodyPr/>
                    <a:lstStyle/>
                    <a:p>
                      <a:pPr algn="ctr">
                        <a:spcAft>
                          <a:spcPts val="0"/>
                        </a:spcAft>
                      </a:pPr>
                      <a:endParaRPr lang="ru-RU" sz="160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rgbClr val="66FFCC"/>
                    </a:solidFill>
                  </a:tcPr>
                </a:tc>
                <a:tc>
                  <a:txBody>
                    <a:bodyPr/>
                    <a:lstStyle/>
                    <a:p>
                      <a:pPr algn="just">
                        <a:spcAft>
                          <a:spcPts val="0"/>
                        </a:spcAft>
                      </a:pP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rgbClr val="66FFCC"/>
                    </a:solidFill>
                  </a:tcPr>
                </a:tc>
                <a:tc>
                  <a:txBody>
                    <a:bodyPr/>
                    <a:lstStyle/>
                    <a:p>
                      <a:pPr algn="ctr">
                        <a:spcAft>
                          <a:spcPts val="0"/>
                        </a:spcAft>
                      </a:pPr>
                      <a:endParaRPr lang="ru-RU" sz="1600" dirty="0">
                        <a:ln>
                          <a:solidFill>
                            <a:schemeClr val="bg1"/>
                          </a:solidFill>
                        </a:ln>
                        <a:solidFill>
                          <a:schemeClr val="bg1"/>
                        </a:solidFill>
                        <a:latin typeface="Times New Roman"/>
                        <a:ea typeface="Times New Roman"/>
                        <a:cs typeface="Times New Roman"/>
                      </a:endParaRPr>
                    </a:p>
                  </a:txBody>
                  <a:tcPr marL="44450" marR="44450" marT="0" marB="0">
                    <a:lnL w="12700" cap="flat" cmpd="sng" algn="ctr">
                      <a:solidFill>
                        <a:schemeClr val="bg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solidFill>
                      <a:srgbClr val="66FFCC"/>
                    </a:solidFill>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72560" cy="654032"/>
          </a:xfrm>
        </p:spPr>
        <p:txBody>
          <a:bodyPr/>
          <a:lstStyle/>
          <a:p>
            <a:pPr algn="ctr"/>
            <a:r>
              <a:rPr lang="ru-RU" sz="2000" b="1" dirty="0" err="1" smtClean="0">
                <a:latin typeface="Times New Roman" pitchFamily="18" charset="0"/>
                <a:cs typeface="Times New Roman" pitchFamily="18" charset="0"/>
              </a:rPr>
              <a:t>Узум</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ҳосилини териш</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муддати</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ва</a:t>
            </a:r>
            <a:r>
              <a:rPr lang="ru-RU" sz="2000" b="1" dirty="0" smtClean="0">
                <a:latin typeface="Times New Roman" pitchFamily="18" charset="0"/>
                <a:cs typeface="Times New Roman" pitchFamily="18" charset="0"/>
              </a:rPr>
              <a:t> уни </a:t>
            </a:r>
            <a:r>
              <a:rPr lang="ru-RU" sz="2000" b="1" dirty="0" err="1" smtClean="0">
                <a:latin typeface="Times New Roman" pitchFamily="18" charset="0"/>
                <a:cs typeface="Times New Roman" pitchFamily="18" charset="0"/>
              </a:rPr>
              <a:t>узишга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тайёрлаш</a:t>
            </a:r>
            <a:r>
              <a:rPr lang="uz-Cyrl-UZ" sz="2000" b="1" dirty="0" smtClean="0">
                <a:latin typeface="Times New Roman" pitchFamily="18" charset="0"/>
                <a:cs typeface="Times New Roman" pitchFamily="18" charset="0"/>
              </a:rPr>
              <a:t> олдидан қилинадиган ишлар</a:t>
            </a:r>
            <a:endParaRPr lang="ru-RU" sz="2000" b="1"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357158" y="1000108"/>
            <a:ext cx="8358246" cy="5429288"/>
          </a:xfrm>
        </p:spPr>
        <p:txBody>
          <a:bodyPr>
            <a:normAutofit fontScale="92500" lnSpcReduction="20000"/>
          </a:bodyPr>
          <a:lstStyle/>
          <a:p>
            <a:pPr marL="0" indent="0" algn="just">
              <a:spcBef>
                <a:spcPts val="0"/>
              </a:spcBef>
              <a:spcAft>
                <a:spcPts val="0"/>
              </a:spcAft>
              <a:buNone/>
            </a:pPr>
            <a:r>
              <a:rPr lang="uz-Cyrl-UZ" dirty="0" smtClean="0">
                <a:latin typeface="Times New Roman" pitchFamily="18" charset="0"/>
                <a:cs typeface="Times New Roman" pitchFamily="18" charset="0"/>
              </a:rPr>
              <a:t>Хўжаликда фойдаланишига кўра, ҳар бир навнинг ҳосилини йиғиб олиш муддатини тўғри белгилаш зарур. Шу ернинг ўзида янгилигича истеъмол қилиш учун мўлжалланган узум тўла, бир хилда пишган бўлиши лозим. Ғужумлари мавжуд навга хос бўлган ўлчамга ва ранга эга бўлиши керак. Шу билан бир вақтда уларнинг таркибида шакар кўп бўлиши лозим.</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Узоқ масофаларга юбориладиган узумни тўла пишгунга қадар узиб олиш керак. Агар тўлиқ етилиб пишишига озгина қолганда узилган бўлса, у йулда пишиб етилади. Узум пиша бошлагандан тўлиқ пишгунгача бўлган муддат Ўзбекистон шароитида 15-25 кундан иборатдир. Анчагина узоқ масофага жўнатиш учун мулжалланган хўраки узум таркибида шакарнинг ўртача миқдори камида 15% бўлиши керак. Айрим навларнинг меваси таркибидаги шакар миқдори бир қанча кам бўлиб: Чиллакида 10-11%, Эчкиэмарда 11%, Ҳусайнилўндада 12-13% бўлганда узиб олиш керак. Шаробчилик саноати учун узум узиш муддатлари бу навлардан қандай шароб тайёрланишига қараб белгиланади. Шароб тайёрлаш учун узум узиш муддатларини белгилашда, одатда, кимёвий таҳлил маълумотларидан фойдаланилади. </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Шароб тайёрлаш мақсадида қайта ишлаш учун топшириладиган узумнинг таркибидаги шакарга кўра, Ўзбекистон учун кондиция 16-19%дан 22-26% гача белгиланади. Майиз қилиш ва концентратлар(узум суви, шинни ва ҳоказолар) олиш учун узум энг кеч муддатларда узиб олинади. Узум таркибидаги шакар миқдори қанча кўп ва унинг кислоталиги паст бўлса, кишмиш ва концентратлар шунча кўп чиқади. Кишмиш навларини узиб олишда об-ҳаво шароитини аҳволини ҳисобга олиш лозим. Агар узум кеч, масалан, октябр ойида узиб олинса, ёмғир ёғиб қолиши, ҳавонинг нисбий намлигини ортиши ва ҳароратнинг пасайиши эҳтимоли борлиги сабабли унинг қуриши қийинлашади. Бу ҳолат майиз қилишни сентябрнинг биринчи кунларидан бошлаб, октябрда тугаллашга мажбур қилади. Майиз солиш учун мўлжалланган узумни узиш муддатлари ҳам ана шунга қараб белгиланади</a:t>
            </a:r>
            <a:r>
              <a:rPr lang="uz-Cyrl-U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357166"/>
            <a:ext cx="8143932" cy="6286544"/>
          </a:xfrm>
        </p:spPr>
        <p:txBody>
          <a:bodyPr>
            <a:noAutofit/>
          </a:bodyPr>
          <a:lstStyle/>
          <a:p>
            <a:pPr marL="0" indent="0" algn="just">
              <a:spcBef>
                <a:spcPts val="0"/>
              </a:spcBef>
              <a:spcAft>
                <a:spcPts val="0"/>
              </a:spcAft>
              <a:buNone/>
            </a:pPr>
            <a:r>
              <a:rPr lang="uz-Cyrl-UZ" sz="1800" dirty="0" smtClean="0">
                <a:latin typeface="Times New Roman" pitchFamily="18" charset="0"/>
                <a:cs typeface="Times New Roman" pitchFamily="18" charset="0"/>
              </a:rPr>
              <a:t>Майиз </a:t>
            </a:r>
            <a:r>
              <a:rPr lang="uz-Cyrl-UZ" sz="1800" dirty="0" smtClean="0">
                <a:latin typeface="Times New Roman" pitchFamily="18" charset="0"/>
                <a:cs typeface="Times New Roman" pitchFamily="18" charset="0"/>
              </a:rPr>
              <a:t>солинадиган узумнинг ғужуми таркибидаги шакар миқдори 20-22% га етмасдан узиб олмаслик керак, концентратлар учун эса янада кечроқ октябрнинг охирларида узиш лозим. Оқ кишмиш навларидан концентратлар ишлаб чиқаришда узум таркибидаги шакар миқдори 22% кам бўлмаслиги талаб қилинади.</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Теримни </a:t>
            </a:r>
            <a:r>
              <a:rPr lang="uz-Cyrl-UZ" sz="1800" dirty="0" smtClean="0">
                <a:latin typeface="Times New Roman" pitchFamily="18" charset="0"/>
                <a:cs typeface="Times New Roman" pitchFamily="18" charset="0"/>
              </a:rPr>
              <a:t>ташкил қилишдан олдин қуйидаги ишларни бажариш керак:</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Узум</a:t>
            </a:r>
            <a:r>
              <a:rPr lang="ru-RU" sz="1800" dirty="0" err="1" smtClean="0">
                <a:latin typeface="Times New Roman" pitchFamily="18" charset="0"/>
                <a:cs typeface="Times New Roman" pitchFamily="18" charset="0"/>
              </a:rPr>
              <a:t>ларни</a:t>
            </a:r>
            <a:r>
              <a:rPr lang="uz-Cyrl-UZ" sz="1800" dirty="0" smtClean="0">
                <a:latin typeface="Times New Roman" pitchFamily="18" charset="0"/>
                <a:cs typeface="Times New Roman" pitchFamily="18" charset="0"/>
              </a:rPr>
              <a:t> жо</a:t>
            </a:r>
            <a:r>
              <a:rPr lang="ru-RU" sz="1800" dirty="0" err="1" smtClean="0">
                <a:latin typeface="Times New Roman" pitchFamily="18" charset="0"/>
                <a:cs typeface="Times New Roman" pitchFamily="18" charset="0"/>
              </a:rPr>
              <a:t>йлаш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керакли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идишларнинг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миқдори</a:t>
            </a:r>
            <a:r>
              <a:rPr lang="uz-Cyrl-UZ" sz="1800" dirty="0" smtClean="0">
                <a:latin typeface="Times New Roman" pitchFamily="18" charset="0"/>
                <a:cs typeface="Times New Roman" pitchFamily="18" charset="0"/>
              </a:rPr>
              <a:t>, хили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аниқлаш</a:t>
            </a:r>
            <a:r>
              <a:rPr lang="uz-Cyrl-UZ" sz="1800" dirty="0" smtClean="0">
                <a:latin typeface="Times New Roman" pitchFamily="18" charset="0"/>
                <a:cs typeface="Times New Roman" pitchFamily="18" charset="0"/>
              </a:rPr>
              <a:t>. Мавжуд идишларни кўздан кечириш, дезинфекция қилиш ва таъмирдан чиқариш. Етишмайдиган идишларни ясаш учун материал келтириш.</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 Узумларни жойлашда ишлатиладиган материаллар, қиринди, қипиқ, қоғоз, мих ва шу кабиларни керакли миқдорда келтириш. </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қанча </a:t>
            </a:r>
            <a:r>
              <a:rPr lang="ru-RU" sz="1800" dirty="0" smtClean="0">
                <a:latin typeface="Times New Roman" pitchFamily="18" charset="0"/>
                <a:cs typeface="Times New Roman" pitchFamily="18" charset="0"/>
              </a:rPr>
              <a:t>транспорт </a:t>
            </a:r>
            <a:r>
              <a:rPr lang="ru-RU" sz="1800" dirty="0" err="1" smtClean="0">
                <a:latin typeface="Times New Roman" pitchFamily="18" charset="0"/>
                <a:cs typeface="Times New Roman" pitchFamily="18" charset="0"/>
              </a:rPr>
              <a:t>воситалари</a:t>
            </a: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узун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рессорли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аравалар</a:t>
            </a:r>
            <a:r>
              <a:rPr lang="ru-RU" sz="1800" dirty="0" smtClean="0">
                <a:latin typeface="Times New Roman" pitchFamily="18" charset="0"/>
                <a:cs typeface="Times New Roman" pitchFamily="18" charset="0"/>
              </a:rPr>
              <a:t>, машина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бошқа транспортлар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кераклигини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аниқлаш</a:t>
            </a:r>
            <a:r>
              <a:rPr lang="ru-RU" sz="1800" dirty="0" smtClean="0">
                <a:latin typeface="Times New Roman" pitchFamily="18" charset="0"/>
                <a:cs typeface="Times New Roman" pitchFamily="18" charset="0"/>
              </a:rPr>
              <a:t>.</a:t>
            </a:r>
          </a:p>
          <a:p>
            <a:pPr marL="0" indent="0" algn="just">
              <a:spcBef>
                <a:spcPts val="0"/>
              </a:spcBef>
              <a:spcAft>
                <a:spcPts val="0"/>
              </a:spcAft>
              <a:buNone/>
            </a:pP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жойлаш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бостирмаларига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темир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станциясига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борадиган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йўлларни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тўғрилаш.</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 Ҳосилни қуриқлашга тайёргарлик кўриш.</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 Ҳосилни йиғиб-териб олиш ва уни қайта ишлашнинг ҳажми ва муддатларига қараб бу ишларни бажариш учун қанча малакали ишчи кераклигини аниқлаш ва уларни ишга ўргатиш.</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ru-RU" sz="1800" dirty="0" smtClean="0">
                <a:latin typeface="Times New Roman" pitchFamily="18" charset="0"/>
                <a:cs typeface="Times New Roman" pitchFamily="18" charset="0"/>
              </a:rPr>
              <a:t>- </a:t>
            </a:r>
            <a:r>
              <a:rPr lang="uz-Cyrl-UZ" sz="1800" dirty="0" smtClean="0">
                <a:latin typeface="Times New Roman" pitchFamily="18" charset="0"/>
                <a:cs typeface="Times New Roman" pitchFamily="18" charset="0"/>
              </a:rPr>
              <a:t>Токзорда йиғим- терим даврида бажариладиган ишларни иш меъёри, баҳосини белгилаш</a:t>
            </a:r>
            <a:r>
              <a:rPr lang="ru-RU" sz="1800" dirty="0" smtClean="0">
                <a:latin typeface="Times New Roman" pitchFamily="18" charset="0"/>
                <a:cs typeface="Times New Roman" pitchFamily="18" charset="0"/>
              </a:rPr>
              <a:t>.</a:t>
            </a:r>
            <a:r>
              <a:rPr lang="uz-Cyrl-UZ" sz="1800" dirty="0" smtClean="0">
                <a:latin typeface="Times New Roman" pitchFamily="18" charset="0"/>
                <a:cs typeface="Times New Roman" pitchFamily="18" charset="0"/>
              </a:rPr>
              <a:t> </a:t>
            </a:r>
            <a:endParaRPr lang="ru-RU" sz="1800" dirty="0" smtClean="0">
              <a:latin typeface="Times New Roman" pitchFamily="18" charset="0"/>
              <a:cs typeface="Times New Roman" pitchFamily="18" charset="0"/>
            </a:endParaRPr>
          </a:p>
          <a:p>
            <a:pPr marL="0" indent="0" algn="just">
              <a:spcBef>
                <a:spcPts val="0"/>
              </a:spcBef>
              <a:spcAft>
                <a:spcPts val="0"/>
              </a:spcAft>
              <a:buNone/>
            </a:pPr>
            <a:endParaRPr lang="ru-RU" sz="1800" dirty="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74638"/>
            <a:ext cx="8177242" cy="654032"/>
          </a:xfrm>
        </p:spPr>
        <p:txBody>
          <a:bodyPr/>
          <a:lstStyle/>
          <a:p>
            <a:pPr algn="ctr"/>
            <a:r>
              <a:rPr lang="ru-RU" b="1" dirty="0" err="1" smtClean="0">
                <a:latin typeface="Times New Roman" pitchFamily="18" charset="0"/>
                <a:cs typeface="Times New Roman" pitchFamily="18" charset="0"/>
              </a:rPr>
              <a:t>Ҳосилни териш</a:t>
            </a:r>
            <a:endParaRPr lang="ru-RU"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428596" y="1071546"/>
            <a:ext cx="8105804" cy="5286412"/>
          </a:xfrm>
        </p:spPr>
        <p:txBody>
          <a:bodyPr>
            <a:normAutofit lnSpcReduction="10000"/>
          </a:bodyPr>
          <a:lstStyle/>
          <a:p>
            <a:pPr marL="0" indent="0" algn="just">
              <a:buNone/>
            </a:pPr>
            <a:r>
              <a:rPr lang="ru-RU" dirty="0" err="1" smtClean="0">
                <a:latin typeface="Times New Roman" pitchFamily="18" charset="0"/>
                <a:cs typeface="Times New Roman" pitchFamily="18" charset="0"/>
              </a:rPr>
              <a:t>Ҳосилни териш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муддатини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олдин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пишиши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назорат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қилиб борилади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пиша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бошлаб</a:t>
            </a:r>
            <a:r>
              <a:rPr lang="ru-RU" dirty="0" smtClean="0">
                <a:latin typeface="Times New Roman" pitchFamily="18" charset="0"/>
                <a:cs typeface="Times New Roman" pitchFamily="18" charset="0"/>
              </a:rPr>
              <a:t>, 10-15 </a:t>
            </a:r>
            <a:r>
              <a:rPr lang="ru-RU" dirty="0" err="1" smtClean="0">
                <a:latin typeface="Times New Roman" pitchFamily="18" charset="0"/>
                <a:cs typeface="Times New Roman" pitchFamily="18" charset="0"/>
              </a:rPr>
              <a:t>кундан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a:t>
            </a:r>
            <a:r>
              <a:rPr lang="ru-RU" dirty="0" smtClean="0">
                <a:latin typeface="Times New Roman" pitchFamily="18" charset="0"/>
                <a:cs typeface="Times New Roman" pitchFamily="18" charset="0"/>
              </a:rPr>
              <a:t>5 </a:t>
            </a:r>
            <a:r>
              <a:rPr lang="ru-RU" dirty="0" err="1" smtClean="0">
                <a:latin typeface="Times New Roman" pitchFamily="18" charset="0"/>
                <a:cs typeface="Times New Roman" pitchFamily="18" charset="0"/>
              </a:rPr>
              <a:t>кунда</a:t>
            </a:r>
            <a:r>
              <a:rPr lang="ru-RU" dirty="0" smtClean="0">
                <a:latin typeface="Times New Roman" pitchFamily="18" charset="0"/>
                <a:cs typeface="Times New Roman" pitchFamily="18" charset="0"/>
              </a:rPr>
              <a:t>, техник </a:t>
            </a:r>
            <a:r>
              <a:rPr lang="ru-RU" dirty="0" err="1" smtClean="0">
                <a:latin typeface="Times New Roman" pitchFamily="18" charset="0"/>
                <a:cs typeface="Times New Roman" pitchFamily="18" charset="0"/>
              </a:rPr>
              <a:t>пишиқликка яқин ҳар </a:t>
            </a:r>
            <a:r>
              <a:rPr lang="ru-RU" dirty="0" smtClean="0">
                <a:latin typeface="Times New Roman" pitchFamily="18" charset="0"/>
                <a:cs typeface="Times New Roman" pitchFamily="18" charset="0"/>
              </a:rPr>
              <a:t>3 </a:t>
            </a:r>
            <a:r>
              <a:rPr lang="ru-RU" dirty="0" err="1" smtClean="0">
                <a:latin typeface="Times New Roman" pitchFamily="18" charset="0"/>
                <a:cs typeface="Times New Roman" pitchFamily="18" charset="0"/>
              </a:rPr>
              <a:t>кунда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ғужумлардаги қанд миқдори 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кислоталиликни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аниқлаш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наъмуналар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олиниб</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лабораторияда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йўл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текширилади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Қанд миқдори </a:t>
            </a:r>
            <a:r>
              <a:rPr lang="ru-RU" dirty="0" smtClean="0">
                <a:latin typeface="Times New Roman" pitchFamily="18" charset="0"/>
                <a:cs typeface="Times New Roman" pitchFamily="18" charset="0"/>
              </a:rPr>
              <a:t>денсиметр (ареометр), </a:t>
            </a:r>
            <a:r>
              <a:rPr lang="ru-RU" dirty="0" err="1" smtClean="0">
                <a:latin typeface="Times New Roman" pitchFamily="18" charset="0"/>
                <a:cs typeface="Times New Roman" pitchFamily="18" charset="0"/>
              </a:rPr>
              <a:t>кислотатлилик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титрлаш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орқали аниқланади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Намуналар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участкаларда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тупнинг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пастки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юқори қисмларидан </a:t>
            </a:r>
            <a:r>
              <a:rPr lang="ru-RU" dirty="0" smtClean="0">
                <a:latin typeface="Times New Roman" pitchFamily="18" charset="0"/>
                <a:cs typeface="Times New Roman" pitchFamily="18" charset="0"/>
              </a:rPr>
              <a:t>6 кг. </a:t>
            </a:r>
            <a:r>
              <a:rPr lang="ru-RU" dirty="0" err="1" smtClean="0">
                <a:latin typeface="Times New Roman" pitchFamily="18" charset="0"/>
                <a:cs typeface="Times New Roman" pitchFamily="18" charset="0"/>
              </a:rPr>
              <a:t>олиниши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териш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тегиш-ли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кондицияга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бошланиши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Хўраки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қанд моддаси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камида</a:t>
            </a:r>
            <a:r>
              <a:rPr lang="ru-RU" dirty="0" smtClean="0">
                <a:latin typeface="Times New Roman" pitchFamily="18" charset="0"/>
                <a:cs typeface="Times New Roman" pitchFamily="18" charset="0"/>
              </a:rPr>
              <a:t> 15-16%, </a:t>
            </a:r>
            <a:r>
              <a:rPr lang="ru-RU" dirty="0" err="1" smtClean="0">
                <a:latin typeface="Times New Roman" pitchFamily="18" charset="0"/>
                <a:cs typeface="Times New Roman" pitchFamily="18" charset="0"/>
              </a:rPr>
              <a:t>майиз</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қилинадиган кишмишбоп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23-25% </a:t>
            </a:r>
            <a:r>
              <a:rPr lang="ru-RU" dirty="0" err="1" smtClean="0">
                <a:latin typeface="Times New Roman" pitchFamily="18" charset="0"/>
                <a:cs typeface="Times New Roman" pitchFamily="18" charset="0"/>
              </a:rPr>
              <a:t>бўлганда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терилгани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маъқул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Агар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бекмес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мураббо</a:t>
            </a:r>
            <a:r>
              <a:rPr lang="ru-RU" dirty="0" smtClean="0">
                <a:latin typeface="Times New Roman" pitchFamily="18" charset="0"/>
                <a:cs typeface="Times New Roman" pitchFamily="18" charset="0"/>
              </a:rPr>
              <a:t>, сироп, десерт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ликёр </a:t>
            </a:r>
            <a:r>
              <a:rPr lang="ru-RU" dirty="0" err="1" smtClean="0">
                <a:latin typeface="Times New Roman" pitchFamily="18" charset="0"/>
                <a:cs typeface="Times New Roman" pitchFamily="18" charset="0"/>
              </a:rPr>
              <a:t>винолар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тайёрланадиган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бўлса</a:t>
            </a:r>
            <a:r>
              <a:rPr lang="ru-RU" dirty="0" smtClean="0">
                <a:latin typeface="Times New Roman" pitchFamily="18" charset="0"/>
                <a:cs typeface="Times New Roman" pitchFamily="18" charset="0"/>
              </a:rPr>
              <a:t>, улар </a:t>
            </a:r>
            <a:r>
              <a:rPr lang="ru-RU" dirty="0" err="1" smtClean="0">
                <a:latin typeface="Times New Roman" pitchFamily="18" charset="0"/>
                <a:cs typeface="Times New Roman" pitchFamily="18" charset="0"/>
              </a:rPr>
              <a:t>таркибидаги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қанд модда-си</a:t>
            </a:r>
            <a:r>
              <a:rPr lang="ru-RU" dirty="0" smtClean="0">
                <a:latin typeface="Times New Roman" pitchFamily="18" charset="0"/>
                <a:cs typeface="Times New Roman" pitchFamily="18" charset="0"/>
              </a:rPr>
              <a:t> 23-25% дан </a:t>
            </a:r>
            <a:r>
              <a:rPr lang="ru-RU" dirty="0" err="1" smtClean="0">
                <a:latin typeface="Times New Roman" pitchFamily="18" charset="0"/>
                <a:cs typeface="Times New Roman" pitchFamily="18" charset="0"/>
              </a:rPr>
              <a:t>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бўлмаслиги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Ҳосилни иложи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қисқа муддатда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акс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ҳолда ғужумларнинг кимёвий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таркиби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уларнинг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оқибатида ҳосилнинг маълум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қисми камайиши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Ҳосил навлар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бўйича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алоҳида терилади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Айниқса, узоққа юбориладиган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қишга сақланадиган хўраки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танлаб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саралари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қўлда </a:t>
            </a:r>
            <a:r>
              <a:rPr lang="ru-RU" dirty="0" smtClean="0">
                <a:latin typeface="Times New Roman" pitchFamily="18" charset="0"/>
                <a:cs typeface="Times New Roman" pitchFamily="18" charset="0"/>
              </a:rPr>
              <a:t>ток </a:t>
            </a:r>
            <a:r>
              <a:rPr lang="ru-RU" dirty="0" err="1" smtClean="0">
                <a:latin typeface="Times New Roman" pitchFamily="18" charset="0"/>
                <a:cs typeface="Times New Roman" pitchFamily="18" charset="0"/>
              </a:rPr>
              <a:t>қайчи 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бошлари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яшикларга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сиғими </a:t>
            </a:r>
            <a:r>
              <a:rPr lang="ru-RU" dirty="0" smtClean="0">
                <a:latin typeface="Times New Roman" pitchFamily="18" charset="0"/>
                <a:cs typeface="Times New Roman" pitchFamily="18" charset="0"/>
              </a:rPr>
              <a:t>10-12 кг. </a:t>
            </a:r>
            <a:r>
              <a:rPr lang="ru-RU" dirty="0" err="1" smtClean="0">
                <a:latin typeface="Times New Roman" pitchFamily="18" charset="0"/>
                <a:cs typeface="Times New Roman" pitchFamily="18" charset="0"/>
              </a:rPr>
              <a:t>саватларга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Навларни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аралаштириб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ярамайди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ишлашга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мўл-жалланган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ҳосили сараланмасдан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катта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корзиналарга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қайта ишлаш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пунктларига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учун</a:t>
            </a:r>
            <a:r>
              <a:rPr lang="ru-RU" dirty="0" smtClean="0">
                <a:latin typeface="Times New Roman" pitchFamily="18" charset="0"/>
                <a:cs typeface="Times New Roman" pitchFamily="18" charset="0"/>
              </a:rPr>
              <a:t> автомашина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тракторга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ўрнатилган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махсус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идишларга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терилиши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мумкин</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285728"/>
            <a:ext cx="8072494" cy="5715040"/>
          </a:xfrm>
        </p:spPr>
        <p:txBody>
          <a:bodyPr>
            <a:noAutofit/>
          </a:bodyPr>
          <a:lstStyle/>
          <a:p>
            <a:pPr marL="0" indent="0" algn="just">
              <a:spcBef>
                <a:spcPts val="0"/>
              </a:spcBef>
              <a:spcAft>
                <a:spcPts val="0"/>
              </a:spcAft>
              <a:buNone/>
            </a:pPr>
            <a:r>
              <a:rPr lang="ru-RU" sz="2000" dirty="0" err="1" smtClean="0">
                <a:latin typeface="Times New Roman" pitchFamily="18" charset="0"/>
                <a:cs typeface="Times New Roman" pitchFamily="18" charset="0"/>
              </a:rPr>
              <a:t>Кейинги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вақтларда 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ҳосилини териш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ташишда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зарарсиз</a:t>
            </a:r>
            <a:r>
              <a:rPr lang="ru-RU" sz="2000" dirty="0" smtClean="0">
                <a:latin typeface="Times New Roman" pitchFamily="18" charset="0"/>
                <a:cs typeface="Times New Roman" pitchFamily="18" charset="0"/>
              </a:rPr>
              <a:t> лак </a:t>
            </a:r>
            <a:r>
              <a:rPr lang="ru-RU" sz="2000" dirty="0" err="1" smtClean="0">
                <a:latin typeface="Times New Roman" pitchFamily="18" charset="0"/>
                <a:cs typeface="Times New Roman" pitchFamily="18" charset="0"/>
              </a:rPr>
              <a:t>билан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қопланган </a:t>
            </a:r>
            <a:r>
              <a:rPr lang="ru-RU" sz="2000" dirty="0" smtClean="0">
                <a:latin typeface="Times New Roman" pitchFamily="18" charset="0"/>
                <a:cs typeface="Times New Roman" pitchFamily="18" charset="0"/>
              </a:rPr>
              <a:t>металл </a:t>
            </a:r>
            <a:r>
              <a:rPr lang="ru-RU" sz="2000" dirty="0" err="1" smtClean="0">
                <a:latin typeface="Times New Roman" pitchFamily="18" charset="0"/>
                <a:cs typeface="Times New Roman" pitchFamily="18" charset="0"/>
              </a:rPr>
              <a:t>контейнерлар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a:t>
            </a:r>
            <a:r>
              <a:rPr lang="ru-RU" sz="2000" dirty="0" smtClean="0">
                <a:latin typeface="Times New Roman" pitchFamily="18" charset="0"/>
                <a:cs typeface="Times New Roman" pitchFamily="18" charset="0"/>
              </a:rPr>
              <a:t>«</a:t>
            </a:r>
            <a:r>
              <a:rPr lang="ru-RU" sz="2000" dirty="0" err="1" smtClean="0">
                <a:latin typeface="Times New Roman" pitchFamily="18" charset="0"/>
                <a:cs typeface="Times New Roman" pitchFamily="18" charset="0"/>
              </a:rPr>
              <a:t>қа-йиқ</a:t>
            </a:r>
            <a:r>
              <a:rPr lang="ru-RU" sz="2000" dirty="0" smtClean="0">
                <a:latin typeface="Times New Roman" pitchFamily="18" charset="0"/>
                <a:cs typeface="Times New Roman" pitchFamily="18" charset="0"/>
              </a:rPr>
              <a:t>» дан </a:t>
            </a:r>
            <a:r>
              <a:rPr lang="ru-RU" sz="2000" dirty="0" err="1" smtClean="0">
                <a:latin typeface="Times New Roman" pitchFamily="18" charset="0"/>
                <a:cs typeface="Times New Roman" pitchFamily="18" charset="0"/>
              </a:rPr>
              <a:t>фойдаланилмоқда</a:t>
            </a:r>
            <a:r>
              <a:rPr lang="ru-RU" sz="2000" dirty="0" smtClean="0">
                <a:latin typeface="Times New Roman" pitchFamily="18" charset="0"/>
                <a:cs typeface="Times New Roman" pitchFamily="18" charset="0"/>
              </a:rPr>
              <a:t>. Бунда ток </a:t>
            </a:r>
            <a:r>
              <a:rPr lang="ru-RU" sz="2000" dirty="0" err="1" smtClean="0">
                <a:latin typeface="Times New Roman" pitchFamily="18" charset="0"/>
                <a:cs typeface="Times New Roman" pitchFamily="18" charset="0"/>
              </a:rPr>
              <a:t>қаторларидан сават</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челакларда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чиқилган ҳосил кварталлар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ўртасига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қўйил-ган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ҳажми </a:t>
            </a:r>
            <a:r>
              <a:rPr lang="ru-RU" sz="2000" dirty="0" smtClean="0">
                <a:latin typeface="Times New Roman" pitchFamily="18" charset="0"/>
                <a:cs typeface="Times New Roman" pitchFamily="18" charset="0"/>
              </a:rPr>
              <a:t>250-300 кг. </a:t>
            </a:r>
            <a:r>
              <a:rPr lang="ru-RU" sz="2000" dirty="0" err="1" smtClean="0">
                <a:latin typeface="Times New Roman" pitchFamily="18" charset="0"/>
                <a:cs typeface="Times New Roman" pitchFamily="18" charset="0"/>
              </a:rPr>
              <a:t>контейнерларга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ағдарилади.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Контейнерлар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тўлгач</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махсус</a:t>
            </a:r>
            <a:r>
              <a:rPr lang="ru-RU" sz="2000" dirty="0" smtClean="0">
                <a:latin typeface="Times New Roman" pitchFamily="18" charset="0"/>
                <a:cs typeface="Times New Roman" pitchFamily="18" charset="0"/>
              </a:rPr>
              <a:t> АВН-05 </a:t>
            </a:r>
            <a:r>
              <a:rPr lang="ru-RU" sz="2000" dirty="0" err="1" smtClean="0">
                <a:latin typeface="Times New Roman" pitchFamily="18" charset="0"/>
                <a:cs typeface="Times New Roman" pitchFamily="18" charset="0"/>
              </a:rPr>
              <a:t>юклагичи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ёрдамида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автомашиналарга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ўрнатилган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қайиқ</a:t>
            </a:r>
            <a:r>
              <a:rPr lang="ru-RU" sz="2000" dirty="0" smtClean="0">
                <a:latin typeface="Times New Roman" pitchFamily="18" charset="0"/>
                <a:cs typeface="Times New Roman" pitchFamily="18" charset="0"/>
              </a:rPr>
              <a:t>» га </a:t>
            </a:r>
            <a:r>
              <a:rPr lang="ru-RU" sz="2000" dirty="0" err="1" smtClean="0">
                <a:latin typeface="Times New Roman" pitchFamily="18" charset="0"/>
                <a:cs typeface="Times New Roman" pitchFamily="18" charset="0"/>
              </a:rPr>
              <a:t>бўшатилади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ишлаб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чиқариш пунктларига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ташилади</a:t>
            </a:r>
            <a:r>
              <a:rPr lang="ru-RU" sz="2000" dirty="0" smtClean="0">
                <a:latin typeface="Times New Roman" pitchFamily="18" charset="0"/>
                <a:cs typeface="Times New Roman" pitchFamily="18" charset="0"/>
              </a:rPr>
              <a:t>.</a:t>
            </a:r>
          </a:p>
          <a:p>
            <a:pPr marL="0" indent="0" algn="just">
              <a:spcBef>
                <a:spcPts val="0"/>
              </a:spcBef>
              <a:spcAft>
                <a:spcPts val="0"/>
              </a:spcAft>
              <a:buNone/>
            </a:pPr>
            <a:r>
              <a:rPr lang="ru-RU" sz="2000" dirty="0" err="1" smtClean="0">
                <a:latin typeface="Times New Roman" pitchFamily="18" charset="0"/>
                <a:cs typeface="Times New Roman" pitchFamily="18" charset="0"/>
              </a:rPr>
              <a:t>Қуритиш </a:t>
            </a:r>
            <a:r>
              <a:rPr lang="ru-RU" sz="2000" dirty="0" smtClean="0">
                <a:latin typeface="Times New Roman" pitchFamily="18" charset="0"/>
                <a:cs typeface="Times New Roman" pitchFamily="18" charset="0"/>
              </a:rPr>
              <a:t>(</a:t>
            </a:r>
            <a:r>
              <a:rPr lang="ru-RU" sz="2000" dirty="0" err="1" smtClean="0">
                <a:latin typeface="Times New Roman" pitchFamily="18" charset="0"/>
                <a:cs typeface="Times New Roman" pitchFamily="18" charset="0"/>
              </a:rPr>
              <a:t>майиз</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қилиш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мўлжалланган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ҳаж-ми </a:t>
            </a:r>
            <a:r>
              <a:rPr lang="ru-RU" sz="2000" dirty="0" smtClean="0">
                <a:latin typeface="Times New Roman" pitchFamily="18" charset="0"/>
                <a:cs typeface="Times New Roman" pitchFamily="18" charset="0"/>
              </a:rPr>
              <a:t>20 кг. </a:t>
            </a:r>
            <a:r>
              <a:rPr lang="ru-RU" sz="2000" dirty="0" err="1" smtClean="0">
                <a:latin typeface="Times New Roman" pitchFamily="18" charset="0"/>
                <a:cs typeface="Times New Roman" pitchFamily="18" charset="0"/>
              </a:rPr>
              <a:t>яшикларга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терилиб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қуритиш пунктига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жўнатилади</a:t>
            </a:r>
            <a:r>
              <a:rPr lang="ru-RU" sz="2000" dirty="0" smtClean="0">
                <a:latin typeface="Times New Roman" pitchFamily="18" charset="0"/>
                <a:cs typeface="Times New Roman" pitchFamily="18" charset="0"/>
              </a:rPr>
              <a:t>. У </a:t>
            </a:r>
            <a:r>
              <a:rPr lang="ru-RU" sz="2000" dirty="0" err="1" smtClean="0">
                <a:latin typeface="Times New Roman" pitchFamily="18" charset="0"/>
                <a:cs typeface="Times New Roman" pitchFamily="18" charset="0"/>
              </a:rPr>
              <a:t>ерда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сараланиб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тўлиқ пишган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соғломлари қуритишга қў-йилади</a:t>
            </a:r>
            <a:r>
              <a:rPr lang="ru-RU" sz="2000" dirty="0" smtClean="0">
                <a:latin typeface="Times New Roman" pitchFamily="18" charset="0"/>
                <a:cs typeface="Times New Roman" pitchFamily="18" charset="0"/>
              </a:rPr>
              <a:t>.</a:t>
            </a:r>
          </a:p>
          <a:p>
            <a:pPr marL="0" indent="0" algn="just">
              <a:spcBef>
                <a:spcPts val="0"/>
              </a:spcBef>
              <a:spcAft>
                <a:spcPts val="0"/>
              </a:spcAft>
              <a:buNone/>
            </a:pPr>
            <a:r>
              <a:rPr lang="ru-RU" sz="2000" dirty="0" err="1" smtClean="0">
                <a:latin typeface="Times New Roman" pitchFamily="18" charset="0"/>
                <a:cs typeface="Times New Roman" pitchFamily="18" charset="0"/>
              </a:rPr>
              <a:t>Хўраки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навлар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ҳосили уларнинг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пишиш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вақтига қараб икки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баъзан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a:t>
            </a:r>
            <a:r>
              <a:rPr lang="ru-RU" sz="2000" dirty="0" smtClean="0">
                <a:latin typeface="Times New Roman" pitchFamily="18" charset="0"/>
                <a:cs typeface="Times New Roman" pitchFamily="18" charset="0"/>
              </a:rPr>
              <a:t> марта </a:t>
            </a:r>
            <a:r>
              <a:rPr lang="ru-RU" sz="2000" dirty="0" err="1" smtClean="0">
                <a:latin typeface="Times New Roman" pitchFamily="18" charset="0"/>
                <a:cs typeface="Times New Roman" pitchFamily="18" charset="0"/>
              </a:rPr>
              <a:t>терилади</a:t>
            </a:r>
            <a:r>
              <a:rPr lang="ru-RU" sz="2000" dirty="0" smtClean="0">
                <a:latin typeface="Times New Roman" pitchFamily="18" charset="0"/>
                <a:cs typeface="Times New Roman" pitchFamily="18" charset="0"/>
              </a:rPr>
              <a:t>. Бунда </a:t>
            </a:r>
            <a:r>
              <a:rPr lang="ru-RU" sz="2000" dirty="0" err="1" smtClean="0">
                <a:latin typeface="Times New Roman" pitchFamily="18" charset="0"/>
                <a:cs typeface="Times New Roman" pitchFamily="18" charset="0"/>
              </a:rPr>
              <a:t>ғужумлар устидаги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пруин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мумғубор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қатламни сақлашга эътибор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чириш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бошқа зарарланишлардан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сақлайди.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Бунинг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узувчи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бошларини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унинг</a:t>
            </a:r>
            <a:r>
              <a:rPr lang="ru-RU" sz="2000" dirty="0" smtClean="0">
                <a:latin typeface="Times New Roman" pitchFamily="18" charset="0"/>
                <a:cs typeface="Times New Roman" pitchFamily="18" charset="0"/>
              </a:rPr>
              <a:t> банди </a:t>
            </a:r>
            <a:r>
              <a:rPr lang="ru-RU" sz="2000" dirty="0" err="1" smtClean="0">
                <a:latin typeface="Times New Roman" pitchFamily="18" charset="0"/>
                <a:cs typeface="Times New Roman" pitchFamily="18" charset="0"/>
              </a:rPr>
              <a:t>билан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кесиб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a:t>
            </a:r>
          </a:p>
          <a:p>
            <a:pPr marL="0" indent="0" algn="just">
              <a:spcBef>
                <a:spcPts val="0"/>
              </a:spcBef>
              <a:spcAft>
                <a:spcPts val="0"/>
              </a:spcAft>
              <a:buNone/>
            </a:pP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қатор мамлакатларда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махсус</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машиналари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ёрдамида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Ўзбекистонда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асосан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қўлда терилади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кунида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ишчи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учун</a:t>
            </a:r>
            <a:r>
              <a:rPr lang="ru-RU" sz="2000" dirty="0" smtClean="0">
                <a:latin typeface="Times New Roman" pitchFamily="18" charset="0"/>
                <a:cs typeface="Times New Roman" pitchFamily="18" charset="0"/>
              </a:rPr>
              <a:t> 300-400 кг.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териш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белгиланган</a:t>
            </a:r>
            <a:r>
              <a:rPr lang="ru-RU" sz="2000" dirty="0" smtClean="0">
                <a:latin typeface="Times New Roman" pitchFamily="18" charset="0"/>
                <a:cs typeface="Times New Roman" pitchFamily="18" charset="0"/>
              </a:rPr>
              <a:t>.</a:t>
            </a:r>
            <a:endParaRPr lang="ru-RU" sz="2000" dirty="0" smtClean="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642918"/>
            <a:ext cx="8215370" cy="5214974"/>
          </a:xfrm>
        </p:spPr>
        <p:txBody>
          <a:bodyPr>
            <a:normAutofit/>
          </a:bodyPr>
          <a:lstStyle/>
          <a:p>
            <a:pPr marL="96838" indent="0" algn="just">
              <a:buNone/>
            </a:pP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узишда</a:t>
            </a:r>
            <a:r>
              <a:rPr lang="ru-RU" sz="2000" dirty="0" smtClean="0">
                <a:latin typeface="Times New Roman" pitchFamily="18" charset="0"/>
                <a:cs typeface="Times New Roman" pitchFamily="18" charset="0"/>
              </a:rPr>
              <a:t> у </a:t>
            </a:r>
            <a:r>
              <a:rPr lang="ru-RU" sz="2000" dirty="0" err="1" smtClean="0">
                <a:latin typeface="Times New Roman" pitchFamily="18" charset="0"/>
                <a:cs typeface="Times New Roman" pitchFamily="18" charset="0"/>
              </a:rPr>
              <a:t>сараланиб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зарарланган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ғужумлари чирий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алоҳида ажратилади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Fужумлари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ўта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зич</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бошларидаги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пишмаган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майда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ғужумлар олиб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ташланади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Чунки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бошларида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зич</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ғужумлар идишларга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жоланаётганда</a:t>
            </a:r>
            <a:r>
              <a:rPr lang="ru-RU" sz="2000" dirty="0" smtClean="0">
                <a:latin typeface="Times New Roman" pitchFamily="18" charset="0"/>
                <a:cs typeface="Times New Roman" pitchFamily="18" charset="0"/>
              </a:rPr>
              <a:t> тез </a:t>
            </a:r>
            <a:r>
              <a:rPr lang="ru-RU" sz="2000" dirty="0" err="1" smtClean="0">
                <a:latin typeface="Times New Roman" pitchFamily="18" charset="0"/>
                <a:cs typeface="Times New Roman" pitchFamily="18" charset="0"/>
              </a:rPr>
              <a:t>эзилиб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сифатининг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ёмонлашувига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сабаб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мумкин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эҳтиёткорлик билан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саралаш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яшикларга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лозим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Терилган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ҳосил </a:t>
            </a:r>
            <a:r>
              <a:rPr lang="ru-RU" sz="2000" dirty="0" smtClean="0">
                <a:latin typeface="Times New Roman" pitchFamily="18" charset="0"/>
                <a:cs typeface="Times New Roman" pitchFamily="18" charset="0"/>
              </a:rPr>
              <a:t>ГОСТ 13359-73 </a:t>
            </a:r>
            <a:r>
              <a:rPr lang="ru-RU" sz="2000" dirty="0" err="1" smtClean="0">
                <a:latin typeface="Times New Roman" pitchFamily="18" charset="0"/>
                <a:cs typeface="Times New Roman" pitchFamily="18" charset="0"/>
              </a:rPr>
              <a:t>бўйича</a:t>
            </a:r>
            <a:r>
              <a:rPr lang="ru-RU" sz="2000" dirty="0" smtClean="0">
                <a:latin typeface="Times New Roman" pitchFamily="18" charset="0"/>
                <a:cs typeface="Times New Roman" pitchFamily="18" charset="0"/>
              </a:rPr>
              <a:t> №1,5, 1,5-2 </a:t>
            </a:r>
            <a:r>
              <a:rPr lang="ru-RU" sz="2000" dirty="0" err="1" smtClean="0">
                <a:latin typeface="Times New Roman" pitchFamily="18" charset="0"/>
                <a:cs typeface="Times New Roman" pitchFamily="18" charset="0"/>
              </a:rPr>
              <a:t>яшикларига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a:t>
            </a:r>
            <a:r>
              <a:rPr lang="ru-RU" sz="2000" dirty="0" smtClean="0">
                <a:latin typeface="Times New Roman" pitchFamily="18" charset="0"/>
                <a:cs typeface="Times New Roman" pitchFamily="18" charset="0"/>
              </a:rPr>
              <a:t>02463-75 </a:t>
            </a:r>
            <a:r>
              <a:rPr lang="ru-RU" sz="2000" dirty="0" err="1" smtClean="0">
                <a:latin typeface="Times New Roman" pitchFamily="18" charset="0"/>
                <a:cs typeface="Times New Roman" pitchFamily="18" charset="0"/>
              </a:rPr>
              <a:t>бў-йича</a:t>
            </a:r>
            <a:r>
              <a:rPr lang="ru-RU" sz="2000" dirty="0" smtClean="0">
                <a:latin typeface="Times New Roman" pitchFamily="18" charset="0"/>
                <a:cs typeface="Times New Roman" pitchFamily="18" charset="0"/>
              </a:rPr>
              <a:t> №1 </a:t>
            </a:r>
            <a:r>
              <a:rPr lang="ru-RU" sz="2000" dirty="0" err="1" smtClean="0">
                <a:latin typeface="Times New Roman" pitchFamily="18" charset="0"/>
                <a:cs typeface="Times New Roman" pitchFamily="18" charset="0"/>
              </a:rPr>
              <a:t>яшикларга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жойланади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Яшикларнинг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тагига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қоғоз солиниб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усти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 қоғоз билан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беркитилгани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маъ-қул.</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Ҳар бир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яшикка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хўжаликнинг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навнинг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номлари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жойлаштирилган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вақти </a:t>
            </a:r>
            <a:r>
              <a:rPr lang="ru-RU" sz="2400" dirty="0" err="1" smtClean="0">
                <a:latin typeface="Times New Roman" pitchFamily="18" charset="0"/>
                <a:cs typeface="Times New Roman" pitchFamily="18" charset="0"/>
              </a:rPr>
              <a:t>ёзилган</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ёрлиқ ёпиштириб</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қўйи-лади.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Узоқ жойларга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вагон-рефрижераторлар</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ҳамда авторефрижаторларда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жўнатилади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Улардаги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ҳарорат </a:t>
            </a:r>
            <a:r>
              <a:rPr lang="ru-RU" sz="2000" dirty="0" smtClean="0">
                <a:latin typeface="Times New Roman" pitchFamily="18" charset="0"/>
                <a:cs typeface="Times New Roman" pitchFamily="18" charset="0"/>
              </a:rPr>
              <a:t>2-5</a:t>
            </a:r>
            <a:r>
              <a:rPr lang="ru-RU" sz="2000" baseline="30000" dirty="0" smtClean="0">
                <a:latin typeface="Times New Roman" pitchFamily="18" charset="0"/>
                <a:cs typeface="Times New Roman" pitchFamily="18" charset="0"/>
              </a:rPr>
              <a:t>0</a:t>
            </a:r>
            <a:r>
              <a:rPr lang="ru-RU" sz="2000" dirty="0" smtClean="0">
                <a:latin typeface="Times New Roman" pitchFamily="18" charset="0"/>
                <a:cs typeface="Times New Roman" pitchFamily="18" charset="0"/>
              </a:rPr>
              <a:t>С </a:t>
            </a:r>
            <a:r>
              <a:rPr lang="ru-RU" sz="2000" dirty="0" err="1" smtClean="0">
                <a:latin typeface="Times New Roman" pitchFamily="18" charset="0"/>
                <a:cs typeface="Times New Roman" pitchFamily="18" charset="0"/>
              </a:rPr>
              <a:t>атрофида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бўлиши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керак</a:t>
            </a:r>
            <a:r>
              <a:rPr lang="ru-RU" sz="2000" dirty="0" smtClean="0">
                <a:latin typeface="Times New Roman" pitchFamily="18" charset="0"/>
                <a:cs typeface="Times New Roman" pitchFamily="18" charset="0"/>
              </a:rPr>
              <a:t>.</a:t>
            </a:r>
          </a:p>
          <a:p>
            <a:pPr marL="96838" indent="0" algn="just">
              <a:buNone/>
            </a:pPr>
            <a:r>
              <a:rPr lang="ru-RU" sz="1800" dirty="0" err="1" smtClean="0">
                <a:latin typeface="Times New Roman" pitchFamily="18" charset="0"/>
                <a:cs typeface="Times New Roman" pitchFamily="18" charset="0"/>
              </a:rPr>
              <a:t>Узумнинг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Пушти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тойифи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Нимранг</a:t>
            </a:r>
            <a:r>
              <a:rPr lang="ru-RU" sz="1800" dirty="0" smtClean="0">
                <a:latin typeface="Times New Roman" pitchFamily="18" charset="0"/>
                <a:cs typeface="Times New Roman" pitchFamily="18" charset="0"/>
              </a:rPr>
              <a:t>, Октябрьский, </a:t>
            </a:r>
            <a:r>
              <a:rPr lang="ru-RU" sz="1800" dirty="0" err="1" smtClean="0">
                <a:latin typeface="Times New Roman" pitchFamily="18" charset="0"/>
                <a:cs typeface="Times New Roman" pitchFamily="18" charset="0"/>
              </a:rPr>
              <a:t>Хусайни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Қора </a:t>
            </a:r>
            <a:r>
              <a:rPr lang="ru-RU" sz="1800" dirty="0" smtClean="0">
                <a:latin typeface="Times New Roman" pitchFamily="18" charset="0"/>
                <a:cs typeface="Times New Roman" pitchFamily="18" charset="0"/>
              </a:rPr>
              <a:t>кишмиш, </a:t>
            </a:r>
            <a:r>
              <a:rPr lang="ru-RU" sz="1800" dirty="0" err="1" smtClean="0">
                <a:latin typeface="Times New Roman" pitchFamily="18" charset="0"/>
                <a:cs typeface="Times New Roman" pitchFamily="18" charset="0"/>
              </a:rPr>
              <a:t>Оқ </a:t>
            </a:r>
            <a:r>
              <a:rPr lang="ru-RU" sz="1800" dirty="0" smtClean="0">
                <a:latin typeface="Times New Roman" pitchFamily="18" charset="0"/>
                <a:cs typeface="Times New Roman" pitchFamily="18" charset="0"/>
              </a:rPr>
              <a:t>кишмиш, Мускат </a:t>
            </a:r>
            <a:r>
              <a:rPr lang="ru-RU" sz="1800" dirty="0" err="1" smtClean="0">
                <a:latin typeface="Times New Roman" pitchFamily="18" charset="0"/>
                <a:cs typeface="Times New Roman" pitchFamily="18" charset="0"/>
              </a:rPr>
              <a:t>александрский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Қора жанжал</a:t>
            </a:r>
            <a:r>
              <a:rPr lang="ru-RU" sz="1800" dirty="0" smtClean="0">
                <a:latin typeface="Times New Roman" pitchFamily="18" charset="0"/>
                <a:cs typeface="Times New Roman" pitchFamily="18" charset="0"/>
              </a:rPr>
              <a:t>, Кишмиш </a:t>
            </a:r>
            <a:r>
              <a:rPr lang="ru-RU" sz="1800" dirty="0" err="1" smtClean="0">
                <a:latin typeface="Times New Roman" pitchFamily="18" charset="0"/>
                <a:cs typeface="Times New Roman" pitchFamily="18" charset="0"/>
              </a:rPr>
              <a:t>Хишрау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транспортбоп</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ҳисобланади</a:t>
            </a:r>
            <a:r>
              <a:rPr lang="ru-RU" sz="1800" dirty="0" smtClean="0">
                <a:latin typeface="Times New Roman" pitchFamily="18" charset="0"/>
                <a:cs typeface="Times New Roman" pitchFamily="18" charset="0"/>
              </a:rPr>
              <a:t>.</a:t>
            </a:r>
            <a:endParaRPr lang="ru-RU" sz="18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0"/>
            <a:ext cx="8105804" cy="654032"/>
          </a:xfrm>
        </p:spPr>
        <p:txBody>
          <a:bodyPr/>
          <a:lstStyle/>
          <a:p>
            <a:pPr algn="ctr"/>
            <a:r>
              <a:rPr lang="uz-Cyrl-UZ" sz="3200" b="1" dirty="0" smtClean="0">
                <a:latin typeface="Times New Roman" pitchFamily="18" charset="0"/>
                <a:cs typeface="Times New Roman" pitchFamily="18" charset="0"/>
              </a:rPr>
              <a:t>Ҳосилни саралаш</a:t>
            </a:r>
            <a:endParaRPr lang="ru-RU" sz="3200" b="1"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357158" y="785794"/>
            <a:ext cx="8286808" cy="5643602"/>
          </a:xfrm>
        </p:spPr>
        <p:txBody>
          <a:bodyPr>
            <a:normAutofit fontScale="92500" lnSpcReduction="20000"/>
          </a:bodyPr>
          <a:lstStyle/>
          <a:p>
            <a:pPr marL="0" indent="0" algn="just">
              <a:spcBef>
                <a:spcPts val="0"/>
              </a:spcBef>
              <a:spcAft>
                <a:spcPts val="0"/>
              </a:spcAft>
              <a:buNone/>
            </a:pPr>
            <a:r>
              <a:rPr lang="uz-Cyrl-UZ" dirty="0" smtClean="0">
                <a:latin typeface="Times New Roman" pitchFamily="18" charset="0"/>
                <a:cs typeface="Times New Roman" pitchFamily="18" charset="0"/>
              </a:rPr>
              <a:t>Узумни соя жойга қўйилган стол устида ёки брезент ёзиб, ерда ёки бўлмаса тоза қатор ораларида сараланади. Сараловчи чап қўли билан саватда узум бошини бандидан ушлаб олади, кўриш ва ишлаш кулай бўлиши учун эхтиёткорлик билан кўтаради, уни уёқ-буёққа айлантиради ва ток қайчининг ўтмас учлари билан ҳамма шикастланган, хом, эзилган ва бирор бошқа нуқсони бўлган ғужумларни кесиб ташлайди. Жуда зич узум бошлари майда ва хом (кўк) ғужумларни олиб ташлаб сийраклатилади. Узум боши жуда зич ҳам эмас, сийрак ҳам эмаслигига ишонч хосил қилиш учун унинг бандини пастга қилиб айлантирилади ва чап қўлга қўйилади.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Агар бунда ғужумлар бир томонга ётса, етарли сийрак ҳисобланади. Зич узум бошларини жойлашда осон эзилиб кетади, чунки уларнинг орасига қипиқ тушмайди.(1).</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Узум </a:t>
            </a:r>
            <a:r>
              <a:rPr lang="uz-Cyrl-UZ" dirty="0" smtClean="0">
                <a:latin typeface="Times New Roman" pitchFamily="18" charset="0"/>
                <a:cs typeface="Times New Roman" pitchFamily="18" charset="0"/>
              </a:rPr>
              <a:t>жўнатиш ва сақлаш учун мўлжалланган стандарт, ҳамда техник жиҳатдан қайта ишлаш учун топшириладиган стандарт бўлмаган навга ажратилади.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Ҳар </a:t>
            </a:r>
            <a:r>
              <a:rPr lang="uz-Cyrl-UZ" dirty="0" smtClean="0">
                <a:latin typeface="Times New Roman" pitchFamily="18" charset="0"/>
                <a:cs typeface="Times New Roman" pitchFamily="18" charset="0"/>
              </a:rPr>
              <a:t>бир ампелографик навнинг стандарт узум бошлари тўлиқ ёки тўлиқ бўлмаслиги, турлича зич бўлиши, аммо ғужумлари ривожланган, пишган, тоза бўлиб, муайян навга хос рангда, механик шикастланмаган, эзилмаган ва касаллик ҳамда зараркунандалардан зарарланмаган бўлиши керак. Узумлар идишга жойлаш билан бир вақтда сараланади. Тайёрлов пунктларидан идишларга жойлаб жўнатиладиган узум ичида 5 фоизгача узилган ва 0,5 фоизгача ёрилган, эзилган ғужумлар бўлишига йўл қўйилади. Узоқ муддат сақлаш учун мўлжалланган узумлар ичида ёрилган ва эзилган ғужумлар бўлишга йўл қўйилмайди (1,4).</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Узилган </a:t>
            </a:r>
            <a:r>
              <a:rPr lang="uz-Cyrl-UZ" dirty="0" smtClean="0">
                <a:latin typeface="Times New Roman" pitchFamily="18" charset="0"/>
                <a:cs typeface="Times New Roman" pitchFamily="18" charset="0"/>
              </a:rPr>
              <a:t>узумлар тўшама устига қўйиб ёки бевосита яшикларда бир неча соат сақлангандан кейингина саралаш ва жойлашга киришилади. Узилган узумни бир оз сақлашдан мақсад янги узилган узум бошлари ғужумининг банди мўрт, баъзи навларники (Ҳусайни) эса жуда мўрт бўлади, улар сараланганда осон синиб тушади. Бундай узум идишга жойланмайди, бир оз босилса ҳам ғужумлари зарарланади. Узум саралангач бир оз сақлаш натижасида банди сўлийди, эгилувчан ва синмайдиган бўлиб қолади, узум бошлари идишга осон ва зич жойланади ҳамда улар ташиш вақтида ўтиришмайди</a:t>
            </a:r>
            <a:endParaRPr lang="ru-RU"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8596" y="214290"/>
            <a:ext cx="8248680" cy="511156"/>
          </a:xfrm>
        </p:spPr>
        <p:txBody>
          <a:bodyPr/>
          <a:lstStyle/>
          <a:p>
            <a:pPr algn="ctr"/>
            <a:r>
              <a:rPr lang="uz-Cyrl-UZ" sz="2400" b="1" dirty="0" smtClean="0">
                <a:latin typeface="Times New Roman" pitchFamily="18" charset="0"/>
                <a:cs typeface="Times New Roman" pitchFamily="18" charset="0"/>
              </a:rPr>
              <a:t>Ҳосилни идишларга жойлаш техникаси</a:t>
            </a:r>
            <a:endParaRPr lang="ru-RU" sz="2400" b="1"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214282" y="857232"/>
            <a:ext cx="8643998" cy="5786478"/>
          </a:xfrm>
        </p:spPr>
        <p:txBody>
          <a:bodyPr>
            <a:noAutofit/>
          </a:bodyPr>
          <a:lstStyle/>
          <a:p>
            <a:pPr marL="176213" indent="0" algn="just">
              <a:spcBef>
                <a:spcPts val="0"/>
              </a:spcBef>
              <a:spcAft>
                <a:spcPts val="0"/>
              </a:spcAft>
              <a:buNone/>
            </a:pPr>
            <a:r>
              <a:rPr lang="uz-Cyrl-UZ" sz="1800" dirty="0" smtClean="0">
                <a:latin typeface="Times New Roman" pitchFamily="18" charset="0"/>
                <a:cs typeface="Times New Roman" pitchFamily="18" charset="0"/>
              </a:rPr>
              <a:t>Ҳар қайси ампелографик нав ва товар навга кирадиган узум алоҳида-алоҳида жойланади. Тўғри сақлаш ҳамда ўз вақтида жўнатиш мақсадида айнан бир навнинг йирик ва майда узумларни алоҳида-алоҳида идишга жойланади. Оқ узумлар ҳамда оч рангдаги узумлар ҳам алоҳида жойланади.</a:t>
            </a:r>
            <a:endParaRPr lang="ru-RU" sz="1800" dirty="0" smtClean="0">
              <a:latin typeface="Times New Roman" pitchFamily="18" charset="0"/>
              <a:cs typeface="Times New Roman" pitchFamily="18" charset="0"/>
            </a:endParaRPr>
          </a:p>
          <a:p>
            <a:pPr marL="176213" indent="0" algn="just">
              <a:spcBef>
                <a:spcPts val="0"/>
              </a:spcBef>
              <a:spcAft>
                <a:spcPts val="0"/>
              </a:spcAft>
              <a:buNone/>
            </a:pPr>
            <a:r>
              <a:rPr lang="uz-Cyrl-UZ" sz="1800" dirty="0" smtClean="0">
                <a:latin typeface="Times New Roman" pitchFamily="18" charset="0"/>
                <a:cs typeface="Times New Roman" pitchFamily="18" charset="0"/>
              </a:rPr>
              <a:t>Узумларни </a:t>
            </a:r>
            <a:r>
              <a:rPr lang="uz-Cyrl-UZ" sz="1800" dirty="0" smtClean="0">
                <a:latin typeface="Times New Roman" pitchFamily="18" charset="0"/>
                <a:cs typeface="Times New Roman" pitchFamily="18" charset="0"/>
              </a:rPr>
              <a:t>ғалвирга жойлаш. Узум боши кўздан кечирилгандан сўнг эҳтиётлик билан ғалвирга гардиши бўйлаб доира шаклида жойланади, улар бир-бирига шундай тақаладики, бунда битта узум бошини жойлаганда ҳосил бўлган бўшлиқ иккинчисини ғужумлари билан тўлиши керак. Шундан кейин иккинчи қават шингил ва ғужумлари майда бўлган бўлса, у ҳолда учинчи қават жойланади. Устки қават узум бошларининг бандини юқоридан кўринмайдиган қилиб жойлаш керак </a:t>
            </a:r>
            <a:r>
              <a:rPr lang="uz-Cyrl-UZ" sz="1800" dirty="0" smtClean="0">
                <a:latin typeface="Times New Roman" pitchFamily="18" charset="0"/>
                <a:cs typeface="Times New Roman" pitchFamily="18" charset="0"/>
              </a:rPr>
              <a:t>.</a:t>
            </a:r>
            <a:endParaRPr lang="ru-RU" sz="1800" dirty="0" smtClean="0">
              <a:latin typeface="Times New Roman" pitchFamily="18" charset="0"/>
              <a:cs typeface="Times New Roman" pitchFamily="18" charset="0"/>
            </a:endParaRPr>
          </a:p>
          <a:p>
            <a:pPr marL="176213" indent="0" algn="just">
              <a:spcBef>
                <a:spcPts val="0"/>
              </a:spcBef>
              <a:spcAft>
                <a:spcPts val="0"/>
              </a:spcAft>
              <a:buNone/>
            </a:pPr>
            <a:r>
              <a:rPr lang="uz-Cyrl-UZ" sz="1800" dirty="0" smtClean="0">
                <a:latin typeface="Times New Roman" pitchFamily="18" charset="0"/>
                <a:cs typeface="Times New Roman" pitchFamily="18" charset="0"/>
              </a:rPr>
              <a:t>Устки </a:t>
            </a:r>
            <a:r>
              <a:rPr lang="uz-Cyrl-UZ" sz="1800" dirty="0" smtClean="0">
                <a:latin typeface="Times New Roman" pitchFamily="18" charset="0"/>
                <a:cs typeface="Times New Roman" pitchFamily="18" charset="0"/>
              </a:rPr>
              <a:t>қават оралари</a:t>
            </a:r>
            <a:r>
              <a:rPr lang="ru-RU" sz="1800" dirty="0" smtClean="0">
                <a:latin typeface="Times New Roman" pitchFamily="18" charset="0"/>
                <a:cs typeface="Times New Roman" pitchFamily="18" charset="0"/>
              </a:rPr>
              <a:t>ни</a:t>
            </a:r>
            <a:r>
              <a:rPr lang="uz-Cyrl-UZ" sz="1800" dirty="0" smtClean="0">
                <a:latin typeface="Times New Roman" pitchFamily="18" charset="0"/>
                <a:cs typeface="Times New Roman" pitchFamily="18" charset="0"/>
              </a:rPr>
              <a:t> майда узум бошлари билан тўлдириб, зич жойланади. Ғалвирни боғлашдан олдин устига қоғоз ёпилади, бунда пакнинг қопқоғи узумни эзиб қўймайди. Узум бирмунча ўтириши учун паклар 10 донадан қилиб устма-уст таҳланиб, бир-икки соат давомида сақланади. Шундан кейин пакнинг қопқоғи олиниб, эзилган узумлар олиб ташланади, қопқоғи қайтадан ёпилиб боғланади.</a:t>
            </a:r>
            <a:endParaRPr lang="ru-RU" sz="1800" dirty="0" smtClean="0">
              <a:latin typeface="Times New Roman" pitchFamily="18" charset="0"/>
              <a:cs typeface="Times New Roman" pitchFamily="18" charset="0"/>
            </a:endParaRPr>
          </a:p>
          <a:p>
            <a:pPr marL="176213" indent="0" algn="just">
              <a:spcBef>
                <a:spcPts val="0"/>
              </a:spcBef>
              <a:spcAft>
                <a:spcPts val="0"/>
              </a:spcAft>
              <a:buNone/>
            </a:pPr>
            <a:r>
              <a:rPr lang="uz-Cyrl-UZ" sz="1800" dirty="0" smtClean="0">
                <a:latin typeface="Times New Roman" pitchFamily="18" charset="0"/>
                <a:cs typeface="Times New Roman" pitchFamily="18" charset="0"/>
              </a:rPr>
              <a:t>Узумни </a:t>
            </a:r>
            <a:r>
              <a:rPr lang="uz-Cyrl-UZ" sz="1800" dirty="0" smtClean="0">
                <a:latin typeface="Times New Roman" pitchFamily="18" charset="0"/>
                <a:cs typeface="Times New Roman" pitchFamily="18" charset="0"/>
              </a:rPr>
              <a:t>яшикларга жойлаш. Темир йўл ва автомобиль транспортиларида узоқ жойларга ташиш, ҳамда узоқ муддат сақлаш учун мўлжалланган узум очиқ ва ёпиқ яшикларга жойланади</a:t>
            </a:r>
            <a:endParaRPr lang="ru-RU"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71472" y="500042"/>
            <a:ext cx="7962928" cy="5643602"/>
          </a:xfrm>
        </p:spPr>
        <p:txBody>
          <a:bodyPr/>
          <a:lstStyle/>
          <a:p>
            <a:pPr marL="0" indent="0" algn="just">
              <a:buNone/>
            </a:pPr>
            <a:r>
              <a:rPr lang="uz-Cyrl-UZ" dirty="0" smtClean="0">
                <a:latin typeface="Times New Roman" pitchFamily="18" charset="0"/>
                <a:cs typeface="Times New Roman" pitchFamily="18" charset="0"/>
              </a:rPr>
              <a:t>Бунинг учун йирик, бир хил кўринишдаги бирлашиб кетмаган ва ғужумлари бир-бирига зич ёпишиб кетмаган узум бошлари танлаб олинади. Узум бошларининг оғирлиги ўртача 300-400г бўлиши лозим. Яшикдаги бўш жойларга 150г дан кам бўлмаган узум бошлари жойланади.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Узумни </a:t>
            </a:r>
            <a:r>
              <a:rPr lang="uz-Cyrl-UZ" dirty="0" smtClean="0">
                <a:latin typeface="Times New Roman" pitchFamily="18" charset="0"/>
                <a:cs typeface="Times New Roman" pitchFamily="18" charset="0"/>
              </a:rPr>
              <a:t>ёпиқ яшикларга жойлашда, баъзан ёғоч қипиғи ва бошқа материаллар ишлатилади. Қипиқни ишлатишдан олдин дезинфекция қилинади. Бунда қипиқнинг ўзига хос ҳиди, шунингдек узумнинг турли замбуруғлар билан касалланиш хавфи йўқолади. Қипиғ тўкилмаслиги учун яшиклар ичига қоғоз солинади. Яшик тайёр бўлгандан кейин, узум жойлаш учун унинг остига 1,5-2 см қалинликда пўкак қипиғи солинади. Узум бошлари зич ва бир-бирига нисбатан бирмунча ётиқ қилиб, яшикнинг яримигача жойланади. </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Биринчи </a:t>
            </a:r>
            <a:r>
              <a:rPr lang="uz-Cyrl-UZ" dirty="0" smtClean="0">
                <a:latin typeface="Times New Roman" pitchFamily="18" charset="0"/>
                <a:cs typeface="Times New Roman" pitchFamily="18" charset="0"/>
              </a:rPr>
              <a:t>қават жойланиб бўлингандан кейин очиқ жойлари, бўш бурчаклари кичикроқ узум бошлари билан тўлдирилади ва устига яна пўкак қипиғи солинади ва худди шу тартибда узумнинг иккинчи қавати яхшиланиб текислангандан кейин, пўкак қипиғи солиниб, ғужумлар бутунлай беркитилади.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Шу </a:t>
            </a:r>
            <a:r>
              <a:rPr lang="uz-Cyrl-UZ" dirty="0" smtClean="0">
                <a:latin typeface="Times New Roman" pitchFamily="18" charset="0"/>
                <a:cs typeface="Times New Roman" pitchFamily="18" charset="0"/>
              </a:rPr>
              <a:t>тариқа жойланган узум устига қоғоз ёпилади, ҳар томондан ўралади ва қопқоғини ёпиб яхшилаб михланади.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Узум </a:t>
            </a:r>
            <a:r>
              <a:rPr lang="uz-Cyrl-UZ" dirty="0" smtClean="0">
                <a:latin typeface="Times New Roman" pitchFamily="18" charset="0"/>
                <a:cs typeface="Times New Roman" pitchFamily="18" charset="0"/>
              </a:rPr>
              <a:t>жойланган яшиклар мустахкам бўлиши учун сим билан боғланади. Стандарт яшикларнинг хажми 9-10 кг бўлади</a:t>
            </a:r>
            <a:endParaRPr lang="ru-RU"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4282" y="274638"/>
            <a:ext cx="8501122" cy="439718"/>
          </a:xfrm>
        </p:spPr>
        <p:txBody>
          <a:bodyPr/>
          <a:lstStyle/>
          <a:p>
            <a:pPr algn="ctr"/>
            <a:r>
              <a:rPr lang="ru-RU" sz="2000" b="1" dirty="0" err="1" smtClean="0">
                <a:latin typeface="Times New Roman" pitchFamily="18" charset="0"/>
                <a:cs typeface="Times New Roman" pitchFamily="18" charset="0"/>
              </a:rPr>
              <a:t>Терилган</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ҳосилни </a:t>
            </a:r>
            <a:r>
              <a:rPr lang="ru-RU" sz="2000" b="1" dirty="0" smtClean="0">
                <a:latin typeface="Times New Roman" pitchFamily="18" charset="0"/>
                <a:cs typeface="Times New Roman" pitchFamily="18" charset="0"/>
              </a:rPr>
              <a:t>транспорт </a:t>
            </a:r>
            <a:r>
              <a:rPr lang="ru-RU" sz="2000" b="1" dirty="0" err="1" smtClean="0">
                <a:latin typeface="Times New Roman" pitchFamily="18" charset="0"/>
                <a:cs typeface="Times New Roman" pitchFamily="18" charset="0"/>
              </a:rPr>
              <a:t>воситаларида</a:t>
            </a:r>
            <a:r>
              <a:rPr lang="ru-RU" sz="2000" b="1" dirty="0" smtClean="0">
                <a:latin typeface="Times New Roman" pitchFamily="18" charset="0"/>
                <a:cs typeface="Times New Roman" pitchFamily="18" charset="0"/>
              </a:rPr>
              <a:t> </a:t>
            </a:r>
            <a:r>
              <a:rPr lang="ru-RU" sz="2000" b="1" dirty="0" err="1" smtClean="0">
                <a:latin typeface="Times New Roman" pitchFamily="18" charset="0"/>
                <a:cs typeface="Times New Roman" pitchFamily="18" charset="0"/>
              </a:rPr>
              <a:t>ташиш</a:t>
            </a:r>
            <a:endParaRPr lang="ru-RU" sz="2000" b="1"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500034" y="1071546"/>
            <a:ext cx="8034366" cy="5286412"/>
          </a:xfrm>
        </p:spPr>
        <p:txBody>
          <a:bodyPr>
            <a:normAutofit fontScale="92500"/>
          </a:bodyPr>
          <a:lstStyle/>
          <a:p>
            <a:pPr marL="0" indent="0" algn="just">
              <a:buNone/>
            </a:pPr>
            <a:r>
              <a:rPr lang="uz-Cyrl-UZ" dirty="0" smtClean="0">
                <a:latin typeface="Times New Roman" pitchFamily="18" charset="0"/>
                <a:cs typeface="Times New Roman" pitchFamily="18" charset="0"/>
              </a:rPr>
              <a:t>Узум ҳосилини токзордан саралаш жойига қай холда ташиш узумларни қандай мақсадда етиштирилганлигига боғлиқ. Узоқ жойларга юбориладиган ёки бу жойнинг ўзида қишга сақлаб қўйиладиган хўраки узумларни айниқса эҳтиётлик билан қўлда ташиш керак.</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Икки </a:t>
            </a:r>
            <a:r>
              <a:rPr lang="uz-Cyrl-UZ" dirty="0" smtClean="0">
                <a:latin typeface="Times New Roman" pitchFamily="18" charset="0"/>
                <a:cs typeface="Times New Roman" pitchFamily="18" charset="0"/>
              </a:rPr>
              <a:t>ишчи теримчилар узган узумларни бир икки қават қилиб замбилга жойлайди. Хўраки навларни саватдан саватга солиш ва узоқ жойларга ташишга йўл қўйилмайди.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Бу </a:t>
            </a:r>
            <a:r>
              <a:rPr lang="uz-Cyrl-UZ" dirty="0" smtClean="0">
                <a:latin typeface="Times New Roman" pitchFamily="18" charset="0"/>
                <a:cs typeface="Times New Roman" pitchFamily="18" charset="0"/>
              </a:rPr>
              <a:t>ҳолда узилган узумлар кенг ясси саватларга жойланиб, замбилда ташиб чиқилади. С</a:t>
            </a:r>
            <a:r>
              <a:rPr lang="ru-RU" dirty="0" err="1" smtClean="0">
                <a:latin typeface="Times New Roman" pitchFamily="18" charset="0"/>
                <a:cs typeface="Times New Roman" pitchFamily="18" charset="0"/>
              </a:rPr>
              <a:t>ўнгра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саватларни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машинага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аравага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бостирмага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борилади</a:t>
            </a:r>
            <a:r>
              <a:rPr lang="ru-RU" dirty="0" smtClean="0">
                <a:latin typeface="Times New Roman" pitchFamily="18" charset="0"/>
                <a:cs typeface="Times New Roman" pitchFamily="18" charset="0"/>
              </a:rPr>
              <a:t>.</a:t>
            </a:r>
          </a:p>
          <a:p>
            <a:pPr marL="0" indent="0" algn="just">
              <a:buNone/>
            </a:pPr>
            <a:r>
              <a:rPr lang="uz-Cyrl-UZ" dirty="0" smtClean="0">
                <a:latin typeface="Times New Roman" pitchFamily="18" charset="0"/>
                <a:cs typeface="Times New Roman" pitchFamily="18" charset="0"/>
              </a:rPr>
              <a:t>Жойлаб </a:t>
            </a:r>
            <a:r>
              <a:rPr lang="uz-Cyrl-UZ" dirty="0" smtClean="0">
                <a:latin typeface="Times New Roman" pitchFamily="18" charset="0"/>
                <a:cs typeface="Times New Roman" pitchFamily="18" charset="0"/>
              </a:rPr>
              <a:t>тайёрланган узум тезда совуқ бинога кўчирилади ёки вагон-совутгичларга жойлаш учун темир йўл станциясига ёки бўлмаса изотермик вагонларга ортиш учун жўнатилади. Яшикларга жойланган узумни токзордан станция, омбор ёки сотишга мўлжалланганлигини ташишнинг энг яхши воситаси автотранспортдир.</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Агар </a:t>
            </a:r>
            <a:r>
              <a:rPr lang="uz-Cyrl-UZ" dirty="0" smtClean="0">
                <a:latin typeface="Times New Roman" pitchFamily="18" charset="0"/>
                <a:cs typeface="Times New Roman" pitchFamily="18" charset="0"/>
              </a:rPr>
              <a:t>йўлда тўрт – беш суткадан ортиқ бўлмаса, узумни юк ташиладиган вагонларда жўнатиш қулайлиги аниқланган. Жуда узоқ масофага уни фақат рефрижераторларда жўнатиш мумкин.</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Узум </a:t>
            </a:r>
            <a:r>
              <a:rPr lang="uz-Cyrl-UZ" dirty="0" smtClean="0">
                <a:latin typeface="Times New Roman" pitchFamily="18" charset="0"/>
                <a:cs typeface="Times New Roman" pitchFamily="18" charset="0"/>
              </a:rPr>
              <a:t>ҳосилини боғдан олиб чиқишда ҳар хил русумдаги трактор, прицеп ва ортиш-тушириш механизмларидан фойдаланилади</a:t>
            </a:r>
            <a:endParaRPr lang="ru-RU" dirty="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57158" y="274638"/>
            <a:ext cx="8177242" cy="796908"/>
          </a:xfrm>
        </p:spPr>
        <p:txBody>
          <a:bodyPr/>
          <a:lstStyle/>
          <a:p>
            <a:pPr algn="ctr"/>
            <a:r>
              <a:rPr lang="uz-Cyrl-UZ" sz="2800" b="1" dirty="0" smtClean="0">
                <a:latin typeface="Times New Roman" pitchFamily="18" charset="0"/>
                <a:cs typeface="Times New Roman" pitchFamily="18" charset="0"/>
              </a:rPr>
              <a:t>Ҳосилни териш, ташишда ишлатиладиган анжом </a:t>
            </a:r>
            <a:r>
              <a:rPr lang="uz-Cyrl-UZ" sz="2800" b="1" dirty="0" smtClean="0">
                <a:latin typeface="Times New Roman" pitchFamily="18" charset="0"/>
                <a:cs typeface="Times New Roman" pitchFamily="18" charset="0"/>
              </a:rPr>
              <a:t>ускуналар</a:t>
            </a:r>
            <a:endParaRPr lang="ru-RU" sz="2800" b="1"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357158" y="1285860"/>
            <a:ext cx="8429684" cy="5072098"/>
          </a:xfrm>
        </p:spPr>
        <p:txBody>
          <a:bodyPr>
            <a:normAutofit lnSpcReduction="10000"/>
          </a:bodyPr>
          <a:lstStyle/>
          <a:p>
            <a:pPr marL="0" indent="0" algn="just">
              <a:spcBef>
                <a:spcPts val="0"/>
              </a:spcBef>
              <a:spcAft>
                <a:spcPts val="0"/>
              </a:spcAft>
              <a:buNone/>
            </a:pPr>
            <a:r>
              <a:rPr lang="uz-Cyrl-UZ" dirty="0" smtClean="0">
                <a:latin typeface="Times New Roman" pitchFamily="18" charset="0"/>
                <a:cs typeface="Times New Roman" pitchFamily="18" charset="0"/>
              </a:rPr>
              <a:t>Узум териш ва ташишда ишлатиладиган анжом-ускуналар жуда содда ва хўжаликда тайёрланиши мумкин. </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Буларга нарвон, сават, челак, илмоқлар ва бошқалар киради. Анжом-ускуналар жуда қисқа муддат ишлатилади, лекин қолган вақтларда улар кўздан кечирилиб, тузатилиб етишмагани тўлдирилиб турилади.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Сараланган </a:t>
            </a:r>
            <a:r>
              <a:rPr lang="uz-Cyrl-UZ" dirty="0" smtClean="0">
                <a:latin typeface="Times New Roman" pitchFamily="18" charset="0"/>
                <a:cs typeface="Times New Roman" pitchFamily="18" charset="0"/>
              </a:rPr>
              <a:t>узум маҳсулоти албатта яшикларга жойланади. Яшиклар икки хил бўлади. Биринчиси оборот яшиклар, яъни шу хўжаликда 2-3 маротаба ишлатиладиган, лекин бошқа жойларда консерва заводи, узоқ муддат сақлашга, бозорга ишлатилмайдиган яшиклардир.</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Иккинчиси </a:t>
            </a:r>
            <a:r>
              <a:rPr lang="uz-Cyrl-UZ" dirty="0" smtClean="0">
                <a:latin typeface="Times New Roman" pitchFamily="18" charset="0"/>
                <a:cs typeface="Times New Roman" pitchFamily="18" charset="0"/>
              </a:rPr>
              <a:t>стандарт яшиклар. Бу яшиклар ҳаммаси номерланган ва ҳар бирига маълум миқдорда маҳсулот жойланади. Масалан, узум 1-сонли стандарт яшикларга жойланади.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Узумни </a:t>
            </a:r>
            <a:r>
              <a:rPr lang="uz-Cyrl-UZ" dirty="0" smtClean="0">
                <a:latin typeface="Times New Roman" pitchFamily="18" charset="0"/>
                <a:cs typeface="Times New Roman" pitchFamily="18" charset="0"/>
              </a:rPr>
              <a:t>жойлаш учун намлиги 25% ли ёғоч ва тахталар ишлатилади. Бунинг сабаби бу намликдан пастроқ бўлган тахталарни ишлатиш ман этилади, чунки намлиги паст бўлган яшиклар янги узилган узумни сўлитиб қўяди. </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Ҳамма </a:t>
            </a:r>
            <a:r>
              <a:rPr lang="uz-Cyrl-UZ" dirty="0" smtClean="0">
                <a:latin typeface="Times New Roman" pitchFamily="18" charset="0"/>
                <a:cs typeface="Times New Roman" pitchFamily="18" charset="0"/>
              </a:rPr>
              <a:t>яшиклар , йиғим тугагандан кейин ёки сақлаш вақтидан ўтгандан кейин яхшилаб кўздан кечирилади, таъмирланади, қайноқ сувга ботирилиб олинади ёки фумигация қилиниб, бостирма остига тахланади. Хўраки узумларни узоқ муддат сақлаш ёки узоқ жойларга жўнатиш учун асосан жойлаш материалларидан қоғоз ишлатилади. Жуда камдан-кам холатда ёғоч ёки тахта қипиғи ишлатилади</a:t>
            </a:r>
            <a:r>
              <a:rPr lang="uz-Cyrl-UZ" dirty="0" smtClean="0">
                <a:latin typeface="Times New Roman" pitchFamily="18" charset="0"/>
                <a:cs typeface="Times New Roman" pitchFamily="18" charset="0"/>
              </a:rPr>
              <a:t>.</a:t>
            </a:r>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indent="0" algn="just">
              <a:spcBef>
                <a:spcPts val="0"/>
              </a:spcBef>
              <a:spcAft>
                <a:spcPts val="0"/>
              </a:spcAft>
              <a:buNone/>
            </a:pPr>
            <a:endParaRPr lang="ru-RU" dirty="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214290"/>
            <a:ext cx="8643966" cy="6429420"/>
          </a:xfrm>
        </p:spPr>
        <p:txBody>
          <a:bodyPr>
            <a:noAutofit/>
          </a:bodyPr>
          <a:lstStyle/>
          <a:p>
            <a:pPr algn="just">
              <a:spcBef>
                <a:spcPts val="0"/>
              </a:spcBef>
              <a:spcAft>
                <a:spcPts val="0"/>
              </a:spcAft>
              <a:buNone/>
            </a:pPr>
            <a:r>
              <a:rPr lang="uz-Cyrl-UZ" sz="1600" dirty="0" smtClean="0">
                <a:latin typeface="Times New Roman" pitchFamily="18" charset="0"/>
                <a:cs typeface="Times New Roman" pitchFamily="18" charset="0"/>
              </a:rPr>
              <a:t>	Ҳамма турдаги мевалар, жумладан узум узиш учун ҳам энг яхши идиш саватдир. Тагининг кенглиги 20см, усти 30см, баландлиги 40см келадиган челаксимон чўзиқ сават узум териш учун жуда қулай ҳисобланади.</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Истеъмол ва майиз қилинадиган узум ҳосилини териш учун 10-12кг узум сиғадиган ясси ва думалоқ сават энг яхши ҳисобланади. Бу саватда узумлар эзилмайди. Винобоп узумлар учун 15-20 кг сиғадиган бўлиши керак. (2).</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Сақлашга қўйиладиган ёки узоққа юбориладиган, истеъмолга мўлжалланган узумнинг хўраки навларини саралаш жойларига ташишда енгил замбиллардан фойдаланилади (1).</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Шароб ишлаб чиқариш, шарбат тайёрлашга мўлжалланган узумлар саватлардан олиниб, бочкалар ёки катта яшикларга тўлдирилади ва қайта ишлаш пунктларига жўнатилади.</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a:t>
            </a:r>
            <a:r>
              <a:rPr lang="uz-Cyrl-UZ" sz="1600" dirty="0" smtClean="0">
                <a:latin typeface="Times New Roman" pitchFamily="18" charset="0"/>
                <a:cs typeface="Times New Roman" pitchFamily="18" charset="0"/>
              </a:rPr>
              <a:t>Боғи </a:t>
            </a:r>
            <a:r>
              <a:rPr lang="uz-Cyrl-UZ" sz="1600" dirty="0" smtClean="0">
                <a:latin typeface="Times New Roman" pitchFamily="18" charset="0"/>
                <a:cs typeface="Times New Roman" pitchFamily="18" charset="0"/>
              </a:rPr>
              <a:t>бўлган ҳар бир хўжаликда узумларни навларга ажратиш, яшик ва бошқа идишларга жойлаш ҳамда жўнатгунча сақлаб туриш учун махсус бинолар бўлиши, шунингдек маҳсулотни, идишларни ҳамда ишчиларни офтоб, чанг ва ёмғирдан сақлайдиган иншоотлар зарур. Бунинг учун ётоқхона ва ҳоказолар қуриш мумкин (1).</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Бостирманинг тўрт томони очиқ қолиши керак. Бунинг учун ёғоч , темир ёки ғишт устунлар устига икки томонга қия қилиб том ёпилади. Бостирмада қўйидагилар бўлиши лозим; а) боғдан келтирилган маҳсулотни қабул қилинадиган майдонча; б) узумларни навларга ажратиш, яшикларга жойлаш ва тамғалаш бўлими; в) жойлаш материаллари сақланадиган омбор; г) кичикгина идора. Бостирманинг бўйи энига нисбатан 3 ёки 4 марта катта бўлиши керак (2).</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Бостирма қуриш имконияти бўлмаганда, узумни навларга ажратиш ва яшикларга жойлаш учун вақтинча чайла қурилади ёки брезент чодир тикилади. Бостирма токзор майдонидан четда бўлиши лозим (3).</a:t>
            </a:r>
            <a:endParaRPr lang="ru-RU" sz="1600" dirty="0" smtClean="0">
              <a:latin typeface="Times New Roman" pitchFamily="18" charset="0"/>
              <a:cs typeface="Times New Roman" pitchFamily="18" charset="0"/>
            </a:endParaRPr>
          </a:p>
          <a:p>
            <a:pPr algn="just">
              <a:spcBef>
                <a:spcPts val="0"/>
              </a:spcBef>
              <a:spcAft>
                <a:spcPts val="0"/>
              </a:spcAft>
              <a:buNone/>
            </a:pPr>
            <a:r>
              <a:rPr lang="uz-Cyrl-UZ" sz="1600" dirty="0" smtClean="0">
                <a:latin typeface="Times New Roman" pitchFamily="18" charset="0"/>
                <a:cs typeface="Times New Roman" pitchFamily="18" charset="0"/>
              </a:rPr>
              <a:t>	Бостирманинг ишга яроқли майдони 500 кв, метрдан кам бўлмаса, бу бостирмада ҳар гектаридан 20 тоннадан ҳосил берган 20-25 гектар токзор ҳосилига товар ишлов бериб жойлаш мумкин</a:t>
            </a:r>
            <a:endParaRPr lang="ru-RU" sz="1600" dirty="0">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74638"/>
            <a:ext cx="8034366" cy="582594"/>
          </a:xfrm>
        </p:spPr>
        <p:txBody>
          <a:bodyPr/>
          <a:lstStyle/>
          <a:p>
            <a:pPr algn="ctr"/>
            <a:r>
              <a:rPr lang="ru-RU" sz="2800" b="1" dirty="0" err="1" smtClean="0">
                <a:latin typeface="Times New Roman" pitchFamily="18" charset="0"/>
                <a:cs typeface="Times New Roman" pitchFamily="18" charset="0"/>
              </a:rPr>
              <a:t>Узумни</a:t>
            </a:r>
            <a:r>
              <a:rPr lang="ru-RU" sz="2800" b="1" dirty="0" smtClean="0">
                <a:latin typeface="Times New Roman" pitchFamily="18" charset="0"/>
                <a:cs typeface="Times New Roman" pitchFamily="18" charset="0"/>
              </a:rPr>
              <a:t> </a:t>
            </a:r>
            <a:r>
              <a:rPr lang="ru-RU" sz="2800" b="1" dirty="0" err="1" smtClean="0">
                <a:latin typeface="Times New Roman" pitchFamily="18" charset="0"/>
                <a:cs typeface="Times New Roman" pitchFamily="18" charset="0"/>
              </a:rPr>
              <a:t>сақлаш</a:t>
            </a:r>
            <a:endParaRPr lang="ru-RU" sz="2800"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428596" y="928670"/>
            <a:ext cx="8105804" cy="5429288"/>
          </a:xfrm>
        </p:spPr>
        <p:txBody>
          <a:bodyPr>
            <a:normAutofit/>
          </a:bodyPr>
          <a:lstStyle/>
          <a:p>
            <a:pPr marL="0" indent="0" algn="just">
              <a:buNone/>
            </a:pP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инсон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қимматбаҳо озиқ-овқат, пархез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шифобахш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маҳсулотлардан ҳисобланади.</a:t>
            </a:r>
            <a:r>
              <a:rPr lang="ru-RU" sz="1800" dirty="0" smtClean="0">
                <a:latin typeface="Times New Roman" pitchFamily="18" charset="0"/>
                <a:cs typeface="Times New Roman" pitchFamily="18" charset="0"/>
              </a:rPr>
              <a:t> Уни </a:t>
            </a:r>
            <a:r>
              <a:rPr lang="ru-RU" sz="1800" dirty="0" err="1" smtClean="0">
                <a:latin typeface="Times New Roman" pitchFamily="18" charset="0"/>
                <a:cs typeface="Times New Roman" pitchFamily="18" charset="0"/>
              </a:rPr>
              <a:t>ҳўллигича узоқ вақт сақлаш аҳолини узумга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талабини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йил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бўйи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қон-диришга қаратилган муҳим тадбирлардандир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қанча вақт сақланиши табиий-иқлим шароитлари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хусусиятлари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биокимёвий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таркиби</a:t>
            </a:r>
            <a:r>
              <a:rPr lang="ru-RU" sz="1800" dirty="0" smtClean="0">
                <a:latin typeface="Times New Roman" pitchFamily="18" charset="0"/>
                <a:cs typeface="Times New Roman" pitchFamily="18" charset="0"/>
              </a:rPr>
              <a:t>, агротехника </a:t>
            </a:r>
            <a:r>
              <a:rPr lang="ru-RU" sz="1800" dirty="0" err="1" smtClean="0">
                <a:latin typeface="Times New Roman" pitchFamily="18" charset="0"/>
                <a:cs typeface="Times New Roman" pitchFamily="18" charset="0"/>
              </a:rPr>
              <a:t>тадбирлари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суғо-риш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ўғитлаш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касаллик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заракунандаларга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қарши курашиш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a:t>
            </a:r>
            <a:r>
              <a:rPr lang="ru-RU" sz="1800" dirty="0" smtClean="0">
                <a:latin typeface="Times New Roman" pitchFamily="18" charset="0"/>
                <a:cs typeface="Times New Roman" pitchFamily="18" charset="0"/>
              </a:rPr>
              <a:t>.к.)га, уни </a:t>
            </a:r>
            <a:r>
              <a:rPr lang="ru-RU" sz="1800" dirty="0" err="1" smtClean="0">
                <a:latin typeface="Times New Roman" pitchFamily="18" charset="0"/>
                <a:cs typeface="Times New Roman" pitchFamily="18" charset="0"/>
              </a:rPr>
              <a:t>сақлаш шароитлари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усулларига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боғлиқ</a:t>
            </a:r>
            <a:r>
              <a:rPr lang="ru-RU" sz="1800" dirty="0" smtClean="0">
                <a:latin typeface="Times New Roman" pitchFamily="18" charset="0"/>
                <a:cs typeface="Times New Roman" pitchFamily="18" charset="0"/>
              </a:rPr>
              <a:t>.</a:t>
            </a:r>
          </a:p>
          <a:p>
            <a:pPr marL="0" indent="0" algn="just">
              <a:buNone/>
            </a:pPr>
            <a:r>
              <a:rPr lang="ru-RU" sz="1800" dirty="0" err="1" smtClean="0">
                <a:latin typeface="Times New Roman" pitchFamily="18" charset="0"/>
                <a:cs typeface="Times New Roman" pitchFamily="18" charset="0"/>
              </a:rPr>
              <a:t>Узумнинг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Нимранг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Тойифи</a:t>
            </a:r>
            <a:r>
              <a:rPr lang="ru-RU" sz="1800" dirty="0" smtClean="0">
                <a:latin typeface="Times New Roman" pitchFamily="18" charset="0"/>
                <a:cs typeface="Times New Roman" pitchFamily="18" charset="0"/>
              </a:rPr>
              <a:t>, Октябрьский, </a:t>
            </a:r>
            <a:r>
              <a:rPr lang="ru-RU" sz="1800" dirty="0" err="1" smtClean="0">
                <a:latin typeface="Times New Roman" pitchFamily="18" charset="0"/>
                <a:cs typeface="Times New Roman" pitchFamily="18" charset="0"/>
              </a:rPr>
              <a:t>Қора жанжал</a:t>
            </a:r>
            <a:r>
              <a:rPr lang="ru-RU" sz="1800" dirty="0" smtClean="0">
                <a:latin typeface="Times New Roman" pitchFamily="18" charset="0"/>
                <a:cs typeface="Times New Roman" pitchFamily="18" charset="0"/>
              </a:rPr>
              <a:t>, Мускат </a:t>
            </a:r>
            <a:r>
              <a:rPr lang="ru-RU" sz="1800" dirty="0" err="1" smtClean="0">
                <a:latin typeface="Times New Roman" pitchFamily="18" charset="0"/>
                <a:cs typeface="Times New Roman" pitchFamily="18" charset="0"/>
              </a:rPr>
              <a:t>узбекистанский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Хусайни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каби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хўраки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навларини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махсус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шароитда</a:t>
            </a:r>
            <a:r>
              <a:rPr lang="ru-RU" sz="1800" dirty="0" smtClean="0">
                <a:latin typeface="Times New Roman" pitchFamily="18" charset="0"/>
                <a:cs typeface="Times New Roman" pitchFamily="18" charset="0"/>
              </a:rPr>
              <a:t> 4-6 </a:t>
            </a:r>
            <a:r>
              <a:rPr lang="ru-RU" sz="1800" dirty="0" err="1" smtClean="0">
                <a:latin typeface="Times New Roman" pitchFamily="18" charset="0"/>
                <a:cs typeface="Times New Roman" pitchFamily="18" charset="0"/>
              </a:rPr>
              <a:t>ойгача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Шунингдек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узоқ сақланишига ёрдам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берадиган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қуйидаги шартларга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амал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қилиш лозим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узишдан</a:t>
            </a:r>
            <a:r>
              <a:rPr lang="ru-RU" sz="1800" dirty="0" smtClean="0">
                <a:latin typeface="Times New Roman" pitchFamily="18" charset="0"/>
                <a:cs typeface="Times New Roman" pitchFamily="18" charset="0"/>
              </a:rPr>
              <a:t> 15-20 кун </a:t>
            </a:r>
            <a:r>
              <a:rPr lang="ru-RU" sz="1800" dirty="0" err="1" smtClean="0">
                <a:latin typeface="Times New Roman" pitchFamily="18" charset="0"/>
                <a:cs typeface="Times New Roman" pitchFamily="18" charset="0"/>
              </a:rPr>
              <a:t>олдин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суғор-маслик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ғужумлари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текис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пишган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зарарланмаган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ўртача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зич</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фақат ҳаво очиқ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қуруқлигида узиш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ёмғирдан кейин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узмаслик</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a:t>
            </a:r>
            <a:r>
              <a:rPr lang="ru-RU" sz="1800" dirty="0" smtClean="0">
                <a:latin typeface="Times New Roman" pitchFamily="18" charset="0"/>
                <a:cs typeface="Times New Roman" pitchFamily="18" charset="0"/>
              </a:rPr>
              <a:t>.к.</a:t>
            </a:r>
          </a:p>
          <a:p>
            <a:pPr marL="0" indent="0" algn="just">
              <a:buNone/>
            </a:pP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узишда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ғужумлар устидаги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мумғубор </a:t>
            </a:r>
            <a:r>
              <a:rPr lang="ru-RU" sz="1800" dirty="0" smtClean="0">
                <a:latin typeface="Times New Roman" pitchFamily="18" charset="0"/>
                <a:cs typeface="Times New Roman" pitchFamily="18" charset="0"/>
              </a:rPr>
              <a:t>(</a:t>
            </a:r>
            <a:r>
              <a:rPr lang="ru-RU" sz="1800" dirty="0" err="1" smtClean="0">
                <a:latin typeface="Times New Roman" pitchFamily="18" charset="0"/>
                <a:cs typeface="Times New Roman" pitchFamily="18" charset="0"/>
              </a:rPr>
              <a:t>пруин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қатламни сақлаган ҳолда, пишмаган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майда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касалланганларини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ташалаш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лозим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Fужумлари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ўта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зич</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нотекис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тўлиқ пишмаган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сақлашга яроқсиз ҳисобланади.</a:t>
            </a:r>
            <a:endParaRPr lang="ru-RU" sz="1800" dirty="0" smtClean="0">
              <a:latin typeface="Times New Roman" pitchFamily="18" charset="0"/>
              <a:cs typeface="Times New Roman" pitchFamily="18" charset="0"/>
            </a:endParaRPr>
          </a:p>
          <a:p>
            <a:pPr marL="0" indent="0" algn="just">
              <a:buNone/>
            </a:pPr>
            <a:endParaRPr lang="ru-RU" sz="1800" dirty="0">
              <a:latin typeface="Times New Roman" pitchFamily="18" charset="0"/>
              <a:cs typeface="Times New Roman"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500042"/>
            <a:ext cx="8286808" cy="6072230"/>
          </a:xfrm>
        </p:spPr>
        <p:txBody>
          <a:bodyPr>
            <a:normAutofit lnSpcReduction="10000"/>
          </a:bodyPr>
          <a:lstStyle/>
          <a:p>
            <a:pPr marL="0" indent="0" algn="just">
              <a:buNone/>
            </a:pP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узилгач</a:t>
            </a:r>
            <a:r>
              <a:rPr lang="ru-RU" dirty="0" smtClean="0">
                <a:latin typeface="Times New Roman" pitchFamily="18" charset="0"/>
                <a:cs typeface="Times New Roman" pitchFamily="18" charset="0"/>
              </a:rPr>
              <a:t>, уни 10-12 </a:t>
            </a:r>
            <a:r>
              <a:rPr lang="ru-RU" dirty="0" err="1" smtClean="0">
                <a:latin typeface="Times New Roman" pitchFamily="18" charset="0"/>
                <a:cs typeface="Times New Roman" pitchFamily="18" charset="0"/>
              </a:rPr>
              <a:t>соат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салқин жойга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ёйиб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қўйилади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хажми</a:t>
            </a:r>
            <a:r>
              <a:rPr lang="ru-RU" dirty="0" smtClean="0">
                <a:latin typeface="Times New Roman" pitchFamily="18" charset="0"/>
                <a:cs typeface="Times New Roman" pitchFamily="18" charset="0"/>
              </a:rPr>
              <a:t> 7-8 кг. </a:t>
            </a:r>
            <a:r>
              <a:rPr lang="ru-RU" dirty="0" err="1" smtClean="0">
                <a:latin typeface="Times New Roman" pitchFamily="18" charset="0"/>
                <a:cs typeface="Times New Roman" pitchFamily="18" charset="0"/>
              </a:rPr>
              <a:t>яшикларга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сақланиши учун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бир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яшикка</a:t>
            </a:r>
            <a:r>
              <a:rPr lang="ru-RU" dirty="0" smtClean="0">
                <a:latin typeface="Times New Roman" pitchFamily="18" charset="0"/>
                <a:cs typeface="Times New Roman" pitchFamily="18" charset="0"/>
              </a:rPr>
              <a:t> калий </a:t>
            </a:r>
            <a:r>
              <a:rPr lang="ru-RU" dirty="0" err="1" smtClean="0">
                <a:latin typeface="Times New Roman" pitchFamily="18" charset="0"/>
                <a:cs typeface="Times New Roman" pitchFamily="18" charset="0"/>
              </a:rPr>
              <a:t>метабисульфатнинг</a:t>
            </a:r>
            <a:r>
              <a:rPr lang="ru-RU" dirty="0" smtClean="0">
                <a:latin typeface="Times New Roman" pitchFamily="18" charset="0"/>
                <a:cs typeface="Times New Roman" pitchFamily="18" charset="0"/>
              </a:rPr>
              <a:t> 40-45 </a:t>
            </a:r>
            <a:r>
              <a:rPr lang="ru-RU" dirty="0" err="1" smtClean="0">
                <a:latin typeface="Times New Roman" pitchFamily="18" charset="0"/>
                <a:cs typeface="Times New Roman" pitchFamily="18" charset="0"/>
              </a:rPr>
              <a:t>таблеткаси</a:t>
            </a:r>
            <a:r>
              <a:rPr lang="ru-RU" dirty="0" smtClean="0">
                <a:latin typeface="Times New Roman" pitchFamily="18" charset="0"/>
                <a:cs typeface="Times New Roman" pitchFamily="18" charset="0"/>
              </a:rPr>
              <a:t> (20-22 г.) </a:t>
            </a:r>
            <a:r>
              <a:rPr lang="ru-RU" dirty="0" err="1" smtClean="0">
                <a:latin typeface="Times New Roman" pitchFamily="18" charset="0"/>
                <a:cs typeface="Times New Roman" pitchFamily="18" charset="0"/>
              </a:rPr>
              <a:t>тешикли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қоғозларга ўраб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солинади</a:t>
            </a:r>
            <a:r>
              <a:rPr lang="ru-RU" dirty="0" smtClean="0">
                <a:latin typeface="Times New Roman" pitchFamily="18" charset="0"/>
                <a:cs typeface="Times New Roman" pitchFamily="18" charset="0"/>
              </a:rPr>
              <a:t>. Бунда </a:t>
            </a:r>
            <a:r>
              <a:rPr lang="ru-RU" dirty="0" err="1" smtClean="0">
                <a:latin typeface="Times New Roman" pitchFamily="18" charset="0"/>
                <a:cs typeface="Times New Roman" pitchFamily="18" charset="0"/>
              </a:rPr>
              <a:t>узумнинг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сақланиш муддати</a:t>
            </a:r>
            <a:r>
              <a:rPr lang="ru-RU" dirty="0" smtClean="0">
                <a:latin typeface="Times New Roman" pitchFamily="18" charset="0"/>
                <a:cs typeface="Times New Roman" pitchFamily="18" charset="0"/>
              </a:rPr>
              <a:t> 3-4 </a:t>
            </a:r>
            <a:r>
              <a:rPr lang="ru-RU" dirty="0" err="1" smtClean="0">
                <a:latin typeface="Times New Roman" pitchFamily="18" charset="0"/>
                <a:cs typeface="Times New Roman" pitchFamily="18" charset="0"/>
              </a:rPr>
              <a:t>ойга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узайиб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чиқинди кам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бўлади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сақланадиган бино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тозаланган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дезинфекция </a:t>
            </a:r>
            <a:r>
              <a:rPr lang="ru-RU" dirty="0" err="1" smtClean="0">
                <a:latin typeface="Times New Roman" pitchFamily="18" charset="0"/>
                <a:cs typeface="Times New Roman" pitchFamily="18" charset="0"/>
              </a:rPr>
              <a:t>қилинган бўлиши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лозим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солинган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яшиклар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ҳарорати </a:t>
            </a:r>
            <a:r>
              <a:rPr lang="ru-RU" dirty="0" smtClean="0">
                <a:latin typeface="Times New Roman" pitchFamily="18" charset="0"/>
                <a:cs typeface="Times New Roman" pitchFamily="18" charset="0"/>
              </a:rPr>
              <a:t>5-8</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ли </a:t>
            </a:r>
            <a:r>
              <a:rPr lang="ru-RU" dirty="0" err="1" smtClean="0">
                <a:latin typeface="Times New Roman" pitchFamily="18" charset="0"/>
                <a:cs typeface="Times New Roman" pitchFamily="18" charset="0"/>
              </a:rPr>
              <a:t>камераларда</a:t>
            </a:r>
            <a:r>
              <a:rPr lang="ru-RU" dirty="0" smtClean="0">
                <a:latin typeface="Times New Roman" pitchFamily="18" charset="0"/>
                <a:cs typeface="Times New Roman" pitchFamily="18" charset="0"/>
              </a:rPr>
              <a:t> 8-10 </a:t>
            </a:r>
            <a:r>
              <a:rPr lang="ru-RU" dirty="0" err="1" smtClean="0">
                <a:latin typeface="Times New Roman" pitchFamily="18" charset="0"/>
                <a:cs typeface="Times New Roman" pitchFamily="18" charset="0"/>
              </a:rPr>
              <a:t>соат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кейин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ҳарорати </a:t>
            </a:r>
            <a:r>
              <a:rPr lang="ru-RU" dirty="0" smtClean="0">
                <a:latin typeface="Times New Roman" pitchFamily="18" charset="0"/>
                <a:cs typeface="Times New Roman" pitchFamily="18" charset="0"/>
              </a:rPr>
              <a:t>4</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ли </a:t>
            </a:r>
            <a:r>
              <a:rPr lang="ru-RU" dirty="0" err="1" smtClean="0">
                <a:latin typeface="Times New Roman" pitchFamily="18" charset="0"/>
                <a:cs typeface="Times New Roman" pitchFamily="18" charset="0"/>
              </a:rPr>
              <a:t>камераларга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қЎйилиб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муддат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Совитгичли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омборхоналар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тўлгач</a:t>
            </a:r>
            <a:r>
              <a:rPr lang="ru-RU" dirty="0" smtClean="0">
                <a:latin typeface="Times New Roman" pitchFamily="18" charset="0"/>
                <a:cs typeface="Times New Roman" pitchFamily="18" charset="0"/>
              </a:rPr>
              <a:t>, камера </a:t>
            </a:r>
            <a:r>
              <a:rPr lang="ru-RU" dirty="0" err="1" smtClean="0">
                <a:latin typeface="Times New Roman" pitchFamily="18" charset="0"/>
                <a:cs typeface="Times New Roman" pitchFamily="18" charset="0"/>
              </a:rPr>
              <a:t>ёпилиб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ҳарорат  </a:t>
            </a:r>
            <a:r>
              <a:rPr lang="ru-RU" dirty="0" smtClean="0">
                <a:latin typeface="Times New Roman" pitchFamily="18" charset="0"/>
                <a:cs typeface="Times New Roman" pitchFamily="18" charset="0"/>
              </a:rPr>
              <a:t>2</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a:t>
            </a:r>
            <a:r>
              <a:rPr lang="ru-RU" dirty="0" err="1" smtClean="0">
                <a:latin typeface="Times New Roman" pitchFamily="18" charset="0"/>
                <a:cs typeface="Times New Roman" pitchFamily="18" charset="0"/>
              </a:rPr>
              <a:t>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a:t>
            </a:r>
            <a:r>
              <a:rPr lang="ru-RU" dirty="0" smtClean="0">
                <a:latin typeface="Times New Roman" pitchFamily="18" charset="0"/>
                <a:cs typeface="Times New Roman" pitchFamily="18" charset="0"/>
              </a:rPr>
              <a:t> 2 кун </a:t>
            </a:r>
            <a:r>
              <a:rPr lang="ru-RU" dirty="0" err="1" smtClean="0">
                <a:latin typeface="Times New Roman" pitchFamily="18" charset="0"/>
                <a:cs typeface="Times New Roman" pitchFamily="18" charset="0"/>
              </a:rPr>
              <a:t>давомида</a:t>
            </a:r>
            <a:r>
              <a:rPr lang="ru-RU" dirty="0" smtClean="0">
                <a:latin typeface="Times New Roman" pitchFamily="18" charset="0"/>
                <a:cs typeface="Times New Roman" pitchFamily="18" charset="0"/>
              </a:rPr>
              <a:t> 0</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a:t>
            </a:r>
            <a:r>
              <a:rPr lang="ru-RU" dirty="0" err="1" smtClean="0">
                <a:latin typeface="Times New Roman" pitchFamily="18" charset="0"/>
                <a:cs typeface="Times New Roman" pitchFamily="18" charset="0"/>
              </a:rPr>
              <a:t>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пасайтирилади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сақлашнинг оптимал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режими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камералардаги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ҳавонинг ҳарора-ти </a:t>
            </a:r>
            <a:r>
              <a:rPr lang="ru-RU" dirty="0" smtClean="0">
                <a:latin typeface="Times New Roman" pitchFamily="18" charset="0"/>
                <a:cs typeface="Times New Roman" pitchFamily="18" charset="0"/>
              </a:rPr>
              <a:t>0</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дан 1-2</a:t>
            </a:r>
            <a:r>
              <a:rPr lang="ru-RU" baseline="30000" dirty="0" smtClean="0">
                <a:latin typeface="Times New Roman" pitchFamily="18" charset="0"/>
                <a:cs typeface="Times New Roman" pitchFamily="18" charset="0"/>
              </a:rPr>
              <a:t>0</a:t>
            </a:r>
            <a:r>
              <a:rPr lang="ru-RU" dirty="0" smtClean="0">
                <a:latin typeface="Times New Roman" pitchFamily="18" charset="0"/>
                <a:cs typeface="Times New Roman" pitchFamily="18" charset="0"/>
              </a:rPr>
              <a:t>С </a:t>
            </a:r>
            <a:r>
              <a:rPr lang="ru-RU" dirty="0" err="1" smtClean="0">
                <a:latin typeface="Times New Roman" pitchFamily="18" charset="0"/>
                <a:cs typeface="Times New Roman" pitchFamily="18" charset="0"/>
              </a:rPr>
              <a:t>гача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нисбий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намлиги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эса</a:t>
            </a:r>
            <a:r>
              <a:rPr lang="ru-RU" dirty="0" smtClean="0">
                <a:latin typeface="Times New Roman" pitchFamily="18" charset="0"/>
                <a:cs typeface="Times New Roman" pitchFamily="18" charset="0"/>
              </a:rPr>
              <a:t> 85-95% </a:t>
            </a:r>
            <a:r>
              <a:rPr lang="ru-RU" dirty="0" err="1" smtClean="0">
                <a:latin typeface="Times New Roman" pitchFamily="18" charset="0"/>
                <a:cs typeface="Times New Roman" pitchFamily="18" charset="0"/>
              </a:rPr>
              <a:t>ҳисоблана-ди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a:t>
            </a:r>
            <a:r>
              <a:rPr lang="ru-RU" dirty="0" smtClean="0">
                <a:latin typeface="Times New Roman" pitchFamily="18" charset="0"/>
                <a:cs typeface="Times New Roman" pitchFamily="18" charset="0"/>
              </a:rPr>
              <a:t> режим </a:t>
            </a:r>
            <a:r>
              <a:rPr lang="ru-RU" dirty="0" err="1" smtClean="0">
                <a:latin typeface="Times New Roman" pitchFamily="18" charset="0"/>
                <a:cs typeface="Times New Roman" pitchFamily="18" charset="0"/>
              </a:rPr>
              <a:t>узум</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асрала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бошлагандан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бир-бир</a:t>
            </a:r>
            <a:r>
              <a:rPr lang="ru-RU" dirty="0" smtClean="0">
                <a:latin typeface="Times New Roman" pitchFamily="18" charset="0"/>
                <a:cs typeface="Times New Roman" pitchFamily="18" charset="0"/>
              </a:rPr>
              <a:t> ярим </a:t>
            </a:r>
            <a:r>
              <a:rPr lang="ru-RU" dirty="0" err="1" smtClean="0">
                <a:latin typeface="Times New Roman" pitchFamily="18" charset="0"/>
                <a:cs typeface="Times New Roman" pitchFamily="18" charset="0"/>
              </a:rPr>
              <a:t>ойдан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маъқул</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Яшиклардаги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икки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хафтада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текшириб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ҳар сафар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олтингугурт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тутуни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билан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қисқа муддат</a:t>
            </a:r>
            <a:r>
              <a:rPr lang="ru-RU" dirty="0" smtClean="0">
                <a:latin typeface="Times New Roman" pitchFamily="18" charset="0"/>
                <a:cs typeface="Times New Roman" pitchFamily="18" charset="0"/>
              </a:rPr>
              <a:t> (40-50 </a:t>
            </a:r>
            <a:r>
              <a:rPr lang="ru-RU" dirty="0" err="1" smtClean="0">
                <a:latin typeface="Times New Roman" pitchFamily="18" charset="0"/>
                <a:cs typeface="Times New Roman" pitchFamily="18" charset="0"/>
              </a:rPr>
              <a:t>дақиқа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дудланади</a:t>
            </a:r>
            <a:r>
              <a:rPr lang="ru-RU" dirty="0" smtClean="0">
                <a:latin typeface="Times New Roman" pitchFamily="18" charset="0"/>
                <a:cs typeface="Times New Roman" pitchFamily="18" charset="0"/>
              </a:rPr>
              <a:t> (1 м</a:t>
            </a:r>
            <a:r>
              <a:rPr lang="ru-RU" baseline="30000" dirty="0" smtClean="0">
                <a:latin typeface="Times New Roman" pitchFamily="18" charset="0"/>
                <a:cs typeface="Times New Roman" pitchFamily="18" charset="0"/>
              </a:rPr>
              <a:t>3</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жойга</a:t>
            </a:r>
            <a:r>
              <a:rPr lang="ru-RU" dirty="0" smtClean="0">
                <a:latin typeface="Times New Roman" pitchFamily="18" charset="0"/>
                <a:cs typeface="Times New Roman" pitchFamily="18" charset="0"/>
              </a:rPr>
              <a:t> 2,5-3 г. </a:t>
            </a:r>
            <a:r>
              <a:rPr lang="ru-RU" dirty="0" err="1" smtClean="0">
                <a:latin typeface="Times New Roman" pitchFamily="18" charset="0"/>
                <a:cs typeface="Times New Roman" pitchFamily="18" charset="0"/>
              </a:rPr>
              <a:t>олтингугурт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сарфланади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Сўнгра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бино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шамоллатилади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Олтингугурт</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белгиланган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миқдордан кўп</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тутатилса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узумнинг</a:t>
            </a:r>
            <a:r>
              <a:rPr lang="ru-RU" dirty="0" smtClean="0">
                <a:latin typeface="Times New Roman" pitchFamily="18" charset="0"/>
                <a:cs typeface="Times New Roman" pitchFamily="18" charset="0"/>
              </a:rPr>
              <a:t> ранги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таъми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ўзгариб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бузилади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Шунингдек</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совитгичларда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сақланаётган узумни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бирдан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иссиқ жойга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чиқиш ҳам ярамайди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Чунки</a:t>
            </a:r>
            <a:r>
              <a:rPr lang="ru-RU" dirty="0" smtClean="0">
                <a:latin typeface="Times New Roman" pitchFamily="18" charset="0"/>
                <a:cs typeface="Times New Roman" pitchFamily="18" charset="0"/>
              </a:rPr>
              <a:t> бунда улар «</a:t>
            </a:r>
            <a:r>
              <a:rPr lang="ru-RU" dirty="0" err="1" smtClean="0">
                <a:latin typeface="Times New Roman" pitchFamily="18" charset="0"/>
                <a:cs typeface="Times New Roman" pitchFamily="18" charset="0"/>
              </a:rPr>
              <a:t>терлаб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қораяди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сифати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бузилади</a:t>
            </a:r>
            <a:r>
              <a:rPr lang="ru-RU" dirty="0" smtClean="0">
                <a:latin typeface="Times New Roman" pitchFamily="18" charset="0"/>
                <a:cs typeface="Times New Roman" pitchFamily="18" charset="0"/>
              </a:rPr>
              <a:t>, тез </a:t>
            </a:r>
            <a:r>
              <a:rPr lang="ru-RU" dirty="0" err="1" smtClean="0">
                <a:latin typeface="Times New Roman" pitchFamily="18" charset="0"/>
                <a:cs typeface="Times New Roman" pitchFamily="18" charset="0"/>
              </a:rPr>
              <a:t>айнийди</a:t>
            </a:r>
            <a:r>
              <a:rPr lang="ru-RU" dirty="0" smtClean="0">
                <a:latin typeface="Times New Roman" pitchFamily="18" charset="0"/>
                <a:cs typeface="Times New Roman" pitchFamily="18" charset="0"/>
              </a:rPr>
              <a:t>.</a:t>
            </a:r>
          </a:p>
          <a:p>
            <a:pPr marL="0" indent="0" algn="just">
              <a:buNone/>
            </a:pPr>
            <a:r>
              <a:rPr lang="ru-RU" dirty="0" err="1" smtClean="0">
                <a:latin typeface="Times New Roman" pitchFamily="18" charset="0"/>
                <a:cs typeface="Times New Roman" pitchFamily="18" charset="0"/>
              </a:rPr>
              <a:t>Узумнинг</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яхши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узоқ сақланишида ҳаво ҳарорати ҳамда намлигини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керакли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даражада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ушлаб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туришдан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ташқари, бино</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ҳавосини алмаштириб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туриш</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ҳам муҳим аҳамиятга эга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Бундан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асосий</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мақсад, ғужумларнинг нафас</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олиши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натижасида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ҳосил бўладиган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ортиқча </a:t>
            </a:r>
            <a:r>
              <a:rPr lang="ru-RU" dirty="0" smtClean="0">
                <a:latin typeface="Times New Roman" pitchFamily="18" charset="0"/>
                <a:cs typeface="Times New Roman" pitchFamily="18" charset="0"/>
              </a:rPr>
              <a:t>карбонат ангидрит гази </a:t>
            </a:r>
            <a:r>
              <a:rPr lang="ru-RU" dirty="0" err="1" smtClean="0">
                <a:latin typeface="Times New Roman" pitchFamily="18" charset="0"/>
                <a:cs typeface="Times New Roman" pitchFamily="18" charset="0"/>
              </a:rPr>
              <a:t>ва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бошқа газсимон</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маҳсулотлар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ҳаводаги зарарли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микроорганизмлар</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муғор хидларини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чақириб</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бинога</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янги</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ҳаво киритишдир</a:t>
            </a:r>
            <a:r>
              <a:rPr lang="ru-RU"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428604"/>
            <a:ext cx="8286808" cy="6000792"/>
          </a:xfrm>
        </p:spPr>
        <p:txBody>
          <a:bodyPr>
            <a:noAutofit/>
          </a:bodyPr>
          <a:lstStyle/>
          <a:p>
            <a:pPr marL="0" indent="0" algn="just">
              <a:buNone/>
            </a:pPr>
            <a:r>
              <a:rPr lang="ru-RU" sz="1800" dirty="0" err="1" smtClean="0">
                <a:latin typeface="Times New Roman" pitchFamily="18" charset="0"/>
                <a:cs typeface="Times New Roman" pitchFamily="18" charset="0"/>
              </a:rPr>
              <a:t>Юқорида қайд қилинган тавсиялар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ҳамда 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қоидаларига тўлиқ амал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қилганда 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март-апрелгача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яхши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мумкин</a:t>
            </a:r>
            <a:r>
              <a:rPr lang="ru-RU" sz="1800" dirty="0" smtClean="0">
                <a:latin typeface="Times New Roman" pitchFamily="18" charset="0"/>
                <a:cs typeface="Times New Roman" pitchFamily="18" charset="0"/>
              </a:rPr>
              <a:t>.</a:t>
            </a:r>
          </a:p>
          <a:p>
            <a:pPr marL="0" indent="0" algn="just">
              <a:buNone/>
            </a:pPr>
            <a:r>
              <a:rPr lang="ru-RU" sz="1800" dirty="0" err="1" smtClean="0">
                <a:latin typeface="Times New Roman" pitchFamily="18" charset="0"/>
                <a:cs typeface="Times New Roman" pitchFamily="18" charset="0"/>
              </a:rPr>
              <a:t>Ўзбекистонда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сақлашнинг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 оддий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халқ усуллари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қўлланилади.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Масалан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бандидан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осиб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усулида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пишган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соғлом 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бир-икки</a:t>
            </a:r>
            <a:r>
              <a:rPr lang="ru-RU" sz="1800" dirty="0" smtClean="0">
                <a:latin typeface="Times New Roman" pitchFamily="18" charset="0"/>
                <a:cs typeface="Times New Roman" pitchFamily="18" charset="0"/>
              </a:rPr>
              <a:t> кун </a:t>
            </a:r>
            <a:r>
              <a:rPr lang="ru-RU" sz="1800" dirty="0" err="1" smtClean="0">
                <a:latin typeface="Times New Roman" pitchFamily="18" charset="0"/>
                <a:cs typeface="Times New Roman" pitchFamily="18" charset="0"/>
              </a:rPr>
              <a:t>бандлари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тожларини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сўлитиш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соя </a:t>
            </a:r>
            <a:r>
              <a:rPr lang="ru-RU" sz="1800" dirty="0" err="1" smtClean="0">
                <a:latin typeface="Times New Roman" pitchFamily="18" charset="0"/>
                <a:cs typeface="Times New Roman" pitchFamily="18" charset="0"/>
              </a:rPr>
              <a:t>жойда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Сўнгра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уларни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иккитадан</a:t>
            </a:r>
            <a:r>
              <a:rPr lang="ru-RU" sz="1800" dirty="0" smtClean="0">
                <a:latin typeface="Times New Roman" pitchFamily="18" charset="0"/>
                <a:cs typeface="Times New Roman" pitchFamily="18" charset="0"/>
              </a:rPr>
              <a:t> каноп </a:t>
            </a:r>
            <a:r>
              <a:rPr lang="ru-RU" sz="1800" dirty="0" err="1" smtClean="0">
                <a:latin typeface="Times New Roman" pitchFamily="18" charset="0"/>
                <a:cs typeface="Times New Roman" pitchFamily="18" charset="0"/>
              </a:rPr>
              <a:t>ипга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боғлаб махсус</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бино</a:t>
            </a:r>
            <a:r>
              <a:rPr lang="ru-RU" sz="1800" dirty="0" smtClean="0">
                <a:latin typeface="Times New Roman" pitchFamily="18" charset="0"/>
                <a:cs typeface="Times New Roman" pitchFamily="18" charset="0"/>
              </a:rPr>
              <a:t> шипи </a:t>
            </a:r>
            <a:r>
              <a:rPr lang="ru-RU" sz="1800" dirty="0" err="1" smtClean="0">
                <a:latin typeface="Times New Roman" pitchFamily="18" charset="0"/>
                <a:cs typeface="Times New Roman" pitchFamily="18" charset="0"/>
              </a:rPr>
              <a:t>остига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ўрнатилган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сўкчакларга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осилади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Бино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ичидаги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ҳаво ҳарорати </a:t>
            </a:r>
            <a:r>
              <a:rPr lang="ru-RU" sz="1800" dirty="0" smtClean="0">
                <a:latin typeface="Times New Roman" pitchFamily="18" charset="0"/>
                <a:cs typeface="Times New Roman" pitchFamily="18" charset="0"/>
              </a:rPr>
              <a:t>0</a:t>
            </a:r>
            <a:r>
              <a:rPr lang="ru-RU" sz="1800" baseline="30000" dirty="0" smtClean="0">
                <a:latin typeface="Times New Roman" pitchFamily="18" charset="0"/>
                <a:cs typeface="Times New Roman" pitchFamily="18" charset="0"/>
              </a:rPr>
              <a:t>0</a:t>
            </a:r>
            <a:r>
              <a:rPr lang="ru-RU" sz="1800" dirty="0" smtClean="0">
                <a:latin typeface="Times New Roman" pitchFamily="18" charset="0"/>
                <a:cs typeface="Times New Roman" pitchFamily="18" charset="0"/>
              </a:rPr>
              <a:t>С </a:t>
            </a:r>
            <a:r>
              <a:rPr lang="ru-RU" sz="1800" dirty="0" err="1" smtClean="0">
                <a:latin typeface="Times New Roman" pitchFamily="18" charset="0"/>
                <a:cs typeface="Times New Roman" pitchFamily="18" charset="0"/>
              </a:rPr>
              <a:t>ёки</a:t>
            </a:r>
            <a:r>
              <a:rPr lang="ru-RU" sz="1800" dirty="0" smtClean="0">
                <a:latin typeface="Times New Roman" pitchFamily="18" charset="0"/>
                <a:cs typeface="Times New Roman" pitchFamily="18" charset="0"/>
              </a:rPr>
              <a:t> </a:t>
            </a:r>
            <a:r>
              <a:rPr lang="ru-RU" sz="1800" dirty="0" smtClean="0">
                <a:latin typeface="Times New Roman" pitchFamily="18" charset="0"/>
                <a:cs typeface="Times New Roman" pitchFamily="18" charset="0"/>
                <a:sym typeface="Symbol"/>
              </a:rPr>
              <a:t></a:t>
            </a:r>
            <a:r>
              <a:rPr lang="ru-RU" sz="1800" dirty="0" smtClean="0">
                <a:latin typeface="Times New Roman" pitchFamily="18" charset="0"/>
                <a:cs typeface="Times New Roman" pitchFamily="18" charset="0"/>
              </a:rPr>
              <a:t>0,5</a:t>
            </a:r>
            <a:r>
              <a:rPr lang="ru-RU" sz="1800" baseline="30000" dirty="0" smtClean="0">
                <a:latin typeface="Times New Roman" pitchFamily="18" charset="0"/>
                <a:cs typeface="Times New Roman" pitchFamily="18" charset="0"/>
              </a:rPr>
              <a:t>0</a:t>
            </a:r>
            <a:r>
              <a:rPr lang="ru-RU" sz="1800" dirty="0" smtClean="0">
                <a:latin typeface="Times New Roman" pitchFamily="18" charset="0"/>
                <a:cs typeface="Times New Roman" pitchFamily="18" charset="0"/>
              </a:rPr>
              <a:t>С, </a:t>
            </a:r>
            <a:r>
              <a:rPr lang="ru-RU" sz="1800" dirty="0" err="1" smtClean="0">
                <a:latin typeface="Times New Roman" pitchFamily="18" charset="0"/>
                <a:cs typeface="Times New Roman" pitchFamily="18" charset="0"/>
              </a:rPr>
              <a:t>нисбий</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намлиги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эса</a:t>
            </a:r>
            <a:r>
              <a:rPr lang="ru-RU" sz="1800" dirty="0" smtClean="0">
                <a:latin typeface="Times New Roman" pitchFamily="18" charset="0"/>
                <a:cs typeface="Times New Roman" pitchFamily="18" charset="0"/>
              </a:rPr>
              <a:t> 80-90% </a:t>
            </a:r>
            <a:r>
              <a:rPr lang="ru-RU" sz="1800" dirty="0" err="1" smtClean="0">
                <a:latin typeface="Times New Roman" pitchFamily="18" charset="0"/>
                <a:cs typeface="Times New Roman" pitchFamily="18" charset="0"/>
              </a:rPr>
              <a:t>атрофида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бўлиши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лозим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усулда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январ-феврал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ойларигача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яхши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мумкин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Fужумлар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бироз</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буришиб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ташқи кўринишини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ўзгартирсада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аммо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хуш</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таъмлиги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сақланиб қолади.</a:t>
            </a:r>
            <a:endParaRPr lang="ru-RU" sz="1800" dirty="0" smtClean="0">
              <a:latin typeface="Times New Roman" pitchFamily="18" charset="0"/>
              <a:cs typeface="Times New Roman" pitchFamily="18" charset="0"/>
            </a:endParaRPr>
          </a:p>
          <a:p>
            <a:pPr marL="0" indent="0" algn="just">
              <a:buNone/>
            </a:pPr>
            <a:r>
              <a:rPr lang="ru-RU" sz="1800" dirty="0" err="1" smtClean="0">
                <a:latin typeface="Times New Roman" pitchFamily="18" charset="0"/>
                <a:cs typeface="Times New Roman" pitchFamily="18" charset="0"/>
              </a:rPr>
              <a:t>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қамиш бордон</a:t>
            </a:r>
            <a:r>
              <a:rPr lang="ru-RU" sz="1800" dirty="0" smtClean="0">
                <a:latin typeface="Times New Roman" pitchFamily="18" charset="0"/>
                <a:cs typeface="Times New Roman" pitchFamily="18" charset="0"/>
              </a:rPr>
              <a:t> («чий») </a:t>
            </a:r>
            <a:r>
              <a:rPr lang="ru-RU" sz="1800" dirty="0" err="1" smtClean="0">
                <a:latin typeface="Times New Roman" pitchFamily="18" charset="0"/>
                <a:cs typeface="Times New Roman" pitchFamily="18" charset="0"/>
              </a:rPr>
              <a:t>ларда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осиб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усули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бўлиб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кўпроқ Тошкент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вилоятида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учрайди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Бунинг</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учун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шамол</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яхши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айланиб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турадиган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мўриси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девор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асосида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туйнуклари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бўлган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салқин пахса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бинолар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қулай ҳисобланади.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Девор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бўйлаб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уч-тўрт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қаватли қамиш бордон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жойлаштирилиб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сақланадиган соғлом ва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сифатли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бошлари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бордонларга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бандини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юқорига қаратиб бир</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қатор териб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чиқилади.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Сўнг</a:t>
            </a:r>
            <a:r>
              <a:rPr lang="ru-RU" sz="1800" dirty="0" smtClean="0">
                <a:latin typeface="Times New Roman" pitchFamily="18" charset="0"/>
                <a:cs typeface="Times New Roman" pitchFamily="18" charset="0"/>
              </a:rPr>
              <a:t> дезинфекция </a:t>
            </a:r>
            <a:r>
              <a:rPr lang="ru-RU" sz="1800" dirty="0" err="1" smtClean="0">
                <a:latin typeface="Times New Roman" pitchFamily="18" charset="0"/>
                <a:cs typeface="Times New Roman" pitchFamily="18" charset="0"/>
              </a:rPr>
              <a:t>қилиш мақсадида бино</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ичи</a:t>
            </a:r>
            <a:r>
              <a:rPr lang="ru-RU" sz="1800" dirty="0" smtClean="0">
                <a:latin typeface="Times New Roman" pitchFamily="18" charset="0"/>
                <a:cs typeface="Times New Roman" pitchFamily="18" charset="0"/>
              </a:rPr>
              <a:t> 45-50 </a:t>
            </a:r>
            <a:r>
              <a:rPr lang="ru-RU" sz="1800" dirty="0" err="1" smtClean="0">
                <a:latin typeface="Times New Roman" pitchFamily="18" charset="0"/>
                <a:cs typeface="Times New Roman" pitchFamily="18" charset="0"/>
              </a:rPr>
              <a:t>дақиқа давомида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олтингугурт</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билан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дудланади</a:t>
            </a:r>
            <a:r>
              <a:rPr lang="ru-RU" sz="1800" dirty="0" smtClean="0">
                <a:latin typeface="Times New Roman" pitchFamily="18" charset="0"/>
                <a:cs typeface="Times New Roman" pitchFamily="18" charset="0"/>
              </a:rPr>
              <a:t> (25-30 г/м</a:t>
            </a:r>
            <a:r>
              <a:rPr lang="ru-RU" sz="1800" baseline="30000" dirty="0" smtClean="0">
                <a:latin typeface="Times New Roman" pitchFamily="18" charset="0"/>
                <a:cs typeface="Times New Roman" pitchFamily="18" charset="0"/>
              </a:rPr>
              <a:t>3</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ҳисобидан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Ҳар икки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ҳафтада узум</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кўздан</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кечирилиб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зарарланганлари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олиб</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ташланади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Бу</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усулда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ҳам узумни</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феврал-мартгача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қониқарли даражада</a:t>
            </a:r>
            <a:r>
              <a:rPr lang="ru-RU" sz="1800" dirty="0" smtClean="0">
                <a:latin typeface="Times New Roman" pitchFamily="18" charset="0"/>
                <a:cs typeface="Times New Roman" pitchFamily="18" charset="0"/>
              </a:rPr>
              <a:t> </a:t>
            </a:r>
            <a:r>
              <a:rPr lang="ru-RU" sz="1800" dirty="0" err="1" smtClean="0">
                <a:latin typeface="Times New Roman" pitchFamily="18" charset="0"/>
                <a:cs typeface="Times New Roman" pitchFamily="18" charset="0"/>
              </a:rPr>
              <a:t>сақлаш мумкин</a:t>
            </a:r>
            <a:r>
              <a:rPr lang="ru-RU" sz="1800" dirty="0" smtClean="0">
                <a:latin typeface="Times New Roman" pitchFamily="18" charset="0"/>
                <a:cs typeface="Times New Roman" pitchFamily="18" charset="0"/>
              </a:rPr>
              <a:t>.</a:t>
            </a:r>
          </a:p>
          <a:p>
            <a:pPr marL="0" indent="0" algn="just">
              <a:buNone/>
            </a:pPr>
            <a:endParaRPr lang="ru-RU" sz="1800" dirty="0">
              <a:latin typeface="Times New Roman" pitchFamily="18" charset="0"/>
              <a:cs typeface="Times New Roman" pitchFamily="18"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285728"/>
            <a:ext cx="8572560" cy="6215106"/>
          </a:xfrm>
        </p:spPr>
        <p:txBody>
          <a:bodyPr>
            <a:noAutofit/>
          </a:bodyPr>
          <a:lstStyle/>
          <a:p>
            <a:pPr marL="0" indent="0" algn="just">
              <a:spcBef>
                <a:spcPts val="0"/>
              </a:spcBef>
              <a:spcAft>
                <a:spcPts val="0"/>
              </a:spcAft>
              <a:buNone/>
            </a:pPr>
            <a:r>
              <a:rPr lang="ru-RU" sz="1600" dirty="0" err="1" smtClean="0">
                <a:latin typeface="Times New Roman" pitchFamily="18" charset="0"/>
                <a:cs typeface="Times New Roman" pitchFamily="18" charset="0"/>
              </a:rPr>
              <a:t>Узумни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ҳаво алмашинуви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яхши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қуруқ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тоза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махсус</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этажеркалар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жиҳозланган бино</a:t>
            </a:r>
            <a:r>
              <a:rPr lang="ru-RU" sz="1600" dirty="0" smtClean="0">
                <a:latin typeface="Times New Roman" pitchFamily="18" charset="0"/>
                <a:cs typeface="Times New Roman" pitchFamily="18" charset="0"/>
              </a:rPr>
              <a:t> (хона)</a:t>
            </a:r>
            <a:r>
              <a:rPr lang="ru-RU" sz="1600" dirty="0" err="1" smtClean="0">
                <a:latin typeface="Times New Roman" pitchFamily="18" charset="0"/>
                <a:cs typeface="Times New Roman" pitchFamily="18" charset="0"/>
              </a:rPr>
              <a:t>ларда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 узоқ сақлаш 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бино</a:t>
            </a:r>
            <a:r>
              <a:rPr lang="ru-RU" sz="1600" dirty="0" smtClean="0">
                <a:latin typeface="Times New Roman" pitchFamily="18" charset="0"/>
                <a:cs typeface="Times New Roman" pitchFamily="18" charset="0"/>
              </a:rPr>
              <a:t> дезинфекция </a:t>
            </a:r>
            <a:r>
              <a:rPr lang="ru-RU" sz="1600" dirty="0" err="1" smtClean="0">
                <a:latin typeface="Times New Roman" pitchFamily="18" charset="0"/>
                <a:cs typeface="Times New Roman" pitchFamily="18" charset="0"/>
              </a:rPr>
              <a:t>қилинади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сақлаш 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тайёрланган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каноп </a:t>
            </a:r>
            <a:r>
              <a:rPr lang="ru-RU" sz="1600" dirty="0" err="1" smtClean="0">
                <a:latin typeface="Times New Roman" pitchFamily="18" charset="0"/>
                <a:cs typeface="Times New Roman" pitchFamily="18" charset="0"/>
              </a:rPr>
              <a:t>ипда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боғланган бандлари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этажеркаларга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горизонтал</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тарзда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неча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қатор қилиб осилади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бир-бирига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тегмаслиги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керак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Сўнгра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эшик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деразалари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зич</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беркитилиб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олтигугурт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дудланади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(юқорида кўрсатилгандек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ҳар </a:t>
            </a:r>
            <a:r>
              <a:rPr lang="ru-RU" sz="1600" dirty="0" smtClean="0">
                <a:latin typeface="Times New Roman" pitchFamily="18" charset="0"/>
                <a:cs typeface="Times New Roman" pitchFamily="18" charset="0"/>
              </a:rPr>
              <a:t>10-15 </a:t>
            </a:r>
            <a:r>
              <a:rPr lang="ru-RU" sz="1600" dirty="0" err="1" smtClean="0">
                <a:latin typeface="Times New Roman" pitchFamily="18" charset="0"/>
                <a:cs typeface="Times New Roman" pitchFamily="18" charset="0"/>
              </a:rPr>
              <a:t>кунда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такрорланади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усулда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апрелгача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сақланиши 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занг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усулида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 асраш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янги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узилган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сараланган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банди </a:t>
            </a:r>
            <a:r>
              <a:rPr lang="ru-RU" sz="1600" dirty="0" err="1" smtClean="0">
                <a:latin typeface="Times New Roman" pitchFamily="18" charset="0"/>
                <a:cs typeface="Times New Roman" pitchFamily="18" charset="0"/>
              </a:rPr>
              <a:t>сўлиши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2-3 кун соя </a:t>
            </a:r>
            <a:r>
              <a:rPr lang="ru-RU" sz="1600" dirty="0" err="1" smtClean="0">
                <a:latin typeface="Times New Roman" pitchFamily="18" charset="0"/>
                <a:cs typeface="Times New Roman" pitchFamily="18" charset="0"/>
              </a:rPr>
              <a:t>жойда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ток </a:t>
            </a:r>
            <a:r>
              <a:rPr lang="ru-RU" sz="1600" dirty="0" err="1" smtClean="0">
                <a:latin typeface="Times New Roman" pitchFamily="18" charset="0"/>
                <a:cs typeface="Times New Roman" pitchFamily="18" charset="0"/>
              </a:rPr>
              <a:t>кесиш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вақтида олиб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ташланган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занг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мадангларнинг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узунлари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тайёрланади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Осишга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мўлжалланган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каноп </a:t>
            </a:r>
            <a:r>
              <a:rPr lang="ru-RU" sz="1600" dirty="0" err="1" smtClean="0">
                <a:latin typeface="Times New Roman" pitchFamily="18" charset="0"/>
                <a:cs typeface="Times New Roman" pitchFamily="18" charset="0"/>
              </a:rPr>
              <a:t>ипда</a:t>
            </a:r>
            <a:r>
              <a:rPr lang="ru-RU" sz="1600" dirty="0" smtClean="0">
                <a:latin typeface="Times New Roman" pitchFamily="18" charset="0"/>
                <a:cs typeface="Times New Roman" pitchFamily="18" charset="0"/>
              </a:rPr>
              <a:t> банди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зангларга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боғланиб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тайёрланган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бино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ёки</a:t>
            </a:r>
            <a:r>
              <a:rPr lang="ru-RU" sz="1600" dirty="0" smtClean="0">
                <a:latin typeface="Times New Roman" pitchFamily="18" charset="0"/>
                <a:cs typeface="Times New Roman" pitchFamily="18" charset="0"/>
              </a:rPr>
              <a:t> хона </a:t>
            </a:r>
            <a:r>
              <a:rPr lang="ru-RU" sz="1600" dirty="0" err="1" smtClean="0">
                <a:latin typeface="Times New Roman" pitchFamily="18" charset="0"/>
                <a:cs typeface="Times New Roman" pitchFamily="18" charset="0"/>
              </a:rPr>
              <a:t>тўсинларига</a:t>
            </a:r>
            <a:r>
              <a:rPr lang="ru-RU" sz="1600" dirty="0" smtClean="0">
                <a:latin typeface="Times New Roman" pitchFamily="18" charset="0"/>
                <a:cs typeface="Times New Roman" pitchFamily="18" charset="0"/>
              </a:rPr>
              <a:t> 35-40 см. </a:t>
            </a:r>
            <a:r>
              <a:rPr lang="ru-RU" sz="1600" dirty="0" err="1" smtClean="0">
                <a:latin typeface="Times New Roman" pitchFamily="18" charset="0"/>
                <a:cs typeface="Times New Roman" pitchFamily="18" charset="0"/>
              </a:rPr>
              <a:t>оралиқда осилади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Бино</a:t>
            </a:r>
            <a:r>
              <a:rPr lang="ru-RU" sz="1600" dirty="0" smtClean="0">
                <a:latin typeface="Times New Roman" pitchFamily="18" charset="0"/>
                <a:cs typeface="Times New Roman" pitchFamily="18" charset="0"/>
              </a:rPr>
              <a:t> (хона) </a:t>
            </a:r>
            <a:r>
              <a:rPr lang="ru-RU" sz="1600" dirty="0" err="1" smtClean="0">
                <a:latin typeface="Times New Roman" pitchFamily="18" charset="0"/>
                <a:cs typeface="Times New Roman" pitchFamily="18" charset="0"/>
              </a:rPr>
              <a:t>олтингугурт</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дудланади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соатча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кейин</a:t>
            </a:r>
            <a:r>
              <a:rPr lang="ru-RU" sz="1600" dirty="0" smtClean="0">
                <a:latin typeface="Times New Roman" pitchFamily="18" charset="0"/>
                <a:cs typeface="Times New Roman" pitchFamily="18" charset="0"/>
              </a:rPr>
              <a:t> у </a:t>
            </a:r>
            <a:r>
              <a:rPr lang="ru-RU" sz="1600" dirty="0" err="1" smtClean="0">
                <a:latin typeface="Times New Roman" pitchFamily="18" charset="0"/>
                <a:cs typeface="Times New Roman" pitchFamily="18" charset="0"/>
              </a:rPr>
              <a:t>шамоллатилади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Ҳаво ҳарорати 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намлиги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юқорида кўрсатил-ганга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ўхшаш</a:t>
            </a:r>
            <a:r>
              <a:rPr lang="ru-RU" sz="1600" dirty="0" smtClean="0">
                <a:latin typeface="Times New Roman" pitchFamily="18" charset="0"/>
                <a:cs typeface="Times New Roman" pitchFamily="18" charset="0"/>
              </a:rPr>
              <a:t>.</a:t>
            </a:r>
          </a:p>
          <a:p>
            <a:pPr marL="0" indent="0" algn="just">
              <a:spcBef>
                <a:spcPts val="0"/>
              </a:spcBef>
              <a:spcAft>
                <a:spcPts val="0"/>
              </a:spcAft>
              <a:buNone/>
            </a:pPr>
            <a:r>
              <a:rPr lang="ru-RU" sz="1600" dirty="0" err="1" smtClean="0">
                <a:latin typeface="Times New Roman" pitchFamily="18" charset="0"/>
                <a:cs typeface="Times New Roman" pitchFamily="18" charset="0"/>
              </a:rPr>
              <a:t>Хонадонларда</a:t>
            </a:r>
            <a:r>
              <a:rPr lang="ru-RU" sz="1600" dirty="0" smtClean="0">
                <a:latin typeface="Times New Roman" pitchFamily="18" charset="0"/>
                <a:cs typeface="Times New Roman" pitchFamily="18" charset="0"/>
              </a:rPr>
              <a:t>, дала </a:t>
            </a:r>
            <a:r>
              <a:rPr lang="ru-RU" sz="1600" dirty="0" err="1" smtClean="0">
                <a:latin typeface="Times New Roman" pitchFamily="18" charset="0"/>
                <a:cs typeface="Times New Roman" pitchFamily="18" charset="0"/>
              </a:rPr>
              <a:t>боғларида 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йиллик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новдаси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кесиб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сақлаш усули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 </a:t>
            </a:r>
            <a:r>
              <a:rPr lang="ru-RU" sz="1600" dirty="0" smtClean="0">
                <a:latin typeface="Times New Roman" pitchFamily="18" charset="0"/>
                <a:cs typeface="Times New Roman" pitchFamily="18" charset="0"/>
              </a:rPr>
              <a:t>бор. Бунда </a:t>
            </a:r>
            <a:r>
              <a:rPr lang="ru-RU" sz="1600" dirty="0" err="1" smtClean="0">
                <a:latin typeface="Times New Roman" pitchFamily="18" charset="0"/>
                <a:cs typeface="Times New Roman" pitchFamily="18" charset="0"/>
              </a:rPr>
              <a:t>новда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юқорисидан </a:t>
            </a:r>
            <a:r>
              <a:rPr lang="ru-RU" sz="1600" dirty="0" smtClean="0">
                <a:latin typeface="Times New Roman" pitchFamily="18" charset="0"/>
                <a:cs typeface="Times New Roman" pitchFamily="18" charset="0"/>
              </a:rPr>
              <a:t>1-2 </a:t>
            </a:r>
            <a:r>
              <a:rPr lang="ru-RU" sz="1600" dirty="0" err="1" smtClean="0">
                <a:latin typeface="Times New Roman" pitchFamily="18" charset="0"/>
                <a:cs typeface="Times New Roman" pitchFamily="18" charset="0"/>
              </a:rPr>
              <a:t>бўғим қолдириб кесилади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сақланадиган жойда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пастки</a:t>
            </a:r>
            <a:r>
              <a:rPr lang="ru-RU" sz="1600" dirty="0" smtClean="0">
                <a:latin typeface="Times New Roman" pitchFamily="18" charset="0"/>
                <a:cs typeface="Times New Roman" pitchFamily="18" charset="0"/>
              </a:rPr>
              <a:t> учи </a:t>
            </a:r>
            <a:r>
              <a:rPr lang="ru-RU" sz="1600" dirty="0" err="1" smtClean="0">
                <a:latin typeface="Times New Roman" pitchFamily="18" charset="0"/>
                <a:cs typeface="Times New Roman" pitchFamily="18" charset="0"/>
              </a:rPr>
              <a:t>сув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тўлдирилган</a:t>
            </a:r>
            <a:r>
              <a:rPr lang="ru-RU" sz="1600" dirty="0" smtClean="0">
                <a:latin typeface="Times New Roman" pitchFamily="18" charset="0"/>
                <a:cs typeface="Times New Roman" pitchFamily="18" charset="0"/>
              </a:rPr>
              <a:t> шиша </a:t>
            </a:r>
            <a:r>
              <a:rPr lang="ru-RU" sz="1600" dirty="0" err="1" smtClean="0">
                <a:latin typeface="Times New Roman" pitchFamily="18" charset="0"/>
                <a:cs typeface="Times New Roman" pitchFamily="18" charset="0"/>
              </a:rPr>
              <a:t>идишга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қия қилиб жойлаштирилади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Буғланиб кетган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сув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яна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сув</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тўлдирилади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Ҳар </a:t>
            </a:r>
            <a:r>
              <a:rPr lang="ru-RU" sz="1600" dirty="0" smtClean="0">
                <a:latin typeface="Times New Roman" pitchFamily="18" charset="0"/>
                <a:cs typeface="Times New Roman" pitchFamily="18" charset="0"/>
              </a:rPr>
              <a:t>10-12 </a:t>
            </a:r>
            <a:r>
              <a:rPr lang="ru-RU" sz="1600" dirty="0" err="1" smtClean="0">
                <a:latin typeface="Times New Roman" pitchFamily="18" charset="0"/>
                <a:cs typeface="Times New Roman" pitchFamily="18" charset="0"/>
              </a:rPr>
              <a:t>кунда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бошлари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текширилиб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айниганлари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турилади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усулда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узумни</a:t>
            </a:r>
            <a:r>
              <a:rPr lang="ru-RU" sz="1600" dirty="0" smtClean="0">
                <a:latin typeface="Times New Roman" pitchFamily="18" charset="0"/>
                <a:cs typeface="Times New Roman" pitchFamily="18" charset="0"/>
              </a:rPr>
              <a:t> 5-6 </a:t>
            </a:r>
            <a:r>
              <a:rPr lang="ru-RU" sz="1600" dirty="0" err="1" smtClean="0">
                <a:latin typeface="Times New Roman" pitchFamily="18" charset="0"/>
                <a:cs typeface="Times New Roman" pitchFamily="18" charset="0"/>
              </a:rPr>
              <a:t>ойгача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сақлаш 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Шунингдек</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узумни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тупининг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ўзида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 сақлаш 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учун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токнинг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ҳосилли қисми эҳтиётлик 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яқин масофада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хонага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олиб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кирилади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ёки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ҳандақ ковланиб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унга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жойлаштирилади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ва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устига</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совуқ ўтмайдиган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гумбаз</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қилинади.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Ҳосилли зангнинг</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усти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полиэтилан</a:t>
            </a:r>
            <a:r>
              <a:rPr lang="ru-RU" sz="1600" dirty="0" smtClean="0">
                <a:latin typeface="Times New Roman" pitchFamily="18" charset="0"/>
                <a:cs typeface="Times New Roman" pitchFamily="18" charset="0"/>
              </a:rPr>
              <a:t> пленка </a:t>
            </a:r>
            <a:r>
              <a:rPr lang="ru-RU" sz="1600" dirty="0" err="1" smtClean="0">
                <a:latin typeface="Times New Roman" pitchFamily="18" charset="0"/>
                <a:cs typeface="Times New Roman" pitchFamily="18" charset="0"/>
              </a:rPr>
              <a:t>билан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ўралиши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ҳам 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Аммо</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бу</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усуллар</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кўп</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меҳнат талаб</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қилганлиги, </a:t>
            </a:r>
            <a:r>
              <a:rPr lang="ru-RU" sz="1600" dirty="0" smtClean="0">
                <a:latin typeface="Times New Roman" pitchFamily="18" charset="0"/>
                <a:cs typeface="Times New Roman" pitchFamily="18" charset="0"/>
              </a:rPr>
              <a:t>ток </a:t>
            </a:r>
            <a:r>
              <a:rPr lang="ru-RU" sz="1600" dirty="0" err="1" smtClean="0">
                <a:latin typeface="Times New Roman" pitchFamily="18" charset="0"/>
                <a:cs typeface="Times New Roman" pitchFamily="18" charset="0"/>
              </a:rPr>
              <a:t>тупини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қишга кў-миш</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мумкин</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бўлмаганлиги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сабабли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деярли</a:t>
            </a:r>
            <a:r>
              <a:rPr lang="ru-RU" sz="1600" dirty="0" smtClean="0">
                <a:latin typeface="Times New Roman" pitchFamily="18" charset="0"/>
                <a:cs typeface="Times New Roman" pitchFamily="18" charset="0"/>
              </a:rPr>
              <a:t> </a:t>
            </a:r>
            <a:r>
              <a:rPr lang="ru-RU" sz="1600" dirty="0" err="1" smtClean="0">
                <a:latin typeface="Times New Roman" pitchFamily="18" charset="0"/>
                <a:cs typeface="Times New Roman" pitchFamily="18" charset="0"/>
              </a:rPr>
              <a:t>қўлланилмайди</a:t>
            </a:r>
            <a:endParaRPr lang="ru-RU" sz="1600" dirty="0">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одержимое 2"/>
          <p:cNvSpPr>
            <a:spLocks noGrp="1"/>
          </p:cNvSpPr>
          <p:nvPr>
            <p:ph sz="quarter" idx="13"/>
          </p:nvPr>
        </p:nvSpPr>
        <p:spPr>
          <a:xfrm>
            <a:off x="642910" y="642918"/>
            <a:ext cx="7781924" cy="5286412"/>
          </a:xfrm>
        </p:spPr>
        <p:txBody>
          <a:bodyPr>
            <a:normAutofit fontScale="92500" lnSpcReduction="10000"/>
          </a:bodyPr>
          <a:lstStyle/>
          <a:p>
            <a:pPr marL="0" indent="0" algn="ctr">
              <a:buNone/>
            </a:pPr>
            <a:r>
              <a:rPr lang="uz-Cyrl-UZ" sz="2000" b="1" dirty="0" smtClean="0">
                <a:latin typeface="Times New Roman" pitchFamily="18" charset="0"/>
                <a:cs typeface="Times New Roman" pitchFamily="18" charset="0"/>
              </a:rPr>
              <a:t>Узумни сақлаш режими.</a:t>
            </a:r>
            <a:r>
              <a:rPr lang="uz-Cyrl-UZ" sz="2000" dirty="0" smtClean="0">
                <a:latin typeface="Times New Roman" pitchFamily="18" charset="0"/>
                <a:cs typeface="Times New Roman" pitchFamily="18" charset="0"/>
              </a:rPr>
              <a:t> </a:t>
            </a:r>
            <a:endParaRPr lang="uz-Cyrl-UZ" sz="2000" dirty="0" smtClean="0">
              <a:latin typeface="Times New Roman" pitchFamily="18" charset="0"/>
              <a:cs typeface="Times New Roman" pitchFamily="18" charset="0"/>
            </a:endParaRPr>
          </a:p>
          <a:p>
            <a:pPr marL="0" indent="0" algn="just">
              <a:buNone/>
            </a:pPr>
            <a:r>
              <a:rPr lang="uz-Cyrl-UZ" sz="2000" dirty="0" smtClean="0">
                <a:latin typeface="Times New Roman" pitchFamily="18" charset="0"/>
                <a:cs typeface="Times New Roman" pitchFamily="18" charset="0"/>
              </a:rPr>
              <a:t>Узумнинг </a:t>
            </a:r>
            <a:r>
              <a:rPr lang="uz-Cyrl-UZ" sz="2000" dirty="0" smtClean="0">
                <a:latin typeface="Times New Roman" pitchFamily="18" charset="0"/>
                <a:cs typeface="Times New Roman" pitchFamily="18" charset="0"/>
              </a:rPr>
              <a:t>хар хил навлари учун ўртача ҳарорат 0,5</a:t>
            </a:r>
            <a:r>
              <a:rPr lang="uz-Cyrl-UZ" sz="2000" baseline="30000" dirty="0" smtClean="0">
                <a:latin typeface="Times New Roman" pitchFamily="18" charset="0"/>
                <a:cs typeface="Times New Roman" pitchFamily="18" charset="0"/>
              </a:rPr>
              <a:t>0</a:t>
            </a:r>
            <a:r>
              <a:rPr lang="uz-Cyrl-UZ" sz="2000" dirty="0" smtClean="0">
                <a:latin typeface="Times New Roman" pitchFamily="18" charset="0"/>
                <a:cs typeface="Times New Roman" pitchFamily="18" charset="0"/>
              </a:rPr>
              <a:t>Сдан 1</a:t>
            </a:r>
            <a:r>
              <a:rPr lang="uz-Cyrl-UZ" sz="2000" baseline="30000" dirty="0" smtClean="0">
                <a:latin typeface="Times New Roman" pitchFamily="18" charset="0"/>
                <a:cs typeface="Times New Roman" pitchFamily="18" charset="0"/>
              </a:rPr>
              <a:t>0</a:t>
            </a:r>
            <a:r>
              <a:rPr lang="uz-Cyrl-UZ" sz="2000" dirty="0" smtClean="0">
                <a:latin typeface="Times New Roman" pitchFamily="18" charset="0"/>
                <a:cs typeface="Times New Roman" pitchFamily="18" charset="0"/>
              </a:rPr>
              <a:t>гача ва ҳавонинг нисбий намлиги 85-90 % бўлиб, махсус биноларда очиқ ва ёпиқ яшикларда сақланади</a:t>
            </a:r>
            <a:r>
              <a:rPr lang="uz-Cyrl-UZ" sz="2000" dirty="0" smtClean="0">
                <a:latin typeface="Times New Roman" pitchFamily="18" charset="0"/>
                <a:cs typeface="Times New Roman" pitchFamily="18" charset="0"/>
              </a:rPr>
              <a:t>.</a:t>
            </a:r>
            <a:r>
              <a:rPr lang="uz-Cyrl-UZ" sz="2000" dirty="0" smtClean="0">
                <a:latin typeface="Times New Roman" pitchFamily="18" charset="0"/>
                <a:cs typeface="Times New Roman" pitchFamily="18" charset="0"/>
              </a:rPr>
              <a:t> Узумни сақлаш даврида ҳар 2-3  ҳафта мобайнида олтингугурт гази билан дудлатилади. Бунда микробиологик жараёнлар вақтинча тўхтайди.</a:t>
            </a:r>
            <a:endParaRPr lang="ru-RU" sz="2000" dirty="0" smtClean="0">
              <a:latin typeface="Times New Roman" pitchFamily="18" charset="0"/>
              <a:cs typeface="Times New Roman" pitchFamily="18" charset="0"/>
            </a:endParaRPr>
          </a:p>
          <a:p>
            <a:pPr marL="0" indent="0" algn="just">
              <a:buNone/>
            </a:pPr>
            <a:r>
              <a:rPr lang="uz-Cyrl-UZ" sz="2000" dirty="0" smtClean="0">
                <a:latin typeface="Times New Roman" pitchFamily="18" charset="0"/>
                <a:cs typeface="Times New Roman" pitchFamily="18" charset="0"/>
              </a:rPr>
              <a:t>Сақлашда албатта узум нави ва ҳарорат катта аҳамиятга эга бўлади.</a:t>
            </a:r>
            <a:endParaRPr lang="ru-RU" sz="2000" dirty="0" smtClean="0">
              <a:latin typeface="Times New Roman" pitchFamily="18" charset="0"/>
              <a:cs typeface="Times New Roman" pitchFamily="18" charset="0"/>
            </a:endParaRPr>
          </a:p>
          <a:p>
            <a:pPr marL="0" indent="0" algn="just">
              <a:buNone/>
            </a:pPr>
            <a:r>
              <a:rPr lang="uz-Cyrl-UZ" sz="2000" dirty="0" smtClean="0">
                <a:latin typeface="Times New Roman" pitchFamily="18" charset="0"/>
                <a:cs typeface="Times New Roman" pitchFamily="18" charset="0"/>
              </a:rPr>
              <a:t>Хўжаликда узум қуруқ жойда осиб сақланади. қишда сақлаш учун Нимранг, Пушти тойфи навлари яхши ҳисобланади. Сентябрнинг охири октябрнинг бошларида узум бошлари яшикларга жойланиб, эҳтиёткорлик билан сақланадиган жойга келтирилади. қуруқ, тоза, яхши шамоллатиладиган омбор биноси дезинфексия қиланади, узум бошлари осиб қўйиш учун токчалар ўрнатилади. Узум яхшилаб текширилиб чиқилади, сўнгра узум бошлари  каноп билан токчаларга  осилади. Шундан кейин дераза эшиклар ёпилади ва бино олтингугурт билан дудлантирилади, бу иш ҳар 10 кунда такрорланади. </a:t>
            </a:r>
            <a:r>
              <a:rPr lang="ru-RU" sz="2000" dirty="0" err="1" smtClean="0">
                <a:latin typeface="Times New Roman" pitchFamily="18" charset="0"/>
                <a:cs typeface="Times New Roman" pitchFamily="18" charset="0"/>
              </a:rPr>
              <a:t>Бундай</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шароитда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узум</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мартнинг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охири</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апрелнинг</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бошларигача</a:t>
            </a:r>
            <a:r>
              <a:rPr lang="ru-RU" sz="2000" dirty="0" smtClean="0">
                <a:latin typeface="Times New Roman" pitchFamily="18" charset="0"/>
                <a:cs typeface="Times New Roman" pitchFamily="18" charset="0"/>
              </a:rPr>
              <a:t> </a:t>
            </a:r>
            <a:r>
              <a:rPr lang="ru-RU" sz="2000" dirty="0" err="1" smtClean="0">
                <a:latin typeface="Times New Roman" pitchFamily="18" charset="0"/>
                <a:cs typeface="Times New Roman" pitchFamily="18" charset="0"/>
              </a:rPr>
              <a:t>сақланади.</a:t>
            </a:r>
            <a:endParaRPr lang="ru-RU" sz="2000" dirty="0" smtClean="0">
              <a:latin typeface="Times New Roman" pitchFamily="18" charset="0"/>
              <a:cs typeface="Times New Roman" pitchFamily="18" charset="0"/>
            </a:endParaRPr>
          </a:p>
          <a:p>
            <a:pPr marL="0" indent="0" algn="just">
              <a:buNone/>
            </a:pPr>
            <a:endParaRPr lang="ru-RU" sz="2000" dirty="0">
              <a:latin typeface="Times New Roman" pitchFamily="18" charset="0"/>
              <a:cs typeface="Times New Roman" pitchFamily="18"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p:cNvPicPr/>
          <p:nvPr/>
        </p:nvPicPr>
        <p:blipFill>
          <a:blip r:embed="rId2">
            <a:lum bright="12000"/>
          </a:blip>
          <a:srcRect/>
          <a:stretch>
            <a:fillRect/>
          </a:stretch>
        </p:blipFill>
        <p:spPr bwMode="auto">
          <a:xfrm>
            <a:off x="785786" y="1643050"/>
            <a:ext cx="3286148" cy="2071702"/>
          </a:xfrm>
          <a:prstGeom prst="rect">
            <a:avLst/>
          </a:prstGeom>
          <a:noFill/>
          <a:ln w="9525">
            <a:noFill/>
            <a:miter lim="800000"/>
            <a:headEnd/>
            <a:tailEnd/>
          </a:ln>
        </p:spPr>
      </p:pic>
      <p:pic>
        <p:nvPicPr>
          <p:cNvPr id="6" name="Рисунок 5"/>
          <p:cNvPicPr/>
          <p:nvPr/>
        </p:nvPicPr>
        <p:blipFill>
          <a:blip r:embed="rId3"/>
          <a:srcRect/>
          <a:stretch>
            <a:fillRect/>
          </a:stretch>
        </p:blipFill>
        <p:spPr bwMode="auto">
          <a:xfrm>
            <a:off x="4857752" y="1571612"/>
            <a:ext cx="3127704" cy="2143140"/>
          </a:xfrm>
          <a:prstGeom prst="rect">
            <a:avLst/>
          </a:prstGeom>
          <a:noFill/>
          <a:ln w="9525">
            <a:noFill/>
            <a:miter lim="800000"/>
            <a:headEnd/>
            <a:tailEnd/>
          </a:ln>
        </p:spPr>
      </p:pic>
      <p:pic>
        <p:nvPicPr>
          <p:cNvPr id="7" name="Рисунок 6"/>
          <p:cNvPicPr/>
          <p:nvPr/>
        </p:nvPicPr>
        <p:blipFill>
          <a:blip r:embed="rId4">
            <a:lum bright="12000"/>
          </a:blip>
          <a:srcRect/>
          <a:stretch>
            <a:fillRect/>
          </a:stretch>
        </p:blipFill>
        <p:spPr bwMode="auto">
          <a:xfrm>
            <a:off x="2857488" y="3929066"/>
            <a:ext cx="3429024" cy="1928826"/>
          </a:xfrm>
          <a:prstGeom prst="rect">
            <a:avLst/>
          </a:prstGeom>
          <a:noFill/>
          <a:ln w="9525">
            <a:noFill/>
            <a:miter lim="800000"/>
            <a:headEnd/>
            <a:tailEnd/>
          </a:ln>
        </p:spPr>
      </p:pic>
      <p:sp>
        <p:nvSpPr>
          <p:cNvPr id="22530" name="Rectangle 2"/>
          <p:cNvSpPr>
            <a:spLocks noChangeArrowheads="1"/>
          </p:cNvSpPr>
          <p:nvPr/>
        </p:nvSpPr>
        <p:spPr bwMode="auto">
          <a:xfrm>
            <a:off x="928662" y="642918"/>
            <a:ext cx="700086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Узумни ҳар хил яшикларда сақлаш</a:t>
            </a:r>
            <a:endParaRPr kumimoji="0" lang="uz-Cyrl-UZ" sz="4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lum bright="18000"/>
          </a:blip>
          <a:srcRect/>
          <a:stretch>
            <a:fillRect/>
          </a:stretch>
        </p:blipFill>
        <p:spPr bwMode="auto">
          <a:xfrm>
            <a:off x="1285852" y="1357298"/>
            <a:ext cx="6357982" cy="4357718"/>
          </a:xfrm>
          <a:prstGeom prst="rect">
            <a:avLst/>
          </a:prstGeom>
          <a:noFill/>
          <a:ln w="9525">
            <a:noFill/>
            <a:miter lim="800000"/>
            <a:headEnd/>
            <a:tailEnd/>
          </a:ln>
        </p:spPr>
      </p:pic>
      <p:sp>
        <p:nvSpPr>
          <p:cNvPr id="21505" name="Rectangle 1"/>
          <p:cNvSpPr>
            <a:spLocks noChangeArrowheads="1"/>
          </p:cNvSpPr>
          <p:nvPr/>
        </p:nvSpPr>
        <p:spPr bwMode="auto">
          <a:xfrm>
            <a:off x="785786" y="357166"/>
            <a:ext cx="750095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Узумни осиб сақлаш</a:t>
            </a:r>
            <a:endParaRPr kumimoji="0" lang="uz-Cyrl-UZ" sz="40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357166"/>
            <a:ext cx="8501122" cy="6286544"/>
          </a:xfrm>
        </p:spPr>
        <p:txBody>
          <a:bodyPr>
            <a:noAutofit/>
          </a:bodyPr>
          <a:lstStyle/>
          <a:p>
            <a:pPr marL="0" indent="0" algn="just">
              <a:spcBef>
                <a:spcPts val="0"/>
              </a:spcBef>
              <a:spcAft>
                <a:spcPts val="0"/>
              </a:spcAft>
              <a:buNone/>
            </a:pPr>
            <a:r>
              <a:rPr lang="uz-Cyrl-UZ" sz="1800" dirty="0" smtClean="0">
                <a:latin typeface="Times New Roman" pitchFamily="18" charset="0"/>
                <a:cs typeface="Times New Roman" pitchFamily="18" charset="0"/>
              </a:rPr>
              <a:t>Омборхонада ҳавонинг ортиқча намлигини олдини олиш учун бино ичига сўндирилмаган оҳак ёки калсий хлорид солинган яшиклар қўйилади. Бу усулда сақлашда ғужумлар бирмунча сўлийди. Узум новда бандлари билан ҳам сақланади. Бунинг учун узум бошлари бир қисм новда билан кесиб олинади ва сувли идишга солиб қўйилади. Новданинг пастки учи сувда эканлигида ток қайчи билан кесиб, вақти-вақти билан янгилаб турилади. Бинонинг ичи олтингугурт билан дезинфексия қилинади ва доим шамоллатиб  турилади, бунда ҳарорат 5-7</a:t>
            </a:r>
            <a:r>
              <a:rPr lang="uz-Cyrl-UZ" sz="1800" baseline="30000" dirty="0" smtClean="0">
                <a:latin typeface="Times New Roman" pitchFamily="18" charset="0"/>
                <a:cs typeface="Times New Roman" pitchFamily="18" charset="0"/>
              </a:rPr>
              <a:t>0</a:t>
            </a:r>
            <a:r>
              <a:rPr lang="uz-Cyrl-UZ" sz="1800" dirty="0" smtClean="0">
                <a:latin typeface="Times New Roman" pitchFamily="18" charset="0"/>
                <a:cs typeface="Times New Roman" pitchFamily="18" charset="0"/>
              </a:rPr>
              <a:t>С ва ҳавонинг нисбий намлиги 80-90 фоизда сақланади. </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Сақлаш вақтида узум меваси сув буғлатади, терлайди ва сўлиб қолади. Буғланиш миқдори тур, нави ва узум бошининг тузилишига ҳамда унинг кимёвий таркибига боғлиқ. Сувни сақлаб туриш қобилияти паст бўлган мевалар тез сўлийди. Сўлиган мевалар ёмон сақланади ва касалланади.</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Ҳарорат қанча юқори, ҳаво қуруқ ва унинг мева-сабзавот омборидаги ҳаракати қанчалик тез бўлса, буғланиш ҳам шунчалик юқори бўлади. Майда ғужумлар оғирлик бирлигида йирик меваларга қараганда катта юзага эга бўлади, шунинг учун улар йирикларга нисбатан сувни тез йўқотади.</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Буғланишнинг бир текис бориши омбордаги ҳаво ҳарорати ва нисбий намлигига боғлиқ. Узум ташиш ва сақлаш вақтида буғланиши ҳисобига ва бошқа турли омиллар таъсирида терлайди.</a:t>
            </a:r>
            <a:endParaRPr lang="ru-RU" sz="1800" dirty="0" smtClean="0">
              <a:latin typeface="Times New Roman" pitchFamily="18" charset="0"/>
              <a:cs typeface="Times New Roman" pitchFamily="18" charset="0"/>
            </a:endParaRPr>
          </a:p>
          <a:p>
            <a:pPr marL="0" indent="0" algn="just">
              <a:spcBef>
                <a:spcPts val="0"/>
              </a:spcBef>
              <a:spcAft>
                <a:spcPts val="0"/>
              </a:spcAft>
              <a:buNone/>
            </a:pPr>
            <a:r>
              <a:rPr lang="uz-Cyrl-UZ" sz="1800" dirty="0" smtClean="0">
                <a:latin typeface="Times New Roman" pitchFamily="18" charset="0"/>
                <a:cs typeface="Times New Roman" pitchFamily="18" charset="0"/>
              </a:rPr>
              <a:t>Буғланишни тўхтатиш ва узумларни янгилигича сақлаш учун омбордаги намликни ошириш ва ҳаво ҳаракатини пасайтириш керак.</a:t>
            </a:r>
            <a:endParaRPr lang="ru-RU" sz="1800" dirty="0" smtClean="0">
              <a:latin typeface="Times New Roman" pitchFamily="18" charset="0"/>
              <a:cs typeface="Times New Roman" pitchFamily="18" charset="0"/>
            </a:endParaRPr>
          </a:p>
          <a:p>
            <a:pPr marL="0" indent="0" algn="just">
              <a:spcBef>
                <a:spcPts val="0"/>
              </a:spcBef>
              <a:spcAft>
                <a:spcPts val="0"/>
              </a:spcAft>
              <a:buNone/>
            </a:pPr>
            <a:endParaRPr lang="ru-RU" sz="1800" dirty="0">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85720" y="285728"/>
            <a:ext cx="8643998" cy="6286544"/>
          </a:xfrm>
        </p:spPr>
        <p:txBody>
          <a:bodyPr>
            <a:noAutofit/>
          </a:bodyPr>
          <a:lstStyle/>
          <a:p>
            <a:pPr marL="0" indent="0" algn="ctr">
              <a:spcBef>
                <a:spcPts val="0"/>
              </a:spcBef>
              <a:spcAft>
                <a:spcPts val="0"/>
              </a:spcAft>
              <a:buNone/>
            </a:pPr>
            <a:r>
              <a:rPr lang="uz-Cyrl-UZ" sz="2400" b="1" dirty="0" smtClean="0">
                <a:latin typeface="Times New Roman" pitchFamily="18" charset="0"/>
                <a:cs typeface="Times New Roman" pitchFamily="18" charset="0"/>
              </a:rPr>
              <a:t>УЗУМНИ ҚУРИТИШ УСУЛЛАРИ</a:t>
            </a:r>
            <a:endParaRPr lang="ru-RU" sz="2400" dirty="0" smtClean="0">
              <a:latin typeface="Times New Roman" pitchFamily="18" charset="0"/>
              <a:cs typeface="Times New Roman" pitchFamily="18" charset="0"/>
            </a:endParaRPr>
          </a:p>
          <a:p>
            <a:pPr marL="0" indent="0">
              <a:spcBef>
                <a:spcPts val="0"/>
              </a:spcBef>
              <a:spcAft>
                <a:spcPts val="0"/>
              </a:spcAft>
              <a:buNone/>
            </a:pPr>
            <a:r>
              <a:rPr lang="ru-RU" dirty="0" smtClean="0">
                <a:latin typeface="Times New Roman" pitchFamily="18" charset="0"/>
                <a:cs typeface="Times New Roman" pitchFamily="18" charset="0"/>
              </a:rPr>
              <a:t> </a:t>
            </a:r>
          </a:p>
          <a:p>
            <a:pPr marL="0" indent="0" algn="just">
              <a:spcBef>
                <a:spcPts val="0"/>
              </a:spcBef>
              <a:spcAft>
                <a:spcPts val="0"/>
              </a:spcAft>
              <a:buNone/>
            </a:pPr>
            <a:r>
              <a:rPr lang="uz-Cyrl-UZ" dirty="0" smtClean="0">
                <a:latin typeface="Times New Roman" pitchFamily="18" charset="0"/>
                <a:cs typeface="Times New Roman" pitchFamily="18" charset="0"/>
              </a:rPr>
              <a:t>Ўзбекистоннинг иклим шароити узум куритиш учун ниҳоятда кулай. Иссик сзнинг давомийлиги, нисбий намликнинг паст бўли-ши, аъло сифатли майиз ва хўраки узум навларининг етиштирилиши, халкнинг анъанавий тажрибалари, шунингдек, фан ютуклари, куёшли очиқ хавода ва сояда мева куритиш усулларидан кенг фойдаланишга, кам маблаг сарфлаб, юкори сифатли махсулот олишга имкон беради.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Қуритиш учун махсулот сифати юкори бўлган хом ашёни кескин кўпайгириш мухим вазифа ҳисобланади. Бу вазифаларни муваффакиятли адо этиш учун хар бир фсрмер хўжалигидаги токзорда комплекс агротсхника тадбирларини энг кулай муддатда, тўлиқ ва кжори сифатли қилиб ўтказиш зарур.</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Қуритилган махсулот микдорини кўпай-тириш ва унинг сифатини яхшилаш учуп, хосилни териб олишга икки хафта колганда ток барглари олиб ташланади, новдалари чеканка килиниб, сугориш тўхтатилади. Чуики мева таркибида ортикча намликнинг сакланиши, куритиш вактини бир мунча ке-чиктиради.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Кишмиш нав узум таркибида канд моддаси 23-25 % ни, майизбои узум таркибида зса 22-23 % ни ташкил қилинган пайтда куритилади.  </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marL="0" indent="0" algn="ctr">
              <a:spcBef>
                <a:spcPts val="0"/>
              </a:spcBef>
              <a:spcAft>
                <a:spcPts val="0"/>
              </a:spcAft>
              <a:buNone/>
            </a:pPr>
            <a:r>
              <a:rPr lang="uz-Cyrl-UZ" dirty="0" smtClean="0">
                <a:latin typeface="Times New Roman" pitchFamily="18" charset="0"/>
                <a:cs typeface="Times New Roman" pitchFamily="18" charset="0"/>
              </a:rPr>
              <a:t>Қуритиш учун энг яхши навлар куйидагилар хисобланади: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Уруғсиз </a:t>
            </a:r>
            <a:r>
              <a:rPr lang="uz-Cyrl-UZ" i="1" dirty="0" smtClean="0">
                <a:latin typeface="Times New Roman" pitchFamily="18" charset="0"/>
                <a:cs typeface="Times New Roman" pitchFamily="18" charset="0"/>
              </a:rPr>
              <a:t>- </a:t>
            </a:r>
            <a:r>
              <a:rPr lang="uz-Cyrl-UZ" dirty="0" smtClean="0">
                <a:latin typeface="Times New Roman" pitchFamily="18" charset="0"/>
                <a:cs typeface="Times New Roman" pitchFamily="18" charset="0"/>
              </a:rPr>
              <a:t>Оқ кишмиш, Қора кишмиш, Хишров кишмиши, Согдиана кишмиши, Ботир кишмиши, Зарафшоп киишиши ва бошкалар:</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Майиз учуи — Каттакўрғои, Штур ангур, Ризамат, Қора жанжал, Қора калтак, Султони, Нимранг, Алсксандрия мускати танланади.</a:t>
            </a:r>
            <a:endParaRPr lang="ru-RU" dirty="0" smtClean="0">
              <a:latin typeface="Times New Roman" pitchFamily="18" charset="0"/>
              <a:cs typeface="Times New Roman" pitchFamily="18" charset="0"/>
            </a:endParaRPr>
          </a:p>
          <a:p>
            <a:pPr marL="0" indent="0">
              <a:spcBef>
                <a:spcPts val="0"/>
              </a:spcBef>
              <a:spcAft>
                <a:spcPts val="0"/>
              </a:spcAft>
              <a:buNone/>
            </a:pPr>
            <a:endParaRPr lang="ru-RU" dirty="0">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74638"/>
            <a:ext cx="8034366" cy="654032"/>
          </a:xfrm>
        </p:spPr>
        <p:txBody>
          <a:bodyPr/>
          <a:lstStyle/>
          <a:p>
            <a:pPr algn="ctr"/>
            <a:r>
              <a:rPr lang="uz-Cyrl-UZ" b="1" dirty="0" smtClean="0">
                <a:latin typeface="Times New Roman" pitchFamily="18" charset="0"/>
                <a:cs typeface="Times New Roman" pitchFamily="18" charset="0"/>
              </a:rPr>
              <a:t>Узумни обжуш усулида куритиш</a:t>
            </a:r>
            <a:r>
              <a:rPr lang="uz-Cyrl-UZ" b="1"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
        <p:nvSpPr>
          <p:cNvPr id="3" name="Содержимое 2"/>
          <p:cNvSpPr>
            <a:spLocks noGrp="1"/>
          </p:cNvSpPr>
          <p:nvPr>
            <p:ph sz="quarter" idx="13"/>
          </p:nvPr>
        </p:nvSpPr>
        <p:spPr>
          <a:xfrm>
            <a:off x="357158" y="1000108"/>
            <a:ext cx="8501122" cy="5286412"/>
          </a:xfrm>
        </p:spPr>
        <p:txBody>
          <a:bodyPr>
            <a:normAutofit lnSpcReduction="10000"/>
          </a:bodyPr>
          <a:lstStyle/>
          <a:p>
            <a:pPr marL="0" indent="0" algn="just">
              <a:spcBef>
                <a:spcPts val="0"/>
              </a:spcBef>
              <a:spcAft>
                <a:spcPts val="0"/>
              </a:spcAft>
              <a:buNone/>
            </a:pPr>
            <a:r>
              <a:rPr lang="uz-Cyrl-UZ" dirty="0" smtClean="0">
                <a:latin typeface="Times New Roman" pitchFamily="18" charset="0"/>
                <a:cs typeface="Times New Roman" pitchFamily="18" charset="0"/>
              </a:rPr>
              <a:t>Бу усулнинг ўзига хос хусусияти шун-даки, бунда мевага аввал каустик соданинг кайнаётган сувдаги аралашмасида ишлов берилади (бланширлаш), сўнгра узум навларига ажратилгандан кейин саватларга 2-3 кг дан солинади ва каустик сода аралаштирилиб кайнаётган қозонга туширилади. Сувга аралаштириладиган каустик сода 0,3 - 0,4 % ни ташкил қилади. Ишлов бериш (узум солинган саватни қозонда тутиб туриш) вакти 3-6 секунд да-вом этади. Бунда узум донасинииг юпка пўстида ингичка ёриқлар пайдо бўлади ва дона пўсти устидаги мўмсимон ғубор йўқолади. Бу узум донасидаги намнинг тез буғланишини таъминлайди ва куритиш жараёнини тезлаштиради. Қуритилган махсулот чиқиши ортади.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Қозондан олииган узумли саватлар, эритма окиб тушиши учун панжаралар устига бир иеча дакиқа кўйилади, сўнгра патносларга ёки майдонга ёйилади. Тайёр кишмиш таркибида ишкор бўлмаслигига сабаб, у мева пўстининг сриқларидан кир! ан кислоталар билан тўла рсакция^а киришиб, йўқолиб кетади.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Ишкорнинг кислоталар билан реакцияга киришишида инсон организми учун зарарсиэ бўлган жуда оз миқдорда органик тузларнинг пайдо бўлиши кузатилади. Қуритиш учун ёйилган узумлар 3-4 кундан кейин ағдарилади ва тайёр бўлгунга кадар куритилади. Қуритиш 6-12 кун давом этади. Қуритилган маҳсулот чиқиши 25-26 % ни ташкил килади.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Махсулотнинг ёғингарчиликдан ва ифлосланишдан химоя килинмаслиги, бу усулнинг камчиликларидан биридир. Бундан ташкари, оч рангли узум навлари бу усулда куритилганда, улар табиий кўк рангини йўкотади, тайёр махсулот кора-жигарранг тус олади, натижада сифати пасаяди ва махсулот бирмунча паст бақоларда сотилади</a:t>
            </a:r>
            <a:r>
              <a:rPr lang="uz-Cyrl-UZ" dirty="0" smtClean="0">
                <a:latin typeface="Times New Roman" pitchFamily="18" charset="0"/>
                <a:cs typeface="Times New Roman" pitchFamily="18" charset="0"/>
              </a:rPr>
              <a:t>.</a:t>
            </a:r>
            <a:endParaRPr lang="ru-RU" dirty="0">
              <a:latin typeface="Times New Roman" pitchFamily="18" charset="0"/>
              <a:cs typeface="Times New Roman" pitchFamily="18"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srcRect/>
          <a:stretch>
            <a:fillRect/>
          </a:stretch>
        </p:blipFill>
        <p:spPr bwMode="auto">
          <a:xfrm>
            <a:off x="785785" y="428604"/>
            <a:ext cx="7555051" cy="5572164"/>
          </a:xfrm>
          <a:prstGeom prst="rect">
            <a:avLst/>
          </a:prstGeom>
          <a:noFill/>
          <a:ln w="9525">
            <a:noFill/>
            <a:miter lim="800000"/>
            <a:headEnd/>
            <a:tailEnd/>
          </a:ln>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214282" y="428604"/>
            <a:ext cx="4214842" cy="5715040"/>
          </a:xfrm>
        </p:spPr>
        <p:txBody>
          <a:bodyPr>
            <a:normAutofit fontScale="92500"/>
          </a:bodyPr>
          <a:lstStyle/>
          <a:p>
            <a:pPr marL="0" indent="0" algn="ctr">
              <a:buNone/>
            </a:pPr>
            <a:r>
              <a:rPr lang="uz-Cyrl-UZ" sz="2000" b="1" dirty="0" smtClean="0">
                <a:latin typeface="Times New Roman" pitchFamily="18" charset="0"/>
                <a:cs typeface="Times New Roman" pitchFamily="18" charset="0"/>
              </a:rPr>
              <a:t>ҚУРИТИШНИНГ ОФТОБИ УСУЛИ.</a:t>
            </a:r>
            <a:endParaRPr lang="ru-RU" sz="2000" b="1"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Бу </a:t>
            </a:r>
            <a:r>
              <a:rPr lang="uz-Cyrl-UZ" sz="1800" dirty="0" smtClean="0">
                <a:latin typeface="Times New Roman" pitchFamily="18" charset="0"/>
                <a:cs typeface="Times New Roman" pitchFamily="18" charset="0"/>
              </a:rPr>
              <a:t>усул узум эрта пишиб етиладиган зоналарда қадимдан қўлланилиб, мевага дастлабки ишлов берилмаган ҳолда ўтказилади. Бу усулда, асосан, Қора кишмиш нави куритилади. Ёғингарчилик бошлангунга кадар куримаслиги сабабли, йирик донали узум навлари офтоби усулида қуритилмайди. Ҳар бир бош узум навларига ажратилади ва ишлов бермасдан, юпқа килиб, ёғоч патносларга ёки олдиндан - сомонлой билан сувалган қуритиш майдонларига ёйилади.</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Узумнинг Қора кишмиш навидан олинган маҳсулот - шигани, Оқ кишмиш павидан олинган эса - бедона дсб аталади. Қуритиш 18-20 кун давом этади, 22-25 % куритилган маҳсулот олинади, намлиги 18 % га етганда даладан йиғиб олинади.</a:t>
            </a:r>
            <a:endParaRPr lang="ru-RU" sz="1800" dirty="0" smtClean="0">
              <a:latin typeface="Times New Roman" pitchFamily="18" charset="0"/>
              <a:cs typeface="Times New Roman" pitchFamily="18" charset="0"/>
            </a:endParaRPr>
          </a:p>
          <a:p>
            <a:pPr marL="0" indent="0" algn="just">
              <a:buNone/>
            </a:pPr>
            <a:endParaRPr lang="ru-RU" sz="1800" dirty="0">
              <a:latin typeface="Times New Roman" pitchFamily="18" charset="0"/>
              <a:cs typeface="Times New Roman" pitchFamily="18" charset="0"/>
            </a:endParaRPr>
          </a:p>
        </p:txBody>
      </p:sp>
      <p:pic>
        <p:nvPicPr>
          <p:cNvPr id="4" name="Рисунок 3"/>
          <p:cNvPicPr/>
          <p:nvPr/>
        </p:nvPicPr>
        <p:blipFill>
          <a:blip r:embed="rId2"/>
          <a:srcRect/>
          <a:stretch>
            <a:fillRect/>
          </a:stretch>
        </p:blipFill>
        <p:spPr bwMode="auto">
          <a:xfrm>
            <a:off x="4500562" y="857232"/>
            <a:ext cx="4286280" cy="4929222"/>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428604"/>
            <a:ext cx="8358246" cy="6000792"/>
          </a:xfrm>
        </p:spPr>
        <p:txBody>
          <a:bodyPr>
            <a:normAutofit lnSpcReduction="10000"/>
          </a:bodyPr>
          <a:lstStyle/>
          <a:p>
            <a:pPr marL="0" indent="0" algn="ctr">
              <a:buNone/>
            </a:pPr>
            <a:r>
              <a:rPr lang="uz-Cyrl-UZ" sz="1900" b="1" dirty="0" smtClean="0">
                <a:latin typeface="Times New Roman" pitchFamily="18" charset="0"/>
                <a:cs typeface="Times New Roman" pitchFamily="18" charset="0"/>
              </a:rPr>
              <a:t>УЗУМНИ     ПЛЁНКА     ОСТИДА     ҚУРИТИШ.</a:t>
            </a:r>
            <a:endParaRPr lang="ru-RU" sz="1900" b="1"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Ёғингарчилик </a:t>
            </a:r>
            <a:r>
              <a:rPr lang="uz-Cyrl-UZ" dirty="0" smtClean="0">
                <a:latin typeface="Times New Roman" pitchFamily="18" charset="0"/>
                <a:cs typeface="Times New Roman" pitchFamily="18" charset="0"/>
              </a:rPr>
              <a:t>кўп бўладиган туманларда жойлашган фермер хўжаликларида узумни жадал куритиш мавсумида ёғингарчилик бўлиб, хўжаликлар, кўпинча, зарар кўради. Узумни пленка ёпилган палаталарда қуритиш усули академик Р.Р.Шредер номидаги боғдорчилик, узумчилик ва виночилик илмий ишлаб чиқариш бирлашмаси томонидан ишлаб чиқилган ва синаб кўрилган бўлиб, бу ҳакда куйида баён килинади.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Ярим очиқ палата қуйидаги катталикда бўлади: эни - 4 м, энг баланд тепа қисми - 2,4 м ён деворлари баландлиги 1,6 м, битта секция узунлиги — 4 м. Палатанинг иккала ён томонга патнисларни жойлаш учун этажеркалар ўрнатилади. Патнисларни жойлаш учун ҳар кайси этажеркаларда 10—12 тадан параллель пазлар мавжуд.</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Этажерка катталиги 60х90х 160 см. Ҳар бир патнисга 6-8 кг узум кетади. Палатанинг битта секциясига 10 тагача этажерка ўрнатилади ва ҳар қандай секцияда бир йўла 0,6-0,8 тонна ҳўл мева куритиш мумкин.</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Палатанинг тепа қисми ярим очиқ, яъни эгилган ясси томони, тахминан, ярим очиқ ҳолатда. Бунда устки чоклар остки чокларни қоплаб туради ва шу билан бирга, меваларни ёғин - сочиндан сақлайди. Палатанинғ ён деворлари ердан 40 см баландликда плёнка билан беркитилади.</a:t>
            </a:r>
            <a:endParaRPr lang="ru-RU" dirty="0" smtClean="0">
              <a:latin typeface="Times New Roman" pitchFamily="18" charset="0"/>
              <a:cs typeface="Times New Roman" pitchFamily="18" charset="0"/>
            </a:endParaRPr>
          </a:p>
          <a:p>
            <a:pPr marL="0" indent="0" algn="just">
              <a:spcBef>
                <a:spcPts val="0"/>
              </a:spcBef>
              <a:spcAft>
                <a:spcPts val="0"/>
              </a:spcAft>
              <a:buNone/>
            </a:pPr>
            <a:r>
              <a:rPr lang="uz-Cyrl-UZ" dirty="0" smtClean="0">
                <a:latin typeface="Times New Roman" pitchFamily="18" charset="0"/>
                <a:cs typeface="Times New Roman" pitchFamily="18" charset="0"/>
              </a:rPr>
              <a:t>Палата ичидаги ҳарорат атроф -муҳитдаги ҳароратга нисбатан 2-7° С юкори бўлади. Палата лойиҳаси меваларни куритиш жараёнида пайдо бўлган буғларни чиқариб юбориш билан табиий ҳаво алмашишини таъминлайди. Этажеркалар орасидаги ўтиш масофаси (150 см) келгусида патносларни ташиш ишларини механизациялашга имконият яратади.</a:t>
            </a:r>
            <a:endParaRPr lang="ru-RU" dirty="0" smtClean="0">
              <a:latin typeface="Times New Roman" pitchFamily="18" charset="0"/>
              <a:cs typeface="Times New Roman" pitchFamily="18" charset="0"/>
            </a:endParaRPr>
          </a:p>
          <a:p>
            <a:pPr marL="0" indent="0" algn="just">
              <a:spcBef>
                <a:spcPts val="0"/>
              </a:spcBef>
              <a:spcAft>
                <a:spcPts val="0"/>
              </a:spcAft>
              <a:buNone/>
            </a:pPr>
            <a:endParaRPr lang="ru-RU" dirty="0">
              <a:latin typeface="Times New Roman" pitchFamily="18" charset="0"/>
              <a:cs typeface="Times New Roman"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srcRect/>
          <a:stretch>
            <a:fillRect/>
          </a:stretch>
        </p:blipFill>
        <p:spPr bwMode="auto">
          <a:xfrm>
            <a:off x="357158" y="285728"/>
            <a:ext cx="7929618" cy="5853997"/>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srcRect/>
          <a:stretch>
            <a:fillRect/>
          </a:stretch>
        </p:blipFill>
        <p:spPr bwMode="auto">
          <a:xfrm>
            <a:off x="357158" y="214290"/>
            <a:ext cx="8501122" cy="6379425"/>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srcRect/>
          <a:stretch>
            <a:fillRect/>
          </a:stretch>
        </p:blipFill>
        <p:spPr bwMode="auto">
          <a:xfrm>
            <a:off x="142876" y="72134"/>
            <a:ext cx="8429652" cy="6500138"/>
          </a:xfrm>
          <a:prstGeom prst="rect">
            <a:avLst/>
          </a:prstGeom>
          <a:noFill/>
          <a:ln w="9525">
            <a:noFill/>
            <a:miter lim="800000"/>
            <a:headEnd/>
            <a:tailEnd/>
          </a:ln>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500034" y="642918"/>
            <a:ext cx="3714776" cy="5286412"/>
          </a:xfrm>
        </p:spPr>
        <p:txBody>
          <a:bodyPr>
            <a:normAutofit fontScale="92500"/>
          </a:bodyPr>
          <a:lstStyle/>
          <a:p>
            <a:pPr marL="0" indent="0" algn="ctr">
              <a:buNone/>
            </a:pPr>
            <a:r>
              <a:rPr lang="uz-Cyrl-UZ" sz="1800" b="1" dirty="0" smtClean="0">
                <a:latin typeface="Times New Roman" pitchFamily="18" charset="0"/>
                <a:cs typeface="Times New Roman" pitchFamily="18" charset="0"/>
              </a:rPr>
              <a:t>Узумни    </a:t>
            </a:r>
            <a:r>
              <a:rPr lang="uz-Cyrl-UZ" sz="1800" b="1" dirty="0" smtClean="0">
                <a:latin typeface="Times New Roman" pitchFamily="18" charset="0"/>
                <a:cs typeface="Times New Roman" pitchFamily="18" charset="0"/>
              </a:rPr>
              <a:t>қатор    ораларида    қуритиш.</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Узум куритишнинг ҳамма анъанавий усулларини қўллаш натижасида умумий қуритилган маҳсулот микдори кўпайиб, қуритишнинг сомонли лой билан сувалган очик майдонда куритиш майдонидан унумли фойдаланилмайди.</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Минг тонна узум хомашёсини қуритиш учун 20 гектарга яқин хўжалик еридан олишга тўғри келади. Ундан ташкари, теримни ташкил қилиш, қутиларга жойлаш ва янги узилган узумни қуритиш </a:t>
            </a:r>
            <a:r>
              <a:rPr lang="uz-Cyrl-UZ" sz="1800" dirty="0" smtClean="0">
                <a:latin typeface="Times New Roman" pitchFamily="18" charset="0"/>
                <a:cs typeface="Times New Roman" pitchFamily="18" charset="0"/>
              </a:rPr>
              <a:t>майдонига </a:t>
            </a:r>
            <a:r>
              <a:rPr lang="uz-Cyrl-UZ" sz="1800" dirty="0" smtClean="0">
                <a:latin typeface="Times New Roman" pitchFamily="18" charset="0"/>
                <a:cs typeface="Times New Roman" pitchFamily="18" charset="0"/>
              </a:rPr>
              <a:t>транспорт воситасида ташиб келиш учун ҳам кўшимча маблағ ва қўл меҳнати керак бўлади.</a:t>
            </a:r>
            <a:endParaRPr lang="ru-RU" sz="1800" dirty="0" smtClean="0">
              <a:latin typeface="Times New Roman" pitchFamily="18" charset="0"/>
              <a:cs typeface="Times New Roman" pitchFamily="18" charset="0"/>
            </a:endParaRPr>
          </a:p>
          <a:p>
            <a:pPr marL="0" indent="0" algn="just">
              <a:buNone/>
            </a:pPr>
            <a:endParaRPr lang="ru-RU" sz="1800" dirty="0" smtClean="0">
              <a:latin typeface="Times New Roman" pitchFamily="18" charset="0"/>
              <a:cs typeface="Times New Roman" pitchFamily="18" charset="0"/>
            </a:endParaRPr>
          </a:p>
          <a:p>
            <a:pPr marL="0" indent="0" algn="just">
              <a:buNone/>
            </a:pPr>
            <a:endParaRPr lang="ru-RU" sz="1800" dirty="0">
              <a:latin typeface="Times New Roman" pitchFamily="18" charset="0"/>
              <a:cs typeface="Times New Roman" pitchFamily="18" charset="0"/>
            </a:endParaRPr>
          </a:p>
        </p:txBody>
      </p:sp>
      <p:pic>
        <p:nvPicPr>
          <p:cNvPr id="47106" name="Picture 2"/>
          <p:cNvPicPr>
            <a:picLocks noChangeAspect="1" noChangeArrowheads="1"/>
          </p:cNvPicPr>
          <p:nvPr/>
        </p:nvPicPr>
        <p:blipFill>
          <a:blip r:embed="rId2"/>
          <a:srcRect/>
          <a:stretch>
            <a:fillRect/>
          </a:stretch>
        </p:blipFill>
        <p:spPr bwMode="auto">
          <a:xfrm>
            <a:off x="4429124" y="428604"/>
            <a:ext cx="4429156" cy="5595500"/>
          </a:xfrm>
          <a:prstGeom prst="rect">
            <a:avLst/>
          </a:prstGeom>
          <a:noFill/>
          <a:ln w="9525">
            <a:noFill/>
            <a:miter lim="800000"/>
            <a:headEnd/>
            <a:tailEnd/>
          </a:ln>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357166"/>
            <a:ext cx="8358246" cy="6143668"/>
          </a:xfrm>
        </p:spPr>
        <p:txBody>
          <a:bodyPr>
            <a:normAutofit lnSpcReduction="10000"/>
          </a:bodyPr>
          <a:lstStyle/>
          <a:p>
            <a:pPr marL="0" indent="0" algn="just">
              <a:buNone/>
            </a:pPr>
            <a:r>
              <a:rPr lang="uz-Cyrl-UZ" dirty="0" smtClean="0">
                <a:latin typeface="Times New Roman" pitchFamily="18" charset="0"/>
                <a:cs typeface="Times New Roman" pitchFamily="18" charset="0"/>
              </a:rPr>
              <a:t>Узумзорни ўзида, қатор ораларида қуритиш учун токни тик шпалерага ёки ерда ётқизиб ўстирилган ҳолатда ва 3x2,5 м схемада экилган токзорлар кулай келади.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Узбекистонда жанубий-ғарб зонасига Қора кишмиш ва Ок кишмиш навлари қуритиш учун тавсия этилади. Токзорларга ишлов бериш ва уларга агротехник тадбирларни ўтказиш тавсияларга асосланиб берилади.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Узум ҳосилини ва ундап чикқан маҳ-сулотни кўпайтириш мақсадида узум те-ришдан 2 ҳафта олдин ток баргларини сийраклаштириб, новдаларнинг чеканкасини ўтказиш керак ва шу билан бир қаторда суғориш ишларини тўхтатиш керак бўлади. Акс холда куриш муддатини чўзиб юборади ва қуриган кишмиш сифатига салбий таъсир этади. Чсканка ўтказилгандан кейин қатор ораларидаги тупрок устида коғоз ёйиш ва узумни ёйишга боғлик тайёргарлик ишлари ўтказилади. Майдоннинг ҳажми узум микдори ва туманнинг метеорологик шароитига боғлик.</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Хўжаликда юкори ҳарорат ва хдвонинг нисбий намлиги паст бўлса, кам майдон талаб килинади, агар ҳарорат паст бўлиб, намлик юқори бўлса, кўп майдон талаб килинади. Уртача 1 м</a:t>
            </a:r>
            <a:r>
              <a:rPr lang="uz-Cyrl-UZ" baseline="30000" dirty="0" smtClean="0">
                <a:latin typeface="Times New Roman" pitchFamily="18" charset="0"/>
                <a:cs typeface="Times New Roman" pitchFamily="18" charset="0"/>
              </a:rPr>
              <a:t>2</a:t>
            </a:r>
            <a:r>
              <a:rPr lang="uz-Cyrl-UZ" dirty="0" smtClean="0">
                <a:latin typeface="Times New Roman" pitchFamily="18" charset="0"/>
                <a:cs typeface="Times New Roman" pitchFamily="18" charset="0"/>
              </a:rPr>
              <a:t> тайёрланган майдонга 10 кг дан 16 кг гача янги узилган узум жойланади. Гектаридан 100 ц узум олинадиган майдондаги хомашсни куритишга кўйиш учун 150-250 кг, эни 120 см ли коғоз, 50 кг ҳажмли 50-55 дона қуритилган кишмишни жойлаштириш учун қоғоз коплар керак бўлади.</a:t>
            </a:r>
            <a:endParaRPr lang="ru-RU" dirty="0" smtClean="0">
              <a:latin typeface="Times New Roman" pitchFamily="18" charset="0"/>
              <a:cs typeface="Times New Roman" pitchFamily="18" charset="0"/>
            </a:endParaRPr>
          </a:p>
          <a:p>
            <a:pPr marL="0" indent="0" algn="just">
              <a:buNone/>
            </a:pPr>
            <a:r>
              <a:rPr lang="uz-Cyrl-UZ" dirty="0" smtClean="0">
                <a:latin typeface="Times New Roman" pitchFamily="18" charset="0"/>
                <a:cs typeface="Times New Roman" pitchFamily="18" charset="0"/>
              </a:rPr>
              <a:t>Қатор йўналишига караб куритиш учун майдонлар нишаблиги жанубга караган бўлиши ксрак. Қатор оралиғида </a:t>
            </a:r>
            <a:r>
              <a:rPr lang="uz-Cyrl-UZ" dirty="0" smtClean="0">
                <a:latin typeface="Times New Roman" pitchFamily="18" charset="0"/>
                <a:cs typeface="Times New Roman" pitchFamily="18" charset="0"/>
              </a:rPr>
              <a:t>узум </a:t>
            </a:r>
            <a:r>
              <a:rPr lang="uz-Cyrl-UZ" dirty="0" smtClean="0">
                <a:latin typeface="Times New Roman" pitchFamily="18" charset="0"/>
                <a:cs typeface="Times New Roman" pitchFamily="18" charset="0"/>
              </a:rPr>
              <a:t>қуритиш учун майдончалар қуйидагича тайёрланади. Вертикал тик шпалеранинг жанубдан шимолга йўналганда эни 120 см бўлгандоираюзали,марказинингбаландлиги 10-15 см бўлиб, 8-10 см чукурликдаги арикчалар ҳосил килинади, икки томондан теримчилар учун йўл қолдирилади.</a:t>
            </a:r>
            <a:endParaRPr lang="ru-RU" dirty="0" smtClean="0">
              <a:latin typeface="Times New Roman" pitchFamily="18" charset="0"/>
              <a:cs typeface="Times New Roman" pitchFamily="18" charset="0"/>
            </a:endParaRPr>
          </a:p>
          <a:p>
            <a:pPr marL="0" indent="0" algn="just">
              <a:buNone/>
            </a:pPr>
            <a:endParaRPr lang="ru-RU" dirty="0">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3"/>
          </p:nvPr>
        </p:nvSpPr>
        <p:spPr>
          <a:xfrm>
            <a:off x="357158" y="357166"/>
            <a:ext cx="8358246" cy="5786478"/>
          </a:xfrm>
        </p:spPr>
        <p:txBody>
          <a:bodyPr>
            <a:noAutofit/>
          </a:bodyPr>
          <a:lstStyle/>
          <a:p>
            <a:pPr marL="0" indent="0" algn="just">
              <a:buNone/>
            </a:pPr>
            <a:r>
              <a:rPr lang="uz-Cyrl-UZ" sz="1800" dirty="0" smtClean="0">
                <a:latin typeface="Times New Roman" pitchFamily="18" charset="0"/>
                <a:cs typeface="Times New Roman" pitchFamily="18" charset="0"/>
              </a:rPr>
              <a:t>Терилган узум олдиндан ёзилиб қўйилган қогоз устига бошлари бир катордан жойланади. 8-10 кундан кейин узум сўлигандан сўнг, узум боши тўнкарилиб кўйилиб, қуриш охиригача шундай колдирилади. Узум маҳсулоти стандарт намлик 18 % бўлганда ажратилган алохида жойда тозаланади.</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Самарқанд вилоятининг Иштихон тумани "Минг чинор" хўжалигида 5 йил давомида ўтказилган тадкиқотлар (1995-1999 й.) ижобий натижалар бериб, токнинг ётқизиб ўстирилган схемасида олинган ҳосилни қуритганда ўша ерни ўзида тайёр қуриган маҳсулот олинди, яъни у қўшимча вақт куритиш агрегатларида куритилмади.</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Қуёш радиациясини узум пишиши ва қуритиш даврида интенсив равишда активланиши, узум доналарида канд миқдорининг кўпайиши Самараканд ва Ургут туманига нисбатан 15-20 кун олдинроқ етилади.</a:t>
            </a:r>
            <a:endParaRPr lang="ru-RU" sz="1800" dirty="0" smtClean="0">
              <a:latin typeface="Times New Roman" pitchFamily="18" charset="0"/>
              <a:cs typeface="Times New Roman" pitchFamily="18" charset="0"/>
            </a:endParaRPr>
          </a:p>
          <a:p>
            <a:pPr marL="0" indent="0" algn="just">
              <a:buNone/>
            </a:pPr>
            <a:r>
              <a:rPr lang="uz-Cyrl-UZ" sz="1800" dirty="0" smtClean="0">
                <a:latin typeface="Times New Roman" pitchFamily="18" charset="0"/>
                <a:cs typeface="Times New Roman" pitchFamily="18" charset="0"/>
              </a:rPr>
              <a:t>Мана шундай минтақалардан энг яхшиси Иштихон ва Қўшработ туманларидир. Ўзбекистоннингжанубий-ғарбида биз узумни қатор ораларида куритишни тавсия этамиз. Бу усулда қуритилганда токнинг вертикал тик шпалери ёки ётқизиб ўстирилган ва 3x2,5 м схсмадаги ток бўлиши керак. Бу ҳолда коғоз кенглиги 120 см бўлиши шарт. Қатор ораларини шимолдан жанубға ёки ғарбдан шаркқа йўналиши ишлаб чиқаришдаги айрим вачиятларга боғлик бўлади ва бу масала хўжаликни ўзида ҳал қилинади.</a:t>
            </a:r>
            <a:endParaRPr lang="ru-RU" sz="1800" dirty="0" smtClean="0">
              <a:latin typeface="Times New Roman" pitchFamily="18" charset="0"/>
              <a:cs typeface="Times New Roman" pitchFamily="18" charset="0"/>
            </a:endParaRPr>
          </a:p>
          <a:p>
            <a:pPr marL="0" indent="0" algn="just">
              <a:buNone/>
            </a:pPr>
            <a:endParaRPr lang="ru-RU" sz="1800" dirty="0">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Горизонт">
  <a:themeElements>
    <a:clrScheme name="Горизон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Горизон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Горизон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598</TotalTime>
  <Words>4963</Words>
  <Application>Microsoft Office PowerPoint</Application>
  <PresentationFormat>Экран (4:3)</PresentationFormat>
  <Paragraphs>202</Paragraphs>
  <Slides>35</Slides>
  <Notes>2</Notes>
  <HiddenSlides>0</HiddenSlides>
  <MMClips>0</MMClips>
  <ScaleCrop>false</ScaleCrop>
  <HeadingPairs>
    <vt:vector size="4" baseType="variant">
      <vt:variant>
        <vt:lpstr>Тема</vt:lpstr>
      </vt:variant>
      <vt:variant>
        <vt:i4>1</vt:i4>
      </vt:variant>
      <vt:variant>
        <vt:lpstr>Заголовки слайдов</vt:lpstr>
      </vt:variant>
      <vt:variant>
        <vt:i4>35</vt:i4>
      </vt:variant>
    </vt:vector>
  </HeadingPairs>
  <TitlesOfParts>
    <vt:vector size="36" baseType="lpstr">
      <vt:lpstr>Горизонт</vt:lpstr>
      <vt:lpstr>Слайд 1</vt:lpstr>
      <vt:lpstr>РЕЖА:</vt:lpstr>
      <vt:lpstr>Слайд 3</vt:lpstr>
      <vt:lpstr>Ҳосилни олдиндан аниқлаш </vt:lpstr>
      <vt:lpstr>Ўзбекистонда районлаштирилган узум навлари узум бошларининг ўртача вазни </vt:lpstr>
      <vt:lpstr>Узум ҳосилини териш муддати ва уни узишга тайёрлаш олдидан қилинадиган ишлар</vt:lpstr>
      <vt:lpstr>Слайд 7</vt:lpstr>
      <vt:lpstr>Ҳосилни териш</vt:lpstr>
      <vt:lpstr>Слайд 9</vt:lpstr>
      <vt:lpstr>Слайд 10</vt:lpstr>
      <vt:lpstr>Ҳосилни саралаш</vt:lpstr>
      <vt:lpstr>Ҳосилни идишларга жойлаш техникаси</vt:lpstr>
      <vt:lpstr>Слайд 13</vt:lpstr>
      <vt:lpstr>Терилган ҳосилни транспорт воситаларида ташиш</vt:lpstr>
      <vt:lpstr>Ҳосилни териш, ташишда ишлатиладиган анжом ускуналар</vt:lpstr>
      <vt:lpstr>Слайд 16</vt:lpstr>
      <vt:lpstr>Узумни сақлаш</vt:lpstr>
      <vt:lpstr>Слайд 18</vt:lpstr>
      <vt:lpstr>Слайд 19</vt:lpstr>
      <vt:lpstr>Слайд 20</vt:lpstr>
      <vt:lpstr>Слайд 21</vt:lpstr>
      <vt:lpstr>Слайд 22</vt:lpstr>
      <vt:lpstr>Слайд 23</vt:lpstr>
      <vt:lpstr>Слайд 24</vt:lpstr>
      <vt:lpstr>Слайд 25</vt:lpstr>
      <vt:lpstr>Узумни обжуш усулида куритиш.</vt:lpstr>
      <vt:lpstr>Слайд 27</vt:lpstr>
      <vt:lpstr>Слайд 28</vt:lpstr>
      <vt:lpstr>Слайд 29</vt:lpstr>
      <vt:lpstr>Слайд 30</vt:lpstr>
      <vt:lpstr>Слайд 31</vt:lpstr>
      <vt:lpstr>Слайд 32</vt:lpstr>
      <vt:lpstr>Слайд 33</vt:lpstr>
      <vt:lpstr>Слайд 34</vt:lpstr>
      <vt:lpstr>Слайд 35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1-мавзу: Кириш. Узумчилик фани тўғрисида тушунча.</dc:title>
  <dc:creator>Лочинбек</dc:creator>
  <cp:lastModifiedBy>User</cp:lastModifiedBy>
  <cp:revision>72</cp:revision>
  <dcterms:created xsi:type="dcterms:W3CDTF">2018-03-22T08:12:01Z</dcterms:created>
  <dcterms:modified xsi:type="dcterms:W3CDTF">2018-06-01T13:16:57Z</dcterms:modified>
</cp:coreProperties>
</file>