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50"/>
  </p:notesMasterIdLst>
  <p:sldIdLst>
    <p:sldId id="256" r:id="rId2"/>
    <p:sldId id="269" r:id="rId3"/>
    <p:sldId id="270" r:id="rId4"/>
    <p:sldId id="277" r:id="rId5"/>
    <p:sldId id="278" r:id="rId6"/>
    <p:sldId id="279" r:id="rId7"/>
    <p:sldId id="280" r:id="rId8"/>
    <p:sldId id="281" r:id="rId9"/>
    <p:sldId id="282" r:id="rId10"/>
    <p:sldId id="284" r:id="rId11"/>
    <p:sldId id="285" r:id="rId12"/>
    <p:sldId id="286" r:id="rId13"/>
    <p:sldId id="287" r:id="rId14"/>
    <p:sldId id="288" r:id="rId15"/>
    <p:sldId id="290" r:id="rId16"/>
    <p:sldId id="292" r:id="rId17"/>
    <p:sldId id="293" r:id="rId18"/>
    <p:sldId id="294" r:id="rId19"/>
    <p:sldId id="298" r:id="rId20"/>
    <p:sldId id="295" r:id="rId21"/>
    <p:sldId id="296" r:id="rId22"/>
    <p:sldId id="297" r:id="rId23"/>
    <p:sldId id="289" r:id="rId24"/>
    <p:sldId id="299" r:id="rId25"/>
    <p:sldId id="300" r:id="rId26"/>
    <p:sldId id="301" r:id="rId27"/>
    <p:sldId id="302" r:id="rId28"/>
    <p:sldId id="303" r:id="rId29"/>
    <p:sldId id="304" r:id="rId30"/>
    <p:sldId id="305" r:id="rId31"/>
    <p:sldId id="306" r:id="rId32"/>
    <p:sldId id="310" r:id="rId33"/>
    <p:sldId id="309" r:id="rId34"/>
    <p:sldId id="308" r:id="rId35"/>
    <p:sldId id="307" r:id="rId36"/>
    <p:sldId id="311" r:id="rId37"/>
    <p:sldId id="312" r:id="rId38"/>
    <p:sldId id="313" r:id="rId39"/>
    <p:sldId id="314" r:id="rId40"/>
    <p:sldId id="315" r:id="rId41"/>
    <p:sldId id="316" r:id="rId42"/>
    <p:sldId id="317" r:id="rId43"/>
    <p:sldId id="318" r:id="rId44"/>
    <p:sldId id="319" r:id="rId45"/>
    <p:sldId id="320" r:id="rId46"/>
    <p:sldId id="321" r:id="rId47"/>
    <p:sldId id="322" r:id="rId48"/>
    <p:sldId id="323" r:id="rId4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FA9B"/>
    <a:srgbClr val="FF9999"/>
    <a:srgbClr val="CCFFFF"/>
    <a:srgbClr val="38E2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7" autoAdjust="0"/>
    <p:restoredTop sz="94645" autoAdjust="0"/>
  </p:normalViewPr>
  <p:slideViewPr>
    <p:cSldViewPr>
      <p:cViewPr varScale="1">
        <p:scale>
          <a:sx n="68" d="100"/>
          <a:sy n="68" d="100"/>
        </p:scale>
        <p:origin x="13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F5E0CB-FDBD-4F28-941D-7BB9F1095B1F}" type="doc">
      <dgm:prSet loTypeId="urn:microsoft.com/office/officeart/2011/layout/ConvergingText" loCatId="process" qsTypeId="urn:microsoft.com/office/officeart/2005/8/quickstyle/simple1" qsCatId="simple" csTypeId="urn:microsoft.com/office/officeart/2005/8/colors/accent2_2" csCatId="accent2" phldr="1"/>
      <dgm:spPr/>
      <dgm:t>
        <a:bodyPr/>
        <a:lstStyle/>
        <a:p>
          <a:endParaRPr lang="ru-RU"/>
        </a:p>
      </dgm:t>
    </dgm:pt>
    <dgm:pt modelId="{2A0EB352-0052-4791-B980-1BA8BD18668C}">
      <dgm:prSet custT="1"/>
      <dgm:spPr>
        <a:solidFill>
          <a:srgbClr val="32FA9B"/>
        </a:solidFill>
      </dgm:spPr>
      <dgm:t>
        <a:bodyPr/>
        <a:lstStyle/>
        <a:p>
          <a:pPr rtl="0">
            <a:lnSpc>
              <a:spcPct val="100000"/>
            </a:lnSpc>
            <a:spcAft>
              <a:spcPts val="0"/>
            </a:spcAft>
          </a:pPr>
          <a:r>
            <a:rPr lang="ru-RU" sz="5400" b="1" baseline="0" dirty="0" smtClean="0">
              <a:solidFill>
                <a:schemeClr val="bg1"/>
              </a:solidFill>
              <a:latin typeface="Times New Roman" pitchFamily="18" charset="0"/>
              <a:cs typeface="Times New Roman" pitchFamily="18" charset="0"/>
            </a:rPr>
            <a:t>8-мавзу:</a:t>
          </a:r>
        </a:p>
        <a:p>
          <a:pPr rtl="0">
            <a:lnSpc>
              <a:spcPct val="100000"/>
            </a:lnSpc>
            <a:spcAft>
              <a:spcPts val="0"/>
            </a:spcAft>
          </a:pPr>
          <a:r>
            <a:rPr lang="ru-RU" sz="5400" b="1" baseline="0" dirty="0" smtClean="0">
              <a:solidFill>
                <a:schemeClr val="bg1"/>
              </a:solidFill>
              <a:latin typeface="Times New Roman" pitchFamily="18" charset="0"/>
              <a:cs typeface="Times New Roman" pitchFamily="18" charset="0"/>
            </a:rPr>
            <a:t> </a:t>
          </a:r>
          <a:r>
            <a:rPr lang="ru-RU" sz="3600" b="1" dirty="0" smtClean="0">
              <a:solidFill>
                <a:schemeClr val="bg1"/>
              </a:solidFill>
              <a:latin typeface="Times New Roman" pitchFamily="18" charset="0"/>
              <a:cs typeface="Times New Roman" pitchFamily="18" charset="0"/>
            </a:rPr>
            <a:t>ҲОСИЛГА КИРГАН ТОКЛАР АГРОТЕХНИКАСИ</a:t>
          </a:r>
          <a:endParaRPr lang="ru-RU" sz="900" b="1" dirty="0">
            <a:solidFill>
              <a:schemeClr val="bg1"/>
            </a:solidFill>
            <a:latin typeface="Times New Roman" pitchFamily="18" charset="0"/>
            <a:cs typeface="Times New Roman" pitchFamily="18" charset="0"/>
          </a:endParaRPr>
        </a:p>
      </dgm:t>
    </dgm:pt>
    <dgm:pt modelId="{BE6F13D6-83C7-4949-BDB4-83C83E562A45}" type="parTrans" cxnId="{C02A605B-BEB4-40EA-931C-092B0DF23E28}">
      <dgm:prSet/>
      <dgm:spPr/>
      <dgm:t>
        <a:bodyPr/>
        <a:lstStyle/>
        <a:p>
          <a:endParaRPr lang="ru-RU"/>
        </a:p>
      </dgm:t>
    </dgm:pt>
    <dgm:pt modelId="{22A64BE3-8344-45FE-8AA9-94405B44B934}" type="sibTrans" cxnId="{C02A605B-BEB4-40EA-931C-092B0DF23E28}">
      <dgm:prSet/>
      <dgm:spPr/>
      <dgm:t>
        <a:bodyPr/>
        <a:lstStyle/>
        <a:p>
          <a:endParaRPr lang="ru-RU"/>
        </a:p>
      </dgm:t>
    </dgm:pt>
    <dgm:pt modelId="{3EF8939C-3CC9-4B69-94E2-93AFACFA0F3D}" type="pres">
      <dgm:prSet presAssocID="{88F5E0CB-FDBD-4F28-941D-7BB9F1095B1F}" presName="Name0" presStyleCnt="0">
        <dgm:presLayoutVars>
          <dgm:chMax/>
          <dgm:chPref val="1"/>
          <dgm:dir/>
          <dgm:animOne val="branch"/>
          <dgm:animLvl val="lvl"/>
          <dgm:resizeHandles/>
        </dgm:presLayoutVars>
      </dgm:prSet>
      <dgm:spPr/>
      <dgm:t>
        <a:bodyPr/>
        <a:lstStyle/>
        <a:p>
          <a:endParaRPr lang="ru-RU"/>
        </a:p>
      </dgm:t>
    </dgm:pt>
    <dgm:pt modelId="{9FA18F40-A50E-4CCD-AF6B-6012B22DAEF1}" type="pres">
      <dgm:prSet presAssocID="{2A0EB352-0052-4791-B980-1BA8BD18668C}" presName="composite" presStyleCnt="0"/>
      <dgm:spPr/>
    </dgm:pt>
    <dgm:pt modelId="{B58592D9-AEFA-4830-8840-A6BD8BFFB02D}" type="pres">
      <dgm:prSet presAssocID="{2A0EB352-0052-4791-B980-1BA8BD18668C}" presName="ParentAccent1" presStyleLbl="alignNode1" presStyleIdx="0" presStyleCnt="11"/>
      <dgm:spPr>
        <a:solidFill>
          <a:srgbClr val="32FA9B"/>
        </a:solidFill>
      </dgm:spPr>
      <dgm:t>
        <a:bodyPr/>
        <a:lstStyle/>
        <a:p>
          <a:endParaRPr lang="ru-RU"/>
        </a:p>
      </dgm:t>
    </dgm:pt>
    <dgm:pt modelId="{FFE34400-195C-4EA7-A48B-714D0D881565}" type="pres">
      <dgm:prSet presAssocID="{2A0EB352-0052-4791-B980-1BA8BD18668C}" presName="ParentAccent2" presStyleLbl="alignNode1" presStyleIdx="1" presStyleCnt="11"/>
      <dgm:spPr>
        <a:solidFill>
          <a:srgbClr val="32FA9B"/>
        </a:solidFill>
      </dgm:spPr>
      <dgm:t>
        <a:bodyPr/>
        <a:lstStyle/>
        <a:p>
          <a:endParaRPr lang="ru-RU"/>
        </a:p>
      </dgm:t>
    </dgm:pt>
    <dgm:pt modelId="{336C74DC-68FF-46D3-B9D3-BEFD45385C5B}" type="pres">
      <dgm:prSet presAssocID="{2A0EB352-0052-4791-B980-1BA8BD18668C}" presName="ParentAccent3" presStyleLbl="alignNode1" presStyleIdx="2" presStyleCnt="11"/>
      <dgm:spPr>
        <a:solidFill>
          <a:srgbClr val="32FA9B"/>
        </a:solidFill>
      </dgm:spPr>
      <dgm:t>
        <a:bodyPr/>
        <a:lstStyle/>
        <a:p>
          <a:endParaRPr lang="ru-RU"/>
        </a:p>
      </dgm:t>
    </dgm:pt>
    <dgm:pt modelId="{2068AAA1-C023-469B-A79C-069FB9908302}" type="pres">
      <dgm:prSet presAssocID="{2A0EB352-0052-4791-B980-1BA8BD18668C}" presName="ParentAccent4" presStyleLbl="alignNode1" presStyleIdx="3" presStyleCnt="11"/>
      <dgm:spPr>
        <a:solidFill>
          <a:srgbClr val="32FA9B"/>
        </a:solidFill>
      </dgm:spPr>
      <dgm:t>
        <a:bodyPr/>
        <a:lstStyle/>
        <a:p>
          <a:endParaRPr lang="ru-RU"/>
        </a:p>
      </dgm:t>
    </dgm:pt>
    <dgm:pt modelId="{35FEB41E-EA9F-427A-9082-56D7470853D5}" type="pres">
      <dgm:prSet presAssocID="{2A0EB352-0052-4791-B980-1BA8BD18668C}" presName="ParentAccent5" presStyleLbl="alignNode1" presStyleIdx="4" presStyleCnt="11"/>
      <dgm:spPr/>
    </dgm:pt>
    <dgm:pt modelId="{55C277F3-79B2-4E31-AC3C-5D818AD2519E}" type="pres">
      <dgm:prSet presAssocID="{2A0EB352-0052-4791-B980-1BA8BD18668C}" presName="ParentAccent6" presStyleLbl="alignNode1" presStyleIdx="5" presStyleCnt="11"/>
      <dgm:spPr/>
    </dgm:pt>
    <dgm:pt modelId="{DDE96733-7ABF-4367-8493-172EDC5CD7E1}" type="pres">
      <dgm:prSet presAssocID="{2A0EB352-0052-4791-B980-1BA8BD18668C}" presName="ParentAccent7" presStyleLbl="alignNode1" presStyleIdx="6" presStyleCnt="11"/>
      <dgm:spPr>
        <a:solidFill>
          <a:srgbClr val="32FA9B"/>
        </a:solidFill>
      </dgm:spPr>
      <dgm:t>
        <a:bodyPr/>
        <a:lstStyle/>
        <a:p>
          <a:endParaRPr lang="ru-RU"/>
        </a:p>
      </dgm:t>
    </dgm:pt>
    <dgm:pt modelId="{D9A7C0E9-2A00-4D8D-A665-4F0AB1F9FFC5}" type="pres">
      <dgm:prSet presAssocID="{2A0EB352-0052-4791-B980-1BA8BD18668C}" presName="ParentAccent8" presStyleLbl="alignNode1" presStyleIdx="7" presStyleCnt="11"/>
      <dgm:spPr>
        <a:solidFill>
          <a:srgbClr val="32FA9B"/>
        </a:solidFill>
      </dgm:spPr>
      <dgm:t>
        <a:bodyPr/>
        <a:lstStyle/>
        <a:p>
          <a:endParaRPr lang="ru-RU"/>
        </a:p>
      </dgm:t>
    </dgm:pt>
    <dgm:pt modelId="{58F15228-3EA4-48C9-AF66-AFC37CC1D09B}" type="pres">
      <dgm:prSet presAssocID="{2A0EB352-0052-4791-B980-1BA8BD18668C}" presName="ParentAccent9" presStyleLbl="alignNode1" presStyleIdx="8" presStyleCnt="11"/>
      <dgm:spPr>
        <a:solidFill>
          <a:srgbClr val="32FA9B"/>
        </a:solidFill>
      </dgm:spPr>
      <dgm:t>
        <a:bodyPr/>
        <a:lstStyle/>
        <a:p>
          <a:endParaRPr lang="ru-RU"/>
        </a:p>
      </dgm:t>
    </dgm:pt>
    <dgm:pt modelId="{70DDFADB-AD53-4C57-B738-7489761D750F}" type="pres">
      <dgm:prSet presAssocID="{2A0EB352-0052-4791-B980-1BA8BD18668C}" presName="ParentAccent10" presStyleLbl="alignNode1" presStyleIdx="9" presStyleCnt="11"/>
      <dgm:spPr>
        <a:solidFill>
          <a:srgbClr val="32FA9B"/>
        </a:solidFill>
      </dgm:spPr>
      <dgm:t>
        <a:bodyPr/>
        <a:lstStyle/>
        <a:p>
          <a:endParaRPr lang="ru-RU"/>
        </a:p>
      </dgm:t>
    </dgm:pt>
    <dgm:pt modelId="{06BDC99F-693D-4124-B9E7-E3F33AA3A930}" type="pres">
      <dgm:prSet presAssocID="{2A0EB352-0052-4791-B980-1BA8BD18668C}" presName="Parent" presStyleLbl="alignNode1" presStyleIdx="10" presStyleCnt="11" custScaleX="185904" custScaleY="158065">
        <dgm:presLayoutVars>
          <dgm:chMax val="5"/>
          <dgm:chPref val="3"/>
          <dgm:bulletEnabled val="1"/>
        </dgm:presLayoutVars>
      </dgm:prSet>
      <dgm:spPr/>
      <dgm:t>
        <a:bodyPr/>
        <a:lstStyle/>
        <a:p>
          <a:endParaRPr lang="ru-RU"/>
        </a:p>
      </dgm:t>
    </dgm:pt>
  </dgm:ptLst>
  <dgm:cxnLst>
    <dgm:cxn modelId="{C02A605B-BEB4-40EA-931C-092B0DF23E28}" srcId="{88F5E0CB-FDBD-4F28-941D-7BB9F1095B1F}" destId="{2A0EB352-0052-4791-B980-1BA8BD18668C}" srcOrd="0" destOrd="0" parTransId="{BE6F13D6-83C7-4949-BDB4-83C83E562A45}" sibTransId="{22A64BE3-8344-45FE-8AA9-94405B44B934}"/>
    <dgm:cxn modelId="{59475B4B-A06C-4493-873B-CBF9F8D23016}" type="presOf" srcId="{2A0EB352-0052-4791-B980-1BA8BD18668C}" destId="{06BDC99F-693D-4124-B9E7-E3F33AA3A930}" srcOrd="0" destOrd="0" presId="urn:microsoft.com/office/officeart/2011/layout/ConvergingText"/>
    <dgm:cxn modelId="{40F87677-5F04-4533-8303-9F3882962DEC}" type="presOf" srcId="{88F5E0CB-FDBD-4F28-941D-7BB9F1095B1F}" destId="{3EF8939C-3CC9-4B69-94E2-93AFACFA0F3D}" srcOrd="0" destOrd="0" presId="urn:microsoft.com/office/officeart/2011/layout/ConvergingText"/>
    <dgm:cxn modelId="{C49AF56D-6F7E-4146-A09B-C466A0C03C75}" type="presParOf" srcId="{3EF8939C-3CC9-4B69-94E2-93AFACFA0F3D}" destId="{9FA18F40-A50E-4CCD-AF6B-6012B22DAEF1}" srcOrd="0" destOrd="0" presId="urn:microsoft.com/office/officeart/2011/layout/ConvergingText"/>
    <dgm:cxn modelId="{060F9889-B17A-4215-AFBD-E42ECAA94BD9}" type="presParOf" srcId="{9FA18F40-A50E-4CCD-AF6B-6012B22DAEF1}" destId="{B58592D9-AEFA-4830-8840-A6BD8BFFB02D}" srcOrd="0" destOrd="0" presId="urn:microsoft.com/office/officeart/2011/layout/ConvergingText"/>
    <dgm:cxn modelId="{C37D314C-7317-479B-B2AA-F679313CF761}" type="presParOf" srcId="{9FA18F40-A50E-4CCD-AF6B-6012B22DAEF1}" destId="{FFE34400-195C-4EA7-A48B-714D0D881565}" srcOrd="1" destOrd="0" presId="urn:microsoft.com/office/officeart/2011/layout/ConvergingText"/>
    <dgm:cxn modelId="{A67CFFF4-69BD-4AED-A432-D64F408112A7}" type="presParOf" srcId="{9FA18F40-A50E-4CCD-AF6B-6012B22DAEF1}" destId="{336C74DC-68FF-46D3-B9D3-BEFD45385C5B}" srcOrd="2" destOrd="0" presId="urn:microsoft.com/office/officeart/2011/layout/ConvergingText"/>
    <dgm:cxn modelId="{10449B82-C1C0-47B3-B653-54BB6216206B}" type="presParOf" srcId="{9FA18F40-A50E-4CCD-AF6B-6012B22DAEF1}" destId="{2068AAA1-C023-469B-A79C-069FB9908302}" srcOrd="3" destOrd="0" presId="urn:microsoft.com/office/officeart/2011/layout/ConvergingText"/>
    <dgm:cxn modelId="{316E7EE1-3173-4B89-AB07-C296AB040D19}" type="presParOf" srcId="{9FA18F40-A50E-4CCD-AF6B-6012B22DAEF1}" destId="{35FEB41E-EA9F-427A-9082-56D7470853D5}" srcOrd="4" destOrd="0" presId="urn:microsoft.com/office/officeart/2011/layout/ConvergingText"/>
    <dgm:cxn modelId="{1A928EDD-EFC6-4510-9D69-2C63D338D0EF}" type="presParOf" srcId="{9FA18F40-A50E-4CCD-AF6B-6012B22DAEF1}" destId="{55C277F3-79B2-4E31-AC3C-5D818AD2519E}" srcOrd="5" destOrd="0" presId="urn:microsoft.com/office/officeart/2011/layout/ConvergingText"/>
    <dgm:cxn modelId="{999C051F-9D5C-4BCE-8414-B59FE5D824A0}" type="presParOf" srcId="{9FA18F40-A50E-4CCD-AF6B-6012B22DAEF1}" destId="{DDE96733-7ABF-4367-8493-172EDC5CD7E1}" srcOrd="6" destOrd="0" presId="urn:microsoft.com/office/officeart/2011/layout/ConvergingText"/>
    <dgm:cxn modelId="{071F7F70-459B-4239-B9CD-4485D23B0357}" type="presParOf" srcId="{9FA18F40-A50E-4CCD-AF6B-6012B22DAEF1}" destId="{D9A7C0E9-2A00-4D8D-A665-4F0AB1F9FFC5}" srcOrd="7" destOrd="0" presId="urn:microsoft.com/office/officeart/2011/layout/ConvergingText"/>
    <dgm:cxn modelId="{7E616071-4054-4437-9C62-764BD1F6AE31}" type="presParOf" srcId="{9FA18F40-A50E-4CCD-AF6B-6012B22DAEF1}" destId="{58F15228-3EA4-48C9-AF66-AFC37CC1D09B}" srcOrd="8" destOrd="0" presId="urn:microsoft.com/office/officeart/2011/layout/ConvergingText"/>
    <dgm:cxn modelId="{16D48F0E-D2E9-4F32-93EC-DA10D8EF56E5}" type="presParOf" srcId="{9FA18F40-A50E-4CCD-AF6B-6012B22DAEF1}" destId="{70DDFADB-AD53-4C57-B738-7489761D750F}" srcOrd="9" destOrd="0" presId="urn:microsoft.com/office/officeart/2011/layout/ConvergingText"/>
    <dgm:cxn modelId="{2F1078F5-8194-4A96-9443-26692CE39C45}" type="presParOf" srcId="{9FA18F40-A50E-4CCD-AF6B-6012B22DAEF1}" destId="{06BDC99F-693D-4124-B9E7-E3F33AA3A930}" srcOrd="10" destOrd="0" presId="urn:microsoft.com/office/officeart/2011/layout/ConvergingTex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2B0540-6DE7-4D4F-9EA6-9E8013CD90F9}" type="doc">
      <dgm:prSet loTypeId="urn:microsoft.com/office/officeart/2005/8/layout/chevron2" loCatId="process" qsTypeId="urn:microsoft.com/office/officeart/2005/8/quickstyle/simple1" qsCatId="simple" csTypeId="urn:microsoft.com/office/officeart/2005/8/colors/accent2_2" csCatId="accent2" phldr="1"/>
      <dgm:spPr/>
      <dgm:t>
        <a:bodyPr/>
        <a:lstStyle/>
        <a:p>
          <a:endParaRPr lang="ru-RU"/>
        </a:p>
      </dgm:t>
    </dgm:pt>
    <dgm:pt modelId="{6C22D564-3030-48D7-B4C1-0AC10A829992}">
      <dgm:prSet phldrT="[Текст]"/>
      <dgm:spPr/>
      <dgm:t>
        <a:bodyPr/>
        <a:lstStyle/>
        <a:p>
          <a:r>
            <a:rPr lang="ru-RU" dirty="0" err="1" smtClean="0">
              <a:latin typeface="Times New Roman" pitchFamily="18" charset="0"/>
              <a:cs typeface="Times New Roman" pitchFamily="18" charset="0"/>
            </a:rPr>
            <a:t>Токзорда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тупроққа 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бегона</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ўтларга қарши курашиш</a:t>
          </a:r>
          <a:endParaRPr lang="ru-RU" dirty="0">
            <a:latin typeface="Times New Roman" pitchFamily="18" charset="0"/>
            <a:cs typeface="Times New Roman" pitchFamily="18" charset="0"/>
          </a:endParaRPr>
        </a:p>
      </dgm:t>
    </dgm:pt>
    <dgm:pt modelId="{83E321FA-C908-4ABD-B2F0-FB8FA0519137}" type="parTrans" cxnId="{CD609344-F9E1-48E7-91AB-82A01D46E884}">
      <dgm:prSet/>
      <dgm:spPr/>
      <dgm:t>
        <a:bodyPr/>
        <a:lstStyle/>
        <a:p>
          <a:endParaRPr lang="ru-RU"/>
        </a:p>
      </dgm:t>
    </dgm:pt>
    <dgm:pt modelId="{BDDAC0CA-FFD7-4163-BF07-0C493E02EDD1}" type="sibTrans" cxnId="{CD609344-F9E1-48E7-91AB-82A01D46E884}">
      <dgm:prSet/>
      <dgm:spPr/>
      <dgm:t>
        <a:bodyPr/>
        <a:lstStyle/>
        <a:p>
          <a:endParaRPr lang="ru-RU"/>
        </a:p>
      </dgm:t>
    </dgm:pt>
    <dgm:pt modelId="{9D0A2B57-9079-44F4-A468-9A16FE03B153}">
      <dgm:prSet phldrT="[Текст]"/>
      <dgm:spPr>
        <a:solidFill>
          <a:srgbClr val="32FA9B"/>
        </a:solidFill>
      </dgm:spPr>
      <dgm:t>
        <a:bodyPr/>
        <a:lstStyle/>
        <a:p>
          <a:endParaRPr lang="ru-RU" dirty="0" smtClean="0"/>
        </a:p>
        <a:p>
          <a:endParaRPr lang="ru-RU" dirty="0"/>
        </a:p>
      </dgm:t>
    </dgm:pt>
    <dgm:pt modelId="{196C7EDB-48D9-4A71-BD78-E9F120F77DE1}" type="parTrans" cxnId="{2268848E-9566-44B9-9699-8056BCDA3771}">
      <dgm:prSet/>
      <dgm:spPr/>
      <dgm:t>
        <a:bodyPr/>
        <a:lstStyle/>
        <a:p>
          <a:endParaRPr lang="ru-RU"/>
        </a:p>
      </dgm:t>
    </dgm:pt>
    <dgm:pt modelId="{D4A61335-A16E-411E-9C53-C81C18EACDC1}" type="sibTrans" cxnId="{2268848E-9566-44B9-9699-8056BCDA3771}">
      <dgm:prSet/>
      <dgm:spPr/>
      <dgm:t>
        <a:bodyPr/>
        <a:lstStyle/>
        <a:p>
          <a:endParaRPr lang="ru-RU"/>
        </a:p>
      </dgm:t>
    </dgm:pt>
    <dgm:pt modelId="{40F00C69-0F17-4C5A-A9CC-65E755AA95F9}">
      <dgm:prSet phldrT="[Текст]"/>
      <dgm:spPr/>
      <dgm:t>
        <a:bodyPr/>
        <a:lstStyle/>
        <a:p>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ўстирувчи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моддалардан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фойдаланиш</a:t>
          </a:r>
          <a:r>
            <a:rPr lang="ru-RU" dirty="0" smtClean="0"/>
            <a:t>.</a:t>
          </a:r>
          <a:endParaRPr lang="ru-RU" dirty="0">
            <a:latin typeface="Times New Roman" pitchFamily="18" charset="0"/>
            <a:cs typeface="Times New Roman" pitchFamily="18" charset="0"/>
          </a:endParaRPr>
        </a:p>
      </dgm:t>
    </dgm:pt>
    <dgm:pt modelId="{BF8C3A80-1502-4433-A18C-0377ABD78CEF}" type="parTrans" cxnId="{4EA8A185-B947-40B8-BA05-D39C7C21108F}">
      <dgm:prSet/>
      <dgm:spPr/>
      <dgm:t>
        <a:bodyPr/>
        <a:lstStyle/>
        <a:p>
          <a:endParaRPr lang="ru-RU"/>
        </a:p>
      </dgm:t>
    </dgm:pt>
    <dgm:pt modelId="{D92CBDB6-C220-433E-9F02-9F385608F68D}" type="sibTrans" cxnId="{4EA8A185-B947-40B8-BA05-D39C7C21108F}">
      <dgm:prSet/>
      <dgm:spPr/>
      <dgm:t>
        <a:bodyPr/>
        <a:lstStyle/>
        <a:p>
          <a:endParaRPr lang="ru-RU"/>
        </a:p>
      </dgm:t>
    </dgm:pt>
    <dgm:pt modelId="{77BD1684-C7B1-4EB1-BF02-3384297CBB2A}">
      <dgm:prSet phldrT="[Текст]"/>
      <dgm:spPr>
        <a:solidFill>
          <a:srgbClr val="32FA9B"/>
        </a:solidFill>
      </dgm:spPr>
      <dgm:t>
        <a:bodyPr/>
        <a:lstStyle/>
        <a:p>
          <a:endParaRPr lang="ru-RU" dirty="0" smtClean="0"/>
        </a:p>
        <a:p>
          <a:endParaRPr lang="ru-RU" dirty="0"/>
        </a:p>
      </dgm:t>
    </dgm:pt>
    <dgm:pt modelId="{4385A2EA-4338-4FA4-8026-D0B267B9E26D}" type="parTrans" cxnId="{2BE8578A-021A-4877-B7D1-EEA21417438C}">
      <dgm:prSet/>
      <dgm:spPr/>
      <dgm:t>
        <a:bodyPr/>
        <a:lstStyle/>
        <a:p>
          <a:endParaRPr lang="ru-RU"/>
        </a:p>
      </dgm:t>
    </dgm:pt>
    <dgm:pt modelId="{54599F1F-A33B-4382-8612-71116D41AD59}" type="sibTrans" cxnId="{2BE8578A-021A-4877-B7D1-EEA21417438C}">
      <dgm:prSet/>
      <dgm:spPr/>
      <dgm:t>
        <a:bodyPr/>
        <a:lstStyle/>
        <a:p>
          <a:endParaRPr lang="ru-RU"/>
        </a:p>
      </dgm:t>
    </dgm:pt>
    <dgm:pt modelId="{94351F83-15BB-4186-B981-3301314A359A}">
      <dgm:prSet phldrT="[Текст]"/>
      <dgm:spPr/>
      <dgm:t>
        <a:bodyPr/>
        <a:lstStyle/>
        <a:p>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меъёри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техникаси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FFBBD283-35A1-49AA-9E92-59FD45F68471}" type="parTrans" cxnId="{BF300965-C0C0-4B9F-A7C8-3EC5B12C1BBD}">
      <dgm:prSet/>
      <dgm:spPr/>
      <dgm:t>
        <a:bodyPr/>
        <a:lstStyle/>
        <a:p>
          <a:endParaRPr lang="ru-RU"/>
        </a:p>
      </dgm:t>
    </dgm:pt>
    <dgm:pt modelId="{50C7CCF5-64E9-45BD-AF72-144576235FCE}" type="sibTrans" cxnId="{BF300965-C0C0-4B9F-A7C8-3EC5B12C1BBD}">
      <dgm:prSet/>
      <dgm:spPr/>
      <dgm:t>
        <a:bodyPr/>
        <a:lstStyle/>
        <a:p>
          <a:endParaRPr lang="ru-RU"/>
        </a:p>
      </dgm:t>
    </dgm:pt>
    <dgm:pt modelId="{098405B8-8828-46A9-851C-F118871E4595}">
      <dgm:prSet phldrT="[Текст]"/>
      <dgm:spPr>
        <a:solidFill>
          <a:srgbClr val="32FA9B"/>
        </a:solidFill>
      </dgm:spPr>
      <dgm:t>
        <a:bodyPr/>
        <a:lstStyle/>
        <a:p>
          <a:endParaRPr lang="ru-RU" dirty="0" smtClean="0"/>
        </a:p>
        <a:p>
          <a:endParaRPr lang="ru-RU" dirty="0"/>
        </a:p>
      </dgm:t>
    </dgm:pt>
    <dgm:pt modelId="{69EC4B23-5D9B-4BB2-8C5D-75CB79F6224F}" type="sibTrans" cxnId="{46DCBE50-DD3D-4354-9647-175D06E8C63B}">
      <dgm:prSet/>
      <dgm:spPr/>
      <dgm:t>
        <a:bodyPr/>
        <a:lstStyle/>
        <a:p>
          <a:endParaRPr lang="ru-RU"/>
        </a:p>
      </dgm:t>
    </dgm:pt>
    <dgm:pt modelId="{D5939785-0BDB-4987-A885-A3046C30E5F9}" type="parTrans" cxnId="{46DCBE50-DD3D-4354-9647-175D06E8C63B}">
      <dgm:prSet/>
      <dgm:spPr/>
      <dgm:t>
        <a:bodyPr/>
        <a:lstStyle/>
        <a:p>
          <a:endParaRPr lang="ru-RU"/>
        </a:p>
      </dgm:t>
    </dgm:pt>
    <dgm:pt modelId="{5CCD36AA-2AAB-458A-B610-FC034FCCB106}">
      <dgm:prSet phldrT="[Текст]"/>
      <dgm:spPr>
        <a:solidFill>
          <a:srgbClr val="32FA9B"/>
        </a:solidFill>
      </dgm:spPr>
      <dgm:t>
        <a:bodyPr/>
        <a:lstStyle/>
        <a:p>
          <a:endParaRPr lang="ru-RU" dirty="0">
            <a:latin typeface="Times New Roman" pitchFamily="18" charset="0"/>
            <a:cs typeface="Times New Roman" pitchFamily="18" charset="0"/>
          </a:endParaRPr>
        </a:p>
      </dgm:t>
    </dgm:pt>
    <dgm:pt modelId="{7A4A5DF3-F042-4413-A9C8-9BF24416318F}" type="parTrans" cxnId="{81DE32E4-3652-49AD-A9B0-146F27DFE31A}">
      <dgm:prSet/>
      <dgm:spPr/>
      <dgm:t>
        <a:bodyPr/>
        <a:lstStyle/>
        <a:p>
          <a:endParaRPr lang="ru-RU"/>
        </a:p>
      </dgm:t>
    </dgm:pt>
    <dgm:pt modelId="{5C205D2A-3AB5-457D-85C5-EF5E089AD7FA}" type="sibTrans" cxnId="{81DE32E4-3652-49AD-A9B0-146F27DFE31A}">
      <dgm:prSet/>
      <dgm:spPr/>
      <dgm:t>
        <a:bodyPr/>
        <a:lstStyle/>
        <a:p>
          <a:endParaRPr lang="ru-RU"/>
        </a:p>
      </dgm:t>
    </dgm:pt>
    <dgm:pt modelId="{BC532A63-ADF4-479F-915C-44EBF71E33BD}">
      <dgm:prSet/>
      <dgm:spPr/>
      <dgm:t>
        <a:bodyPr/>
        <a:lstStyle/>
        <a:p>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касалликлари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зараркунандаларига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курашиш</a:t>
          </a:r>
          <a:r>
            <a:rPr lang="ru-RU" dirty="0" smtClean="0"/>
            <a:t>. </a:t>
          </a:r>
          <a:endParaRPr lang="ru-RU" dirty="0">
            <a:latin typeface="Times New Roman" pitchFamily="18" charset="0"/>
            <a:cs typeface="Times New Roman" pitchFamily="18" charset="0"/>
          </a:endParaRPr>
        </a:p>
      </dgm:t>
    </dgm:pt>
    <dgm:pt modelId="{4FC51939-CE35-48A7-833E-38918B706BFF}" type="parTrans" cxnId="{B4F28A35-2479-40CA-BD6C-355076B4B446}">
      <dgm:prSet/>
      <dgm:spPr/>
      <dgm:t>
        <a:bodyPr/>
        <a:lstStyle/>
        <a:p>
          <a:endParaRPr lang="ru-RU"/>
        </a:p>
      </dgm:t>
    </dgm:pt>
    <dgm:pt modelId="{0C5E4061-B4ED-4DDA-9A75-6C211BC69A86}" type="sibTrans" cxnId="{B4F28A35-2479-40CA-BD6C-355076B4B446}">
      <dgm:prSet/>
      <dgm:spPr/>
      <dgm:t>
        <a:bodyPr/>
        <a:lstStyle/>
        <a:p>
          <a:endParaRPr lang="ru-RU"/>
        </a:p>
      </dgm:t>
    </dgm:pt>
    <dgm:pt modelId="{F87836D8-59B3-4EA4-949C-DB4AE8712004}" type="pres">
      <dgm:prSet presAssocID="{612B0540-6DE7-4D4F-9EA6-9E8013CD90F9}" presName="linearFlow" presStyleCnt="0">
        <dgm:presLayoutVars>
          <dgm:dir/>
          <dgm:animLvl val="lvl"/>
          <dgm:resizeHandles val="exact"/>
        </dgm:presLayoutVars>
      </dgm:prSet>
      <dgm:spPr/>
      <dgm:t>
        <a:bodyPr/>
        <a:lstStyle/>
        <a:p>
          <a:endParaRPr lang="ru-RU"/>
        </a:p>
      </dgm:t>
    </dgm:pt>
    <dgm:pt modelId="{FE85A6B1-C048-4773-9AF6-27844253E417}" type="pres">
      <dgm:prSet presAssocID="{098405B8-8828-46A9-851C-F118871E4595}" presName="composite" presStyleCnt="0"/>
      <dgm:spPr/>
    </dgm:pt>
    <dgm:pt modelId="{A0DC9A53-A5E9-425D-AD9E-552BF0B00BAE}" type="pres">
      <dgm:prSet presAssocID="{098405B8-8828-46A9-851C-F118871E4595}" presName="parentText" presStyleLbl="alignNode1" presStyleIdx="0" presStyleCnt="4">
        <dgm:presLayoutVars>
          <dgm:chMax val="1"/>
          <dgm:bulletEnabled val="1"/>
        </dgm:presLayoutVars>
      </dgm:prSet>
      <dgm:spPr/>
      <dgm:t>
        <a:bodyPr/>
        <a:lstStyle/>
        <a:p>
          <a:endParaRPr lang="ru-RU"/>
        </a:p>
      </dgm:t>
    </dgm:pt>
    <dgm:pt modelId="{9E3FEAFA-6F3E-49AA-82AE-B871A6C17930}" type="pres">
      <dgm:prSet presAssocID="{098405B8-8828-46A9-851C-F118871E4595}" presName="descendantText" presStyleLbl="alignAcc1" presStyleIdx="0" presStyleCnt="4">
        <dgm:presLayoutVars>
          <dgm:bulletEnabled val="1"/>
        </dgm:presLayoutVars>
      </dgm:prSet>
      <dgm:spPr/>
      <dgm:t>
        <a:bodyPr/>
        <a:lstStyle/>
        <a:p>
          <a:endParaRPr lang="ru-RU"/>
        </a:p>
      </dgm:t>
    </dgm:pt>
    <dgm:pt modelId="{1ECECDEE-8844-4B3C-978D-95AD794BAFF8}" type="pres">
      <dgm:prSet presAssocID="{69EC4B23-5D9B-4BB2-8C5D-75CB79F6224F}" presName="sp" presStyleCnt="0"/>
      <dgm:spPr/>
    </dgm:pt>
    <dgm:pt modelId="{7EC41FD5-0D86-421A-859B-7AFC0CF6E113}" type="pres">
      <dgm:prSet presAssocID="{9D0A2B57-9079-44F4-A468-9A16FE03B153}" presName="composite" presStyleCnt="0"/>
      <dgm:spPr/>
    </dgm:pt>
    <dgm:pt modelId="{66F37C5E-303E-4091-91FC-81CCF0B993C0}" type="pres">
      <dgm:prSet presAssocID="{9D0A2B57-9079-44F4-A468-9A16FE03B153}" presName="parentText" presStyleLbl="alignNode1" presStyleIdx="1" presStyleCnt="4">
        <dgm:presLayoutVars>
          <dgm:chMax val="1"/>
          <dgm:bulletEnabled val="1"/>
        </dgm:presLayoutVars>
      </dgm:prSet>
      <dgm:spPr/>
      <dgm:t>
        <a:bodyPr/>
        <a:lstStyle/>
        <a:p>
          <a:endParaRPr lang="ru-RU"/>
        </a:p>
      </dgm:t>
    </dgm:pt>
    <dgm:pt modelId="{04F6755D-EC54-43C3-B838-969F2A62A7DF}" type="pres">
      <dgm:prSet presAssocID="{9D0A2B57-9079-44F4-A468-9A16FE03B153}" presName="descendantText" presStyleLbl="alignAcc1" presStyleIdx="1" presStyleCnt="4" custLinFactNeighborX="-178" custLinFactNeighborY="-1921">
        <dgm:presLayoutVars>
          <dgm:bulletEnabled val="1"/>
        </dgm:presLayoutVars>
      </dgm:prSet>
      <dgm:spPr/>
      <dgm:t>
        <a:bodyPr/>
        <a:lstStyle/>
        <a:p>
          <a:endParaRPr lang="ru-RU"/>
        </a:p>
      </dgm:t>
    </dgm:pt>
    <dgm:pt modelId="{101CA890-EAB6-426C-8249-8A9AB9923773}" type="pres">
      <dgm:prSet presAssocID="{D4A61335-A16E-411E-9C53-C81C18EACDC1}" presName="sp" presStyleCnt="0"/>
      <dgm:spPr/>
    </dgm:pt>
    <dgm:pt modelId="{31415359-08CF-4729-86E6-CFDB9140C353}" type="pres">
      <dgm:prSet presAssocID="{77BD1684-C7B1-4EB1-BF02-3384297CBB2A}" presName="composite" presStyleCnt="0"/>
      <dgm:spPr/>
    </dgm:pt>
    <dgm:pt modelId="{91CBC542-4E0A-49D8-A31F-8E74530D8BF3}" type="pres">
      <dgm:prSet presAssocID="{77BD1684-C7B1-4EB1-BF02-3384297CBB2A}" presName="parentText" presStyleLbl="alignNode1" presStyleIdx="2" presStyleCnt="4">
        <dgm:presLayoutVars>
          <dgm:chMax val="1"/>
          <dgm:bulletEnabled val="1"/>
        </dgm:presLayoutVars>
      </dgm:prSet>
      <dgm:spPr/>
      <dgm:t>
        <a:bodyPr/>
        <a:lstStyle/>
        <a:p>
          <a:endParaRPr lang="ru-RU"/>
        </a:p>
      </dgm:t>
    </dgm:pt>
    <dgm:pt modelId="{F5D9E063-67C4-4898-BEC1-678B1C339302}" type="pres">
      <dgm:prSet presAssocID="{77BD1684-C7B1-4EB1-BF02-3384297CBB2A}" presName="descendantText" presStyleLbl="alignAcc1" presStyleIdx="2" presStyleCnt="4" custLinFactNeighborX="-168" custLinFactNeighborY="-3765">
        <dgm:presLayoutVars>
          <dgm:bulletEnabled val="1"/>
        </dgm:presLayoutVars>
      </dgm:prSet>
      <dgm:spPr/>
      <dgm:t>
        <a:bodyPr/>
        <a:lstStyle/>
        <a:p>
          <a:endParaRPr lang="ru-RU"/>
        </a:p>
      </dgm:t>
    </dgm:pt>
    <dgm:pt modelId="{464362E0-AB17-470F-9ED4-CEA545AE0155}" type="pres">
      <dgm:prSet presAssocID="{54599F1F-A33B-4382-8612-71116D41AD59}" presName="sp" presStyleCnt="0"/>
      <dgm:spPr/>
    </dgm:pt>
    <dgm:pt modelId="{F662A35E-2FCD-4567-9933-352392836065}" type="pres">
      <dgm:prSet presAssocID="{5CCD36AA-2AAB-458A-B610-FC034FCCB106}" presName="composite" presStyleCnt="0"/>
      <dgm:spPr/>
    </dgm:pt>
    <dgm:pt modelId="{B75E24E6-B6AC-44E8-B94D-FE4F578A79C0}" type="pres">
      <dgm:prSet presAssocID="{5CCD36AA-2AAB-458A-B610-FC034FCCB106}" presName="parentText" presStyleLbl="alignNode1" presStyleIdx="3" presStyleCnt="4">
        <dgm:presLayoutVars>
          <dgm:chMax val="1"/>
          <dgm:bulletEnabled val="1"/>
        </dgm:presLayoutVars>
      </dgm:prSet>
      <dgm:spPr/>
      <dgm:t>
        <a:bodyPr/>
        <a:lstStyle/>
        <a:p>
          <a:endParaRPr lang="ru-RU"/>
        </a:p>
      </dgm:t>
    </dgm:pt>
    <dgm:pt modelId="{4493D10D-DCE7-4868-BFC3-52F8F18B23CF}" type="pres">
      <dgm:prSet presAssocID="{5CCD36AA-2AAB-458A-B610-FC034FCCB106}" presName="descendantText" presStyleLbl="alignAcc1" presStyleIdx="3" presStyleCnt="4" custLinFactNeighborX="-168" custLinFactNeighborY="1988">
        <dgm:presLayoutVars>
          <dgm:bulletEnabled val="1"/>
        </dgm:presLayoutVars>
      </dgm:prSet>
      <dgm:spPr/>
      <dgm:t>
        <a:bodyPr/>
        <a:lstStyle/>
        <a:p>
          <a:endParaRPr lang="ru-RU"/>
        </a:p>
      </dgm:t>
    </dgm:pt>
  </dgm:ptLst>
  <dgm:cxnLst>
    <dgm:cxn modelId="{7A305DC5-CACF-4CE3-8246-3F88A626C014}" type="presOf" srcId="{6C22D564-3030-48D7-B4C1-0AC10A829992}" destId="{9E3FEAFA-6F3E-49AA-82AE-B871A6C17930}" srcOrd="0" destOrd="0" presId="urn:microsoft.com/office/officeart/2005/8/layout/chevron2"/>
    <dgm:cxn modelId="{B1CED29F-D51E-4F66-B885-896BEB659ACF}" type="presOf" srcId="{BC532A63-ADF4-479F-915C-44EBF71E33BD}" destId="{4493D10D-DCE7-4868-BFC3-52F8F18B23CF}" srcOrd="0" destOrd="0" presId="urn:microsoft.com/office/officeart/2005/8/layout/chevron2"/>
    <dgm:cxn modelId="{75756374-B0B5-495E-BA4B-0085B3D17C54}" type="presOf" srcId="{40F00C69-0F17-4C5A-A9CC-65E755AA95F9}" destId="{04F6755D-EC54-43C3-B838-969F2A62A7DF}" srcOrd="0" destOrd="0" presId="urn:microsoft.com/office/officeart/2005/8/layout/chevron2"/>
    <dgm:cxn modelId="{6AA782EB-A4F3-4154-8CA3-F6FF67D426BC}" type="presOf" srcId="{77BD1684-C7B1-4EB1-BF02-3384297CBB2A}" destId="{91CBC542-4E0A-49D8-A31F-8E74530D8BF3}" srcOrd="0" destOrd="0" presId="urn:microsoft.com/office/officeart/2005/8/layout/chevron2"/>
    <dgm:cxn modelId="{11EEBD86-439D-4A3A-889A-D86F5F6FCB0A}" type="presOf" srcId="{612B0540-6DE7-4D4F-9EA6-9E8013CD90F9}" destId="{F87836D8-59B3-4EA4-949C-DB4AE8712004}" srcOrd="0" destOrd="0" presId="urn:microsoft.com/office/officeart/2005/8/layout/chevron2"/>
    <dgm:cxn modelId="{9C56A789-81E2-43AB-AA23-BE99D71AF692}" type="presOf" srcId="{9D0A2B57-9079-44F4-A468-9A16FE03B153}" destId="{66F37C5E-303E-4091-91FC-81CCF0B993C0}" srcOrd="0" destOrd="0" presId="urn:microsoft.com/office/officeart/2005/8/layout/chevron2"/>
    <dgm:cxn modelId="{2FFC7C6A-EE8E-434E-B14C-67010FD00F81}" type="presOf" srcId="{94351F83-15BB-4186-B981-3301314A359A}" destId="{F5D9E063-67C4-4898-BEC1-678B1C339302}" srcOrd="0" destOrd="0" presId="urn:microsoft.com/office/officeart/2005/8/layout/chevron2"/>
    <dgm:cxn modelId="{46DCBE50-DD3D-4354-9647-175D06E8C63B}" srcId="{612B0540-6DE7-4D4F-9EA6-9E8013CD90F9}" destId="{098405B8-8828-46A9-851C-F118871E4595}" srcOrd="0" destOrd="0" parTransId="{D5939785-0BDB-4987-A885-A3046C30E5F9}" sibTransId="{69EC4B23-5D9B-4BB2-8C5D-75CB79F6224F}"/>
    <dgm:cxn modelId="{2268848E-9566-44B9-9699-8056BCDA3771}" srcId="{612B0540-6DE7-4D4F-9EA6-9E8013CD90F9}" destId="{9D0A2B57-9079-44F4-A468-9A16FE03B153}" srcOrd="1" destOrd="0" parTransId="{196C7EDB-48D9-4A71-BD78-E9F120F77DE1}" sibTransId="{D4A61335-A16E-411E-9C53-C81C18EACDC1}"/>
    <dgm:cxn modelId="{CD609344-F9E1-48E7-91AB-82A01D46E884}" srcId="{098405B8-8828-46A9-851C-F118871E4595}" destId="{6C22D564-3030-48D7-B4C1-0AC10A829992}" srcOrd="0" destOrd="0" parTransId="{83E321FA-C908-4ABD-B2F0-FB8FA0519137}" sibTransId="{BDDAC0CA-FFD7-4163-BF07-0C493E02EDD1}"/>
    <dgm:cxn modelId="{483D535E-539C-4CBC-BE48-EB98CE27E78D}" type="presOf" srcId="{5CCD36AA-2AAB-458A-B610-FC034FCCB106}" destId="{B75E24E6-B6AC-44E8-B94D-FE4F578A79C0}" srcOrd="0" destOrd="0" presId="urn:microsoft.com/office/officeart/2005/8/layout/chevron2"/>
    <dgm:cxn modelId="{81DE32E4-3652-49AD-A9B0-146F27DFE31A}" srcId="{612B0540-6DE7-4D4F-9EA6-9E8013CD90F9}" destId="{5CCD36AA-2AAB-458A-B610-FC034FCCB106}" srcOrd="3" destOrd="0" parTransId="{7A4A5DF3-F042-4413-A9C8-9BF24416318F}" sibTransId="{5C205D2A-3AB5-457D-85C5-EF5E089AD7FA}"/>
    <dgm:cxn modelId="{4EA8A185-B947-40B8-BA05-D39C7C21108F}" srcId="{9D0A2B57-9079-44F4-A468-9A16FE03B153}" destId="{40F00C69-0F17-4C5A-A9CC-65E755AA95F9}" srcOrd="0" destOrd="0" parTransId="{BF8C3A80-1502-4433-A18C-0377ABD78CEF}" sibTransId="{D92CBDB6-C220-433E-9F02-9F385608F68D}"/>
    <dgm:cxn modelId="{2BE8578A-021A-4877-B7D1-EEA21417438C}" srcId="{612B0540-6DE7-4D4F-9EA6-9E8013CD90F9}" destId="{77BD1684-C7B1-4EB1-BF02-3384297CBB2A}" srcOrd="2" destOrd="0" parTransId="{4385A2EA-4338-4FA4-8026-D0B267B9E26D}" sibTransId="{54599F1F-A33B-4382-8612-71116D41AD59}"/>
    <dgm:cxn modelId="{68EB066D-C137-4252-A991-86D3CB98173E}" type="presOf" srcId="{098405B8-8828-46A9-851C-F118871E4595}" destId="{A0DC9A53-A5E9-425D-AD9E-552BF0B00BAE}" srcOrd="0" destOrd="0" presId="urn:microsoft.com/office/officeart/2005/8/layout/chevron2"/>
    <dgm:cxn modelId="{B4F28A35-2479-40CA-BD6C-355076B4B446}" srcId="{5CCD36AA-2AAB-458A-B610-FC034FCCB106}" destId="{BC532A63-ADF4-479F-915C-44EBF71E33BD}" srcOrd="0" destOrd="0" parTransId="{4FC51939-CE35-48A7-833E-38918B706BFF}" sibTransId="{0C5E4061-B4ED-4DDA-9A75-6C211BC69A86}"/>
    <dgm:cxn modelId="{BF300965-C0C0-4B9F-A7C8-3EC5B12C1BBD}" srcId="{77BD1684-C7B1-4EB1-BF02-3384297CBB2A}" destId="{94351F83-15BB-4186-B981-3301314A359A}" srcOrd="0" destOrd="0" parTransId="{FFBBD283-35A1-49AA-9E92-59FD45F68471}" sibTransId="{50C7CCF5-64E9-45BD-AF72-144576235FCE}"/>
    <dgm:cxn modelId="{A7BF3F2A-42C0-46A1-A4BA-A8D79DC3B7F5}" type="presParOf" srcId="{F87836D8-59B3-4EA4-949C-DB4AE8712004}" destId="{FE85A6B1-C048-4773-9AF6-27844253E417}" srcOrd="0" destOrd="0" presId="urn:microsoft.com/office/officeart/2005/8/layout/chevron2"/>
    <dgm:cxn modelId="{4FBAAEF8-0D4E-434A-A837-653CD0DD8D14}" type="presParOf" srcId="{FE85A6B1-C048-4773-9AF6-27844253E417}" destId="{A0DC9A53-A5E9-425D-AD9E-552BF0B00BAE}" srcOrd="0" destOrd="0" presId="urn:microsoft.com/office/officeart/2005/8/layout/chevron2"/>
    <dgm:cxn modelId="{FB4D307C-14FF-4598-A651-DC219AFE9E79}" type="presParOf" srcId="{FE85A6B1-C048-4773-9AF6-27844253E417}" destId="{9E3FEAFA-6F3E-49AA-82AE-B871A6C17930}" srcOrd="1" destOrd="0" presId="urn:microsoft.com/office/officeart/2005/8/layout/chevron2"/>
    <dgm:cxn modelId="{4AE9F58C-8FB8-46E5-9429-BE4C00EC7559}" type="presParOf" srcId="{F87836D8-59B3-4EA4-949C-DB4AE8712004}" destId="{1ECECDEE-8844-4B3C-978D-95AD794BAFF8}" srcOrd="1" destOrd="0" presId="urn:microsoft.com/office/officeart/2005/8/layout/chevron2"/>
    <dgm:cxn modelId="{9190CE5A-0EC8-4D92-A0D9-D3FA57FE5857}" type="presParOf" srcId="{F87836D8-59B3-4EA4-949C-DB4AE8712004}" destId="{7EC41FD5-0D86-421A-859B-7AFC0CF6E113}" srcOrd="2" destOrd="0" presId="urn:microsoft.com/office/officeart/2005/8/layout/chevron2"/>
    <dgm:cxn modelId="{477CBA68-3DFE-42AE-B9D3-7A378A4EC655}" type="presParOf" srcId="{7EC41FD5-0D86-421A-859B-7AFC0CF6E113}" destId="{66F37C5E-303E-4091-91FC-81CCF0B993C0}" srcOrd="0" destOrd="0" presId="urn:microsoft.com/office/officeart/2005/8/layout/chevron2"/>
    <dgm:cxn modelId="{2C308AD4-8CEC-41C7-90B1-02A98D42324B}" type="presParOf" srcId="{7EC41FD5-0D86-421A-859B-7AFC0CF6E113}" destId="{04F6755D-EC54-43C3-B838-969F2A62A7DF}" srcOrd="1" destOrd="0" presId="urn:microsoft.com/office/officeart/2005/8/layout/chevron2"/>
    <dgm:cxn modelId="{C960CCBF-6313-4CF6-AC78-03BEAA9E70FA}" type="presParOf" srcId="{F87836D8-59B3-4EA4-949C-DB4AE8712004}" destId="{101CA890-EAB6-426C-8249-8A9AB9923773}" srcOrd="3" destOrd="0" presId="urn:microsoft.com/office/officeart/2005/8/layout/chevron2"/>
    <dgm:cxn modelId="{420B7471-2BE5-4477-AA2A-C6944727498B}" type="presParOf" srcId="{F87836D8-59B3-4EA4-949C-DB4AE8712004}" destId="{31415359-08CF-4729-86E6-CFDB9140C353}" srcOrd="4" destOrd="0" presId="urn:microsoft.com/office/officeart/2005/8/layout/chevron2"/>
    <dgm:cxn modelId="{C10E8553-9AB7-4E1F-A134-07E3332E50E3}" type="presParOf" srcId="{31415359-08CF-4729-86E6-CFDB9140C353}" destId="{91CBC542-4E0A-49D8-A31F-8E74530D8BF3}" srcOrd="0" destOrd="0" presId="urn:microsoft.com/office/officeart/2005/8/layout/chevron2"/>
    <dgm:cxn modelId="{CF363018-3EE9-493B-A228-6C693A4CA069}" type="presParOf" srcId="{31415359-08CF-4729-86E6-CFDB9140C353}" destId="{F5D9E063-67C4-4898-BEC1-678B1C339302}" srcOrd="1" destOrd="0" presId="urn:microsoft.com/office/officeart/2005/8/layout/chevron2"/>
    <dgm:cxn modelId="{9FF0CB39-2E47-43B9-8EC5-D5CC970940F4}" type="presParOf" srcId="{F87836D8-59B3-4EA4-949C-DB4AE8712004}" destId="{464362E0-AB17-470F-9ED4-CEA545AE0155}" srcOrd="5" destOrd="0" presId="urn:microsoft.com/office/officeart/2005/8/layout/chevron2"/>
    <dgm:cxn modelId="{E9D4B716-E06A-4D93-8223-B8901BE6BD42}" type="presParOf" srcId="{F87836D8-59B3-4EA4-949C-DB4AE8712004}" destId="{F662A35E-2FCD-4567-9933-352392836065}" srcOrd="6" destOrd="0" presId="urn:microsoft.com/office/officeart/2005/8/layout/chevron2"/>
    <dgm:cxn modelId="{ED2341B6-4E28-4732-8129-A58D3DD96924}" type="presParOf" srcId="{F662A35E-2FCD-4567-9933-352392836065}" destId="{B75E24E6-B6AC-44E8-B94D-FE4F578A79C0}" srcOrd="0" destOrd="0" presId="urn:microsoft.com/office/officeart/2005/8/layout/chevron2"/>
    <dgm:cxn modelId="{DF615898-A738-44F9-82DD-6613FC068E6B}" type="presParOf" srcId="{F662A35E-2FCD-4567-9933-352392836065}" destId="{4493D10D-DCE7-4868-BFC3-52F8F18B23C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B75EDA-6AB3-418E-9129-C8C167CDDD4F}" type="doc">
      <dgm:prSet loTypeId="urn:microsoft.com/office/officeart/2005/8/layout/process2" loCatId="process" qsTypeId="urn:microsoft.com/office/officeart/2005/8/quickstyle/simple1" qsCatId="simple" csTypeId="urn:microsoft.com/office/officeart/2005/8/colors/accent1_2" csCatId="accent1" phldr="1"/>
      <dgm:spPr/>
    </dgm:pt>
    <dgm:pt modelId="{A0BED410-1300-4A39-A98D-BE40F196C47B}">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uz-Cyrl-UZ" sz="3600" b="1" dirty="0" smtClean="0">
              <a:solidFill>
                <a:schemeClr val="bg1"/>
              </a:solidFill>
              <a:latin typeface="Times New Roman" pitchFamily="18" charset="0"/>
              <a:cs typeface="Times New Roman" pitchFamily="18" charset="0"/>
            </a:rPr>
            <a:t>Озиқлантириш талаблари:</a:t>
          </a:r>
          <a:endParaRPr lang="ru-RU" sz="3600" b="1" dirty="0">
            <a:solidFill>
              <a:schemeClr val="bg1"/>
            </a:solidFill>
            <a:latin typeface="Times New Roman" pitchFamily="18" charset="0"/>
            <a:cs typeface="Times New Roman" pitchFamily="18" charset="0"/>
          </a:endParaRPr>
        </a:p>
      </dgm:t>
    </dgm:pt>
    <dgm:pt modelId="{897B7DA3-77F1-415D-BD43-0FB21CD26FD4}" type="parTrans" cxnId="{5C2FD7FE-4E96-46D1-A337-E7395544029E}">
      <dgm:prSet/>
      <dgm:spPr/>
      <dgm:t>
        <a:bodyPr/>
        <a:lstStyle/>
        <a:p>
          <a:endParaRPr lang="ru-RU"/>
        </a:p>
      </dgm:t>
    </dgm:pt>
    <dgm:pt modelId="{AE1608F8-F99F-4944-866C-413ABBDA7EF0}" type="sibTrans" cxnId="{5C2FD7FE-4E96-46D1-A337-E7395544029E}">
      <dgm:prSet/>
      <dgm:spPr>
        <a:solidFill>
          <a:srgbClr val="FFFF00"/>
        </a:solidFill>
      </dgm:spPr>
      <dgm:t>
        <a:bodyPr/>
        <a:lstStyle/>
        <a:p>
          <a:endParaRPr lang="ru-RU"/>
        </a:p>
      </dgm:t>
    </dgm:pt>
    <dgm:pt modelId="{7A93B4D5-E020-46BE-9C09-3D1915CEDE13}">
      <dgm:prSet phldrT="[Текст]" custT="1"/>
      <dgm:spPr>
        <a:solidFill>
          <a:srgbClr val="38E2F4"/>
        </a:solidFill>
      </dgm:spPr>
      <dgm:t>
        <a:bodyPr/>
        <a:lstStyle/>
        <a:p>
          <a:r>
            <a:rPr lang="uz-Cyrl-UZ" sz="2800" dirty="0" smtClean="0">
              <a:solidFill>
                <a:schemeClr val="bg1"/>
              </a:solidFill>
              <a:latin typeface="Times New Roman" pitchFamily="18" charset="0"/>
              <a:cs typeface="Times New Roman" pitchFamily="18" charset="0"/>
            </a:rPr>
            <a:t>- токнинг ўғитга бўлган талаби;</a:t>
          </a:r>
          <a:endParaRPr lang="ru-RU" sz="2800" dirty="0">
            <a:solidFill>
              <a:schemeClr val="bg1"/>
            </a:solidFill>
            <a:latin typeface="Times New Roman" pitchFamily="18" charset="0"/>
            <a:cs typeface="Times New Roman" pitchFamily="18" charset="0"/>
          </a:endParaRPr>
        </a:p>
      </dgm:t>
    </dgm:pt>
    <dgm:pt modelId="{95F74A52-DF7C-4F37-ADA1-C1373AACBC57}" type="parTrans" cxnId="{4B658ECC-C964-48BD-AD36-6F27CF5E0B76}">
      <dgm:prSet/>
      <dgm:spPr/>
      <dgm:t>
        <a:bodyPr/>
        <a:lstStyle/>
        <a:p>
          <a:endParaRPr lang="ru-RU"/>
        </a:p>
      </dgm:t>
    </dgm:pt>
    <dgm:pt modelId="{D461E95F-A6C2-4532-9A34-9CE9384DED09}" type="sibTrans" cxnId="{4B658ECC-C964-48BD-AD36-6F27CF5E0B76}">
      <dgm:prSet/>
      <dgm:spPr>
        <a:solidFill>
          <a:srgbClr val="FFFF00"/>
        </a:solidFill>
      </dgm:spPr>
      <dgm:t>
        <a:bodyPr/>
        <a:lstStyle/>
        <a:p>
          <a:endParaRPr lang="ru-RU"/>
        </a:p>
      </dgm:t>
    </dgm:pt>
    <dgm:pt modelId="{E5A69B2A-29C6-4B74-93E1-0CC57B9C90C5}">
      <dgm:prSet phldrT="[Текст]" custT="1"/>
      <dgm:spPr>
        <a:solidFill>
          <a:srgbClr val="38E2F4"/>
        </a:solidFill>
      </dgm:spPr>
      <dgm:t>
        <a:bodyPr/>
        <a:lstStyle/>
        <a:p>
          <a:r>
            <a:rPr lang="uz-Cyrl-UZ" sz="2800" dirty="0" smtClean="0">
              <a:solidFill>
                <a:schemeClr val="bg1"/>
              </a:solidFill>
              <a:latin typeface="Times New Roman" pitchFamily="18" charset="0"/>
              <a:cs typeface="Times New Roman" pitchFamily="18" charset="0"/>
            </a:rPr>
            <a:t>- хар бир ўғитнинг вазифаси;</a:t>
          </a:r>
          <a:endParaRPr lang="ru-RU" sz="2800" dirty="0">
            <a:solidFill>
              <a:schemeClr val="bg1"/>
            </a:solidFill>
            <a:latin typeface="Times New Roman" pitchFamily="18" charset="0"/>
            <a:cs typeface="Times New Roman" pitchFamily="18" charset="0"/>
          </a:endParaRPr>
        </a:p>
      </dgm:t>
    </dgm:pt>
    <dgm:pt modelId="{8D63EC73-6440-4DBF-96AE-80097BD2D03E}" type="parTrans" cxnId="{850A4D08-B655-415D-9D4D-43719E2CD486}">
      <dgm:prSet/>
      <dgm:spPr/>
      <dgm:t>
        <a:bodyPr/>
        <a:lstStyle/>
        <a:p>
          <a:endParaRPr lang="ru-RU"/>
        </a:p>
      </dgm:t>
    </dgm:pt>
    <dgm:pt modelId="{F1002D28-1FDE-484C-B8C0-AA7E76EBAD40}" type="sibTrans" cxnId="{850A4D08-B655-415D-9D4D-43719E2CD486}">
      <dgm:prSet/>
      <dgm:spPr>
        <a:solidFill>
          <a:srgbClr val="FFFF00"/>
        </a:solidFill>
      </dgm:spPr>
      <dgm:t>
        <a:bodyPr/>
        <a:lstStyle/>
        <a:p>
          <a:endParaRPr lang="ru-RU"/>
        </a:p>
      </dgm:t>
    </dgm:pt>
    <dgm:pt modelId="{F6F2DA0D-1D78-45BF-8F6C-30DC29E6BD8A}">
      <dgm:prSet phldrT="[Текст]" custT="1"/>
      <dgm:spPr>
        <a:solidFill>
          <a:srgbClr val="38E2F4"/>
        </a:solidFill>
      </dgm:spPr>
      <dgm:t>
        <a:bodyPr/>
        <a:lstStyle/>
        <a:p>
          <a:r>
            <a:rPr lang="uz-Cyrl-UZ" sz="2800" dirty="0" smtClean="0">
              <a:solidFill>
                <a:schemeClr val="bg1"/>
              </a:solidFill>
              <a:latin typeface="Times New Roman" pitchFamily="18" charset="0"/>
              <a:cs typeface="Times New Roman" pitchFamily="18" charset="0"/>
            </a:rPr>
            <a:t>- токни ўғитга бўлган талабининг физио-логик даврларга боғлиқпиги;</a:t>
          </a:r>
          <a:endParaRPr lang="ru-RU" sz="2800" dirty="0">
            <a:solidFill>
              <a:schemeClr val="bg1"/>
            </a:solidFill>
            <a:latin typeface="Times New Roman" pitchFamily="18" charset="0"/>
            <a:cs typeface="Times New Roman" pitchFamily="18" charset="0"/>
          </a:endParaRPr>
        </a:p>
      </dgm:t>
    </dgm:pt>
    <dgm:pt modelId="{CBDC8974-92B8-4105-889B-3EC224F8F1BA}" type="parTrans" cxnId="{AAEF45FF-D2EF-438E-9784-DF74390900E4}">
      <dgm:prSet/>
      <dgm:spPr/>
      <dgm:t>
        <a:bodyPr/>
        <a:lstStyle/>
        <a:p>
          <a:endParaRPr lang="ru-RU"/>
        </a:p>
      </dgm:t>
    </dgm:pt>
    <dgm:pt modelId="{C4B32A50-E28D-4D9A-9A1C-A757BCA732AB}" type="sibTrans" cxnId="{AAEF45FF-D2EF-438E-9784-DF74390900E4}">
      <dgm:prSet/>
      <dgm:spPr>
        <a:solidFill>
          <a:srgbClr val="FFFF00"/>
        </a:solidFill>
      </dgm:spPr>
      <dgm:t>
        <a:bodyPr/>
        <a:lstStyle/>
        <a:p>
          <a:endParaRPr lang="ru-RU"/>
        </a:p>
      </dgm:t>
    </dgm:pt>
    <dgm:pt modelId="{3E20D5F2-098B-421F-98F4-1486F0F0DF12}">
      <dgm:prSet phldrT="[Текст]" custT="1"/>
      <dgm:spPr>
        <a:solidFill>
          <a:srgbClr val="38E2F4"/>
        </a:solidFill>
      </dgm:spPr>
      <dgm:t>
        <a:bodyPr/>
        <a:lstStyle/>
        <a:p>
          <a:r>
            <a:rPr lang="uz-Cyrl-UZ" sz="2800" dirty="0" smtClean="0">
              <a:solidFill>
                <a:schemeClr val="bg1"/>
              </a:solidFill>
              <a:latin typeface="Times New Roman" pitchFamily="18" charset="0"/>
              <a:cs typeface="Times New Roman" pitchFamily="18" charset="0"/>
            </a:rPr>
            <a:t>- ўғитлаш вакти;</a:t>
          </a:r>
          <a:endParaRPr lang="ru-RU" sz="2800" dirty="0">
            <a:solidFill>
              <a:schemeClr val="bg1"/>
            </a:solidFill>
            <a:latin typeface="Times New Roman" pitchFamily="18" charset="0"/>
            <a:cs typeface="Times New Roman" pitchFamily="18" charset="0"/>
          </a:endParaRPr>
        </a:p>
      </dgm:t>
    </dgm:pt>
    <dgm:pt modelId="{2D8462FB-57CC-44A2-AC9A-4D4AEB17E2A0}" type="parTrans" cxnId="{20D427DF-E426-4550-87DA-FEA4FD7F8B61}">
      <dgm:prSet/>
      <dgm:spPr/>
      <dgm:t>
        <a:bodyPr/>
        <a:lstStyle/>
        <a:p>
          <a:endParaRPr lang="ru-RU"/>
        </a:p>
      </dgm:t>
    </dgm:pt>
    <dgm:pt modelId="{33864AC6-820D-43E1-AF98-899E395CCA98}" type="sibTrans" cxnId="{20D427DF-E426-4550-87DA-FEA4FD7F8B61}">
      <dgm:prSet/>
      <dgm:spPr>
        <a:solidFill>
          <a:srgbClr val="FFFF00"/>
        </a:solidFill>
      </dgm:spPr>
      <dgm:t>
        <a:bodyPr/>
        <a:lstStyle/>
        <a:p>
          <a:endParaRPr lang="ru-RU"/>
        </a:p>
      </dgm:t>
    </dgm:pt>
    <dgm:pt modelId="{91A00008-6CE3-4B36-8075-EB2B47C2199F}">
      <dgm:prSet phldrT="[Текст]" custT="1"/>
      <dgm:spPr>
        <a:solidFill>
          <a:srgbClr val="38E2F4"/>
        </a:solidFill>
      </dgm:spPr>
      <dgm:t>
        <a:bodyPr/>
        <a:lstStyle/>
        <a:p>
          <a:r>
            <a:rPr lang="uz-Cyrl-UZ" sz="2800" dirty="0" smtClean="0">
              <a:solidFill>
                <a:schemeClr val="bg1"/>
              </a:solidFill>
              <a:latin typeface="Times New Roman" pitchFamily="18" charset="0"/>
              <a:cs typeface="Times New Roman" pitchFamily="18" charset="0"/>
            </a:rPr>
            <a:t>- канча миқцорда ўғит бериш кераклиги. </a:t>
          </a:r>
          <a:endParaRPr lang="ru-RU" sz="2800" dirty="0">
            <a:solidFill>
              <a:schemeClr val="bg1"/>
            </a:solidFill>
            <a:latin typeface="Times New Roman" pitchFamily="18" charset="0"/>
            <a:cs typeface="Times New Roman" pitchFamily="18" charset="0"/>
          </a:endParaRPr>
        </a:p>
      </dgm:t>
    </dgm:pt>
    <dgm:pt modelId="{2EB9F66B-998B-427E-9EDD-EEA9376F1877}" type="parTrans" cxnId="{411513A9-5BD0-4DA4-9356-1EE92DB7EACB}">
      <dgm:prSet/>
      <dgm:spPr/>
      <dgm:t>
        <a:bodyPr/>
        <a:lstStyle/>
        <a:p>
          <a:endParaRPr lang="ru-RU"/>
        </a:p>
      </dgm:t>
    </dgm:pt>
    <dgm:pt modelId="{F26A1E45-FBA5-42AF-AF6B-E1DA65B7B967}" type="sibTrans" cxnId="{411513A9-5BD0-4DA4-9356-1EE92DB7EACB}">
      <dgm:prSet/>
      <dgm:spPr/>
      <dgm:t>
        <a:bodyPr/>
        <a:lstStyle/>
        <a:p>
          <a:endParaRPr lang="ru-RU"/>
        </a:p>
      </dgm:t>
    </dgm:pt>
    <dgm:pt modelId="{FF73B5DD-50BF-475A-98F5-B6E1A2FB8F9E}" type="pres">
      <dgm:prSet presAssocID="{B0B75EDA-6AB3-418E-9129-C8C167CDDD4F}" presName="linearFlow" presStyleCnt="0">
        <dgm:presLayoutVars>
          <dgm:resizeHandles val="exact"/>
        </dgm:presLayoutVars>
      </dgm:prSet>
      <dgm:spPr/>
    </dgm:pt>
    <dgm:pt modelId="{FA12769E-0245-4690-A4CF-C5BE2E197284}" type="pres">
      <dgm:prSet presAssocID="{A0BED410-1300-4A39-A98D-BE40F196C47B}" presName="node" presStyleLbl="node1" presStyleIdx="0" presStyleCnt="6" custScaleX="220798" custScaleY="109782">
        <dgm:presLayoutVars>
          <dgm:bulletEnabled val="1"/>
        </dgm:presLayoutVars>
      </dgm:prSet>
      <dgm:spPr/>
      <dgm:t>
        <a:bodyPr/>
        <a:lstStyle/>
        <a:p>
          <a:endParaRPr lang="ru-RU"/>
        </a:p>
      </dgm:t>
    </dgm:pt>
    <dgm:pt modelId="{C8856D9D-D08D-4500-9B8B-846F94B60313}" type="pres">
      <dgm:prSet presAssocID="{AE1608F8-F99F-4944-866C-413ABBDA7EF0}" presName="sibTrans" presStyleLbl="sibTrans2D1" presStyleIdx="0" presStyleCnt="5"/>
      <dgm:spPr/>
      <dgm:t>
        <a:bodyPr/>
        <a:lstStyle/>
        <a:p>
          <a:endParaRPr lang="ru-RU"/>
        </a:p>
      </dgm:t>
    </dgm:pt>
    <dgm:pt modelId="{E3B6A7A8-7D53-4660-B035-798BF0217E24}" type="pres">
      <dgm:prSet presAssocID="{AE1608F8-F99F-4944-866C-413ABBDA7EF0}" presName="connectorText" presStyleLbl="sibTrans2D1" presStyleIdx="0" presStyleCnt="5"/>
      <dgm:spPr/>
      <dgm:t>
        <a:bodyPr/>
        <a:lstStyle/>
        <a:p>
          <a:endParaRPr lang="ru-RU"/>
        </a:p>
      </dgm:t>
    </dgm:pt>
    <dgm:pt modelId="{E7DBBBA6-03A7-481B-83A8-9071BEA538B1}" type="pres">
      <dgm:prSet presAssocID="{7A93B4D5-E020-46BE-9C09-3D1915CEDE13}" presName="node" presStyleLbl="node1" presStyleIdx="1" presStyleCnt="6" custScaleX="228859" custScaleY="84889">
        <dgm:presLayoutVars>
          <dgm:bulletEnabled val="1"/>
        </dgm:presLayoutVars>
      </dgm:prSet>
      <dgm:spPr/>
      <dgm:t>
        <a:bodyPr/>
        <a:lstStyle/>
        <a:p>
          <a:endParaRPr lang="ru-RU"/>
        </a:p>
      </dgm:t>
    </dgm:pt>
    <dgm:pt modelId="{AE3B77A6-7EA4-4228-98D9-32A2FB265531}" type="pres">
      <dgm:prSet presAssocID="{D461E95F-A6C2-4532-9A34-9CE9384DED09}" presName="sibTrans" presStyleLbl="sibTrans2D1" presStyleIdx="1" presStyleCnt="5"/>
      <dgm:spPr/>
      <dgm:t>
        <a:bodyPr/>
        <a:lstStyle/>
        <a:p>
          <a:endParaRPr lang="ru-RU"/>
        </a:p>
      </dgm:t>
    </dgm:pt>
    <dgm:pt modelId="{0D697CD2-6E14-4242-9EEB-628EAB0FDDE9}" type="pres">
      <dgm:prSet presAssocID="{D461E95F-A6C2-4532-9A34-9CE9384DED09}" presName="connectorText" presStyleLbl="sibTrans2D1" presStyleIdx="1" presStyleCnt="5"/>
      <dgm:spPr/>
      <dgm:t>
        <a:bodyPr/>
        <a:lstStyle/>
        <a:p>
          <a:endParaRPr lang="ru-RU"/>
        </a:p>
      </dgm:t>
    </dgm:pt>
    <dgm:pt modelId="{8C8EBA19-67C1-4CBB-A9FC-3FE6C5F8D5B4}" type="pres">
      <dgm:prSet presAssocID="{E5A69B2A-29C6-4B74-93E1-0CC57B9C90C5}" presName="node" presStyleLbl="node1" presStyleIdx="2" presStyleCnt="6" custScaleX="227585" custScaleY="86673">
        <dgm:presLayoutVars>
          <dgm:bulletEnabled val="1"/>
        </dgm:presLayoutVars>
      </dgm:prSet>
      <dgm:spPr/>
      <dgm:t>
        <a:bodyPr/>
        <a:lstStyle/>
        <a:p>
          <a:endParaRPr lang="ru-RU"/>
        </a:p>
      </dgm:t>
    </dgm:pt>
    <dgm:pt modelId="{5F1C7E70-A504-4DE6-86FB-06E9C33C9655}" type="pres">
      <dgm:prSet presAssocID="{F1002D28-1FDE-484C-B8C0-AA7E76EBAD40}" presName="sibTrans" presStyleLbl="sibTrans2D1" presStyleIdx="2" presStyleCnt="5"/>
      <dgm:spPr/>
      <dgm:t>
        <a:bodyPr/>
        <a:lstStyle/>
        <a:p>
          <a:endParaRPr lang="ru-RU"/>
        </a:p>
      </dgm:t>
    </dgm:pt>
    <dgm:pt modelId="{568AACAD-B4B5-4314-BC35-B33602E5F7AC}" type="pres">
      <dgm:prSet presAssocID="{F1002D28-1FDE-484C-B8C0-AA7E76EBAD40}" presName="connectorText" presStyleLbl="sibTrans2D1" presStyleIdx="2" presStyleCnt="5"/>
      <dgm:spPr/>
      <dgm:t>
        <a:bodyPr/>
        <a:lstStyle/>
        <a:p>
          <a:endParaRPr lang="ru-RU"/>
        </a:p>
      </dgm:t>
    </dgm:pt>
    <dgm:pt modelId="{BE3A04DF-EE4C-4022-8B71-147CFC22B735}" type="pres">
      <dgm:prSet presAssocID="{F6F2DA0D-1D78-45BF-8F6C-30DC29E6BD8A}" presName="node" presStyleLbl="node1" presStyleIdx="3" presStyleCnt="6" custAng="10800000" custFlipVert="1" custScaleX="230841" custScaleY="111404" custLinFactNeighborX="-85" custLinFactNeighborY="4899">
        <dgm:presLayoutVars>
          <dgm:bulletEnabled val="1"/>
        </dgm:presLayoutVars>
      </dgm:prSet>
      <dgm:spPr/>
      <dgm:t>
        <a:bodyPr/>
        <a:lstStyle/>
        <a:p>
          <a:endParaRPr lang="ru-RU"/>
        </a:p>
      </dgm:t>
    </dgm:pt>
    <dgm:pt modelId="{02AEC3F0-A4CE-4313-B913-93916B8E9E13}" type="pres">
      <dgm:prSet presAssocID="{C4B32A50-E28D-4D9A-9A1C-A757BCA732AB}" presName="sibTrans" presStyleLbl="sibTrans2D1" presStyleIdx="3" presStyleCnt="5"/>
      <dgm:spPr/>
      <dgm:t>
        <a:bodyPr/>
        <a:lstStyle/>
        <a:p>
          <a:endParaRPr lang="ru-RU"/>
        </a:p>
      </dgm:t>
    </dgm:pt>
    <dgm:pt modelId="{5037E4EC-4DC3-41AC-A86D-543ACCE2EBCA}" type="pres">
      <dgm:prSet presAssocID="{C4B32A50-E28D-4D9A-9A1C-A757BCA732AB}" presName="connectorText" presStyleLbl="sibTrans2D1" presStyleIdx="3" presStyleCnt="5"/>
      <dgm:spPr/>
      <dgm:t>
        <a:bodyPr/>
        <a:lstStyle/>
        <a:p>
          <a:endParaRPr lang="ru-RU"/>
        </a:p>
      </dgm:t>
    </dgm:pt>
    <dgm:pt modelId="{B97454C0-F53D-4CC3-B9F7-B30FD55B5541}" type="pres">
      <dgm:prSet presAssocID="{3E20D5F2-098B-421F-98F4-1486F0F0DF12}" presName="node" presStyleLbl="node1" presStyleIdx="4" presStyleCnt="6" custScaleX="231493" custScaleY="69975">
        <dgm:presLayoutVars>
          <dgm:bulletEnabled val="1"/>
        </dgm:presLayoutVars>
      </dgm:prSet>
      <dgm:spPr/>
      <dgm:t>
        <a:bodyPr/>
        <a:lstStyle/>
        <a:p>
          <a:endParaRPr lang="ru-RU"/>
        </a:p>
      </dgm:t>
    </dgm:pt>
    <dgm:pt modelId="{4A125B8A-97F4-4ED3-B2D6-B874C0D0B445}" type="pres">
      <dgm:prSet presAssocID="{33864AC6-820D-43E1-AF98-899E395CCA98}" presName="sibTrans" presStyleLbl="sibTrans2D1" presStyleIdx="4" presStyleCnt="5"/>
      <dgm:spPr/>
      <dgm:t>
        <a:bodyPr/>
        <a:lstStyle/>
        <a:p>
          <a:endParaRPr lang="ru-RU"/>
        </a:p>
      </dgm:t>
    </dgm:pt>
    <dgm:pt modelId="{09A5D63B-5998-429E-99DE-97A90EE172D0}" type="pres">
      <dgm:prSet presAssocID="{33864AC6-820D-43E1-AF98-899E395CCA98}" presName="connectorText" presStyleLbl="sibTrans2D1" presStyleIdx="4" presStyleCnt="5"/>
      <dgm:spPr/>
      <dgm:t>
        <a:bodyPr/>
        <a:lstStyle/>
        <a:p>
          <a:endParaRPr lang="ru-RU"/>
        </a:p>
      </dgm:t>
    </dgm:pt>
    <dgm:pt modelId="{05F09DC0-A542-4A95-807F-D552D652A6C6}" type="pres">
      <dgm:prSet presAssocID="{91A00008-6CE3-4B36-8075-EB2B47C2199F}" presName="node" presStyleLbl="node1" presStyleIdx="5" presStyleCnt="6" custScaleX="226146" custScaleY="101035">
        <dgm:presLayoutVars>
          <dgm:bulletEnabled val="1"/>
        </dgm:presLayoutVars>
      </dgm:prSet>
      <dgm:spPr/>
      <dgm:t>
        <a:bodyPr/>
        <a:lstStyle/>
        <a:p>
          <a:endParaRPr lang="ru-RU"/>
        </a:p>
      </dgm:t>
    </dgm:pt>
  </dgm:ptLst>
  <dgm:cxnLst>
    <dgm:cxn modelId="{3FD40190-BD79-4E37-A4DC-36E3319D7AC8}" type="presOf" srcId="{AE1608F8-F99F-4944-866C-413ABBDA7EF0}" destId="{E3B6A7A8-7D53-4660-B035-798BF0217E24}" srcOrd="1" destOrd="0" presId="urn:microsoft.com/office/officeart/2005/8/layout/process2"/>
    <dgm:cxn modelId="{411513A9-5BD0-4DA4-9356-1EE92DB7EACB}" srcId="{B0B75EDA-6AB3-418E-9129-C8C167CDDD4F}" destId="{91A00008-6CE3-4B36-8075-EB2B47C2199F}" srcOrd="5" destOrd="0" parTransId="{2EB9F66B-998B-427E-9EDD-EEA9376F1877}" sibTransId="{F26A1E45-FBA5-42AF-AF6B-E1DA65B7B967}"/>
    <dgm:cxn modelId="{AAEF45FF-D2EF-438E-9784-DF74390900E4}" srcId="{B0B75EDA-6AB3-418E-9129-C8C167CDDD4F}" destId="{F6F2DA0D-1D78-45BF-8F6C-30DC29E6BD8A}" srcOrd="3" destOrd="0" parTransId="{CBDC8974-92B8-4105-889B-3EC224F8F1BA}" sibTransId="{C4B32A50-E28D-4D9A-9A1C-A757BCA732AB}"/>
    <dgm:cxn modelId="{C414D482-BC0D-403E-A9E5-34EC494CBBAD}" type="presOf" srcId="{AE1608F8-F99F-4944-866C-413ABBDA7EF0}" destId="{C8856D9D-D08D-4500-9B8B-846F94B60313}" srcOrd="0" destOrd="0" presId="urn:microsoft.com/office/officeart/2005/8/layout/process2"/>
    <dgm:cxn modelId="{18CB08ED-16B6-4A59-8E8C-F1DB2A9C059C}" type="presOf" srcId="{A0BED410-1300-4A39-A98D-BE40F196C47B}" destId="{FA12769E-0245-4690-A4CF-C5BE2E197284}" srcOrd="0" destOrd="0" presId="urn:microsoft.com/office/officeart/2005/8/layout/process2"/>
    <dgm:cxn modelId="{C762AF15-A4E6-4C84-BB42-C1B8FB381F4E}" type="presOf" srcId="{33864AC6-820D-43E1-AF98-899E395CCA98}" destId="{09A5D63B-5998-429E-99DE-97A90EE172D0}" srcOrd="1" destOrd="0" presId="urn:microsoft.com/office/officeart/2005/8/layout/process2"/>
    <dgm:cxn modelId="{3CF35F7E-AFA8-4FDB-B122-56054AF3E545}" type="presOf" srcId="{3E20D5F2-098B-421F-98F4-1486F0F0DF12}" destId="{B97454C0-F53D-4CC3-B9F7-B30FD55B5541}" srcOrd="0" destOrd="0" presId="urn:microsoft.com/office/officeart/2005/8/layout/process2"/>
    <dgm:cxn modelId="{BB012439-B62D-42FC-85AF-37425F48C2DA}" type="presOf" srcId="{E5A69B2A-29C6-4B74-93E1-0CC57B9C90C5}" destId="{8C8EBA19-67C1-4CBB-A9FC-3FE6C5F8D5B4}" srcOrd="0" destOrd="0" presId="urn:microsoft.com/office/officeart/2005/8/layout/process2"/>
    <dgm:cxn modelId="{20D427DF-E426-4550-87DA-FEA4FD7F8B61}" srcId="{B0B75EDA-6AB3-418E-9129-C8C167CDDD4F}" destId="{3E20D5F2-098B-421F-98F4-1486F0F0DF12}" srcOrd="4" destOrd="0" parTransId="{2D8462FB-57CC-44A2-AC9A-4D4AEB17E2A0}" sibTransId="{33864AC6-820D-43E1-AF98-899E395CCA98}"/>
    <dgm:cxn modelId="{7564AA2A-6A75-4DB7-9B79-2B4EFF814B43}" type="presOf" srcId="{C4B32A50-E28D-4D9A-9A1C-A757BCA732AB}" destId="{02AEC3F0-A4CE-4313-B913-93916B8E9E13}" srcOrd="0" destOrd="0" presId="urn:microsoft.com/office/officeart/2005/8/layout/process2"/>
    <dgm:cxn modelId="{BA6AB342-F0BC-4DF6-B0DD-14E62ED8745E}" type="presOf" srcId="{C4B32A50-E28D-4D9A-9A1C-A757BCA732AB}" destId="{5037E4EC-4DC3-41AC-A86D-543ACCE2EBCA}" srcOrd="1" destOrd="0" presId="urn:microsoft.com/office/officeart/2005/8/layout/process2"/>
    <dgm:cxn modelId="{F49F768D-7733-4D5F-A1D9-A8D598FCE125}" type="presOf" srcId="{33864AC6-820D-43E1-AF98-899E395CCA98}" destId="{4A125B8A-97F4-4ED3-B2D6-B874C0D0B445}" srcOrd="0" destOrd="0" presId="urn:microsoft.com/office/officeart/2005/8/layout/process2"/>
    <dgm:cxn modelId="{4B658ECC-C964-48BD-AD36-6F27CF5E0B76}" srcId="{B0B75EDA-6AB3-418E-9129-C8C167CDDD4F}" destId="{7A93B4D5-E020-46BE-9C09-3D1915CEDE13}" srcOrd="1" destOrd="0" parTransId="{95F74A52-DF7C-4F37-ADA1-C1373AACBC57}" sibTransId="{D461E95F-A6C2-4532-9A34-9CE9384DED09}"/>
    <dgm:cxn modelId="{52712F25-5F78-45FF-9C3D-FC032BC4BFB3}" type="presOf" srcId="{B0B75EDA-6AB3-418E-9129-C8C167CDDD4F}" destId="{FF73B5DD-50BF-475A-98F5-B6E1A2FB8F9E}" srcOrd="0" destOrd="0" presId="urn:microsoft.com/office/officeart/2005/8/layout/process2"/>
    <dgm:cxn modelId="{5C2FD7FE-4E96-46D1-A337-E7395544029E}" srcId="{B0B75EDA-6AB3-418E-9129-C8C167CDDD4F}" destId="{A0BED410-1300-4A39-A98D-BE40F196C47B}" srcOrd="0" destOrd="0" parTransId="{897B7DA3-77F1-415D-BD43-0FB21CD26FD4}" sibTransId="{AE1608F8-F99F-4944-866C-413ABBDA7EF0}"/>
    <dgm:cxn modelId="{124DE89F-82CE-42B7-B270-4200EFFC9006}" type="presOf" srcId="{F6F2DA0D-1D78-45BF-8F6C-30DC29E6BD8A}" destId="{BE3A04DF-EE4C-4022-8B71-147CFC22B735}" srcOrd="0" destOrd="0" presId="urn:microsoft.com/office/officeart/2005/8/layout/process2"/>
    <dgm:cxn modelId="{F6CE0A0E-603F-4701-8704-3DDD5C85B1EB}" type="presOf" srcId="{D461E95F-A6C2-4532-9A34-9CE9384DED09}" destId="{0D697CD2-6E14-4242-9EEB-628EAB0FDDE9}" srcOrd="1" destOrd="0" presId="urn:microsoft.com/office/officeart/2005/8/layout/process2"/>
    <dgm:cxn modelId="{F854C958-7154-407A-A3CF-6956A7B88B59}" type="presOf" srcId="{D461E95F-A6C2-4532-9A34-9CE9384DED09}" destId="{AE3B77A6-7EA4-4228-98D9-32A2FB265531}" srcOrd="0" destOrd="0" presId="urn:microsoft.com/office/officeart/2005/8/layout/process2"/>
    <dgm:cxn modelId="{24204BFC-46D7-48C0-8413-ABC687DCD2D8}" type="presOf" srcId="{7A93B4D5-E020-46BE-9C09-3D1915CEDE13}" destId="{E7DBBBA6-03A7-481B-83A8-9071BEA538B1}" srcOrd="0" destOrd="0" presId="urn:microsoft.com/office/officeart/2005/8/layout/process2"/>
    <dgm:cxn modelId="{F4835BDE-E007-4EE9-ADCA-44C40E1D52A4}" type="presOf" srcId="{F1002D28-1FDE-484C-B8C0-AA7E76EBAD40}" destId="{568AACAD-B4B5-4314-BC35-B33602E5F7AC}" srcOrd="1" destOrd="0" presId="urn:microsoft.com/office/officeart/2005/8/layout/process2"/>
    <dgm:cxn modelId="{9DEDFFF0-6D97-40E7-AF8A-0E4EFB5B2CA7}" type="presOf" srcId="{91A00008-6CE3-4B36-8075-EB2B47C2199F}" destId="{05F09DC0-A542-4A95-807F-D552D652A6C6}" srcOrd="0" destOrd="0" presId="urn:microsoft.com/office/officeart/2005/8/layout/process2"/>
    <dgm:cxn modelId="{61E2065F-D393-4A1E-8C1B-56C6742F2EFE}" type="presOf" srcId="{F1002D28-1FDE-484C-B8C0-AA7E76EBAD40}" destId="{5F1C7E70-A504-4DE6-86FB-06E9C33C9655}" srcOrd="0" destOrd="0" presId="urn:microsoft.com/office/officeart/2005/8/layout/process2"/>
    <dgm:cxn modelId="{850A4D08-B655-415D-9D4D-43719E2CD486}" srcId="{B0B75EDA-6AB3-418E-9129-C8C167CDDD4F}" destId="{E5A69B2A-29C6-4B74-93E1-0CC57B9C90C5}" srcOrd="2" destOrd="0" parTransId="{8D63EC73-6440-4DBF-96AE-80097BD2D03E}" sibTransId="{F1002D28-1FDE-484C-B8C0-AA7E76EBAD40}"/>
    <dgm:cxn modelId="{003799DB-9E1C-49FB-981B-544C9686905F}" type="presParOf" srcId="{FF73B5DD-50BF-475A-98F5-B6E1A2FB8F9E}" destId="{FA12769E-0245-4690-A4CF-C5BE2E197284}" srcOrd="0" destOrd="0" presId="urn:microsoft.com/office/officeart/2005/8/layout/process2"/>
    <dgm:cxn modelId="{FD4DDC86-224A-4FED-B946-A9F3EE103DED}" type="presParOf" srcId="{FF73B5DD-50BF-475A-98F5-B6E1A2FB8F9E}" destId="{C8856D9D-D08D-4500-9B8B-846F94B60313}" srcOrd="1" destOrd="0" presId="urn:microsoft.com/office/officeart/2005/8/layout/process2"/>
    <dgm:cxn modelId="{F7200402-D542-4C51-8310-7F575D2FCEEF}" type="presParOf" srcId="{C8856D9D-D08D-4500-9B8B-846F94B60313}" destId="{E3B6A7A8-7D53-4660-B035-798BF0217E24}" srcOrd="0" destOrd="0" presId="urn:microsoft.com/office/officeart/2005/8/layout/process2"/>
    <dgm:cxn modelId="{78E18F08-22E8-458E-BC0A-77076FD7840B}" type="presParOf" srcId="{FF73B5DD-50BF-475A-98F5-B6E1A2FB8F9E}" destId="{E7DBBBA6-03A7-481B-83A8-9071BEA538B1}" srcOrd="2" destOrd="0" presId="urn:microsoft.com/office/officeart/2005/8/layout/process2"/>
    <dgm:cxn modelId="{04BD9A0E-D7E8-4941-A6CA-EF1C4C8B16C1}" type="presParOf" srcId="{FF73B5DD-50BF-475A-98F5-B6E1A2FB8F9E}" destId="{AE3B77A6-7EA4-4228-98D9-32A2FB265531}" srcOrd="3" destOrd="0" presId="urn:microsoft.com/office/officeart/2005/8/layout/process2"/>
    <dgm:cxn modelId="{BD9F7518-56CC-485A-A920-4EFC42606321}" type="presParOf" srcId="{AE3B77A6-7EA4-4228-98D9-32A2FB265531}" destId="{0D697CD2-6E14-4242-9EEB-628EAB0FDDE9}" srcOrd="0" destOrd="0" presId="urn:microsoft.com/office/officeart/2005/8/layout/process2"/>
    <dgm:cxn modelId="{6627BE09-496B-46A5-9FA6-C33A1F3E5B72}" type="presParOf" srcId="{FF73B5DD-50BF-475A-98F5-B6E1A2FB8F9E}" destId="{8C8EBA19-67C1-4CBB-A9FC-3FE6C5F8D5B4}" srcOrd="4" destOrd="0" presId="urn:microsoft.com/office/officeart/2005/8/layout/process2"/>
    <dgm:cxn modelId="{9E6E280B-515E-4AC3-B46B-755CAFB69598}" type="presParOf" srcId="{FF73B5DD-50BF-475A-98F5-B6E1A2FB8F9E}" destId="{5F1C7E70-A504-4DE6-86FB-06E9C33C9655}" srcOrd="5" destOrd="0" presId="urn:microsoft.com/office/officeart/2005/8/layout/process2"/>
    <dgm:cxn modelId="{41CAB5AB-AFBB-422D-B40A-3F93CA774CF8}" type="presParOf" srcId="{5F1C7E70-A504-4DE6-86FB-06E9C33C9655}" destId="{568AACAD-B4B5-4314-BC35-B33602E5F7AC}" srcOrd="0" destOrd="0" presId="urn:microsoft.com/office/officeart/2005/8/layout/process2"/>
    <dgm:cxn modelId="{63C79BD6-4076-4D23-9864-D93AB439A9DB}" type="presParOf" srcId="{FF73B5DD-50BF-475A-98F5-B6E1A2FB8F9E}" destId="{BE3A04DF-EE4C-4022-8B71-147CFC22B735}" srcOrd="6" destOrd="0" presId="urn:microsoft.com/office/officeart/2005/8/layout/process2"/>
    <dgm:cxn modelId="{BDA80951-D964-4E27-8EA5-719706E3CBA9}" type="presParOf" srcId="{FF73B5DD-50BF-475A-98F5-B6E1A2FB8F9E}" destId="{02AEC3F0-A4CE-4313-B913-93916B8E9E13}" srcOrd="7" destOrd="0" presId="urn:microsoft.com/office/officeart/2005/8/layout/process2"/>
    <dgm:cxn modelId="{FB54CD4A-5F8B-44C6-ACF0-B59DAECCA8CE}" type="presParOf" srcId="{02AEC3F0-A4CE-4313-B913-93916B8E9E13}" destId="{5037E4EC-4DC3-41AC-A86D-543ACCE2EBCA}" srcOrd="0" destOrd="0" presId="urn:microsoft.com/office/officeart/2005/8/layout/process2"/>
    <dgm:cxn modelId="{11D85612-4A84-40B7-8CFC-A8B6474AE36E}" type="presParOf" srcId="{FF73B5DD-50BF-475A-98F5-B6E1A2FB8F9E}" destId="{B97454C0-F53D-4CC3-B9F7-B30FD55B5541}" srcOrd="8" destOrd="0" presId="urn:microsoft.com/office/officeart/2005/8/layout/process2"/>
    <dgm:cxn modelId="{BFEA03CD-2D63-4FDB-8705-94F7F4479C89}" type="presParOf" srcId="{FF73B5DD-50BF-475A-98F5-B6E1A2FB8F9E}" destId="{4A125B8A-97F4-4ED3-B2D6-B874C0D0B445}" srcOrd="9" destOrd="0" presId="urn:microsoft.com/office/officeart/2005/8/layout/process2"/>
    <dgm:cxn modelId="{2BE2D860-4118-42AB-9187-28F2B6099532}" type="presParOf" srcId="{4A125B8A-97F4-4ED3-B2D6-B874C0D0B445}" destId="{09A5D63B-5998-429E-99DE-97A90EE172D0}" srcOrd="0" destOrd="0" presId="urn:microsoft.com/office/officeart/2005/8/layout/process2"/>
    <dgm:cxn modelId="{A6A8FF83-6230-4571-86D3-805957B55577}" type="presParOf" srcId="{FF73B5DD-50BF-475A-98F5-B6E1A2FB8F9E}" destId="{05F09DC0-A542-4A95-807F-D552D652A6C6}" srcOrd="10"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C4CFEC0-DA84-48F7-B260-37219311EFCC}"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ru-RU"/>
        </a:p>
      </dgm:t>
    </dgm:pt>
    <dgm:pt modelId="{E130E5CF-6827-43DC-B87A-7C06B30DE960}">
      <dgm:prSet phldrT="[Текст]"/>
      <dgm:spPr>
        <a:solidFill>
          <a:srgbClr val="32FA9B"/>
        </a:solidFill>
      </dgm:spPr>
      <dgm:t>
        <a:bodyPr/>
        <a:lstStyle/>
        <a:p>
          <a:pPr algn="ctr">
            <a:lnSpc>
              <a:spcPct val="100000"/>
            </a:lnSpc>
            <a:spcAft>
              <a:spcPts val="0"/>
            </a:spcAft>
          </a:pPr>
          <a:r>
            <a:rPr lang="uz-Cyrl-UZ" b="1" dirty="0" smtClean="0">
              <a:solidFill>
                <a:schemeClr val="bg1"/>
              </a:solidFill>
              <a:latin typeface="Times New Roman" pitchFamily="18" charset="0"/>
              <a:cs typeface="Times New Roman" pitchFamily="18" charset="0"/>
            </a:rPr>
            <a:t>Асосий минерал ўғитлар:</a:t>
          </a:r>
          <a:endParaRPr lang="ru-RU" b="1" dirty="0" smtClean="0">
            <a:solidFill>
              <a:schemeClr val="bg1"/>
            </a:solidFill>
            <a:latin typeface="Times New Roman" pitchFamily="18" charset="0"/>
            <a:cs typeface="Times New Roman" pitchFamily="18" charset="0"/>
          </a:endParaRPr>
        </a:p>
        <a:p>
          <a:pPr algn="ctr">
            <a:lnSpc>
              <a:spcPct val="100000"/>
            </a:lnSpc>
            <a:spcAft>
              <a:spcPts val="0"/>
            </a:spcAft>
          </a:pPr>
          <a:r>
            <a:rPr lang="uz-Cyrl-UZ" b="1" dirty="0" smtClean="0">
              <a:solidFill>
                <a:schemeClr val="bg1"/>
              </a:solidFill>
              <a:latin typeface="Times New Roman" pitchFamily="18" charset="0"/>
              <a:cs typeface="Times New Roman" pitchFamily="18" charset="0"/>
            </a:rPr>
            <a:t>Энг муҳим макро-элементлар:</a:t>
          </a:r>
          <a:endParaRPr lang="ru-RU" b="1" dirty="0">
            <a:solidFill>
              <a:schemeClr val="bg1"/>
            </a:solidFill>
            <a:latin typeface="Times New Roman" pitchFamily="18" charset="0"/>
            <a:cs typeface="Times New Roman" pitchFamily="18" charset="0"/>
          </a:endParaRPr>
        </a:p>
      </dgm:t>
    </dgm:pt>
    <dgm:pt modelId="{E9D500C1-30B5-4D86-9D21-29726CA3960A}" type="parTrans" cxnId="{029E29D4-F6F0-4E7B-92E4-63446B3BFD18}">
      <dgm:prSet/>
      <dgm:spPr/>
      <dgm:t>
        <a:bodyPr/>
        <a:lstStyle/>
        <a:p>
          <a:endParaRPr lang="ru-RU"/>
        </a:p>
      </dgm:t>
    </dgm:pt>
    <dgm:pt modelId="{4F71A9E6-E26A-4FAA-9117-950FDE458BA2}" type="sibTrans" cxnId="{029E29D4-F6F0-4E7B-92E4-63446B3BFD18}">
      <dgm:prSet/>
      <dgm:spPr/>
      <dgm:t>
        <a:bodyPr/>
        <a:lstStyle/>
        <a:p>
          <a:endParaRPr lang="ru-RU"/>
        </a:p>
      </dgm:t>
    </dgm:pt>
    <dgm:pt modelId="{1736E365-3FB7-4607-824D-666FD87C8C9C}">
      <dgm:prSet phldrT="[Текст]" custT="1"/>
      <dgm:spPr/>
      <dgm:t>
        <a:bodyPr/>
        <a:lstStyle/>
        <a:p>
          <a:r>
            <a:rPr lang="uz-Cyrl-UZ" sz="2800" dirty="0" smtClean="0">
              <a:solidFill>
                <a:schemeClr val="bg1"/>
              </a:solidFill>
              <a:latin typeface="Times New Roman" pitchFamily="18" charset="0"/>
              <a:cs typeface="Times New Roman" pitchFamily="18" charset="0"/>
            </a:rPr>
            <a:t>Фосфор (Р)</a:t>
          </a:r>
          <a:endParaRPr lang="ru-RU" sz="2800" dirty="0">
            <a:solidFill>
              <a:schemeClr val="bg1"/>
            </a:solidFill>
            <a:latin typeface="Times New Roman" pitchFamily="18" charset="0"/>
            <a:cs typeface="Times New Roman" pitchFamily="18" charset="0"/>
          </a:endParaRPr>
        </a:p>
      </dgm:t>
    </dgm:pt>
    <dgm:pt modelId="{668EBF1B-B2A2-4953-A822-8A6D70D758B6}" type="parTrans" cxnId="{5AD7CCA7-B788-4057-AB3E-AC421F5D0DA0}">
      <dgm:prSet/>
      <dgm:spPr/>
      <dgm:t>
        <a:bodyPr/>
        <a:lstStyle/>
        <a:p>
          <a:endParaRPr lang="ru-RU"/>
        </a:p>
      </dgm:t>
    </dgm:pt>
    <dgm:pt modelId="{ACED2ECF-A2B0-4418-A5D2-487B15049647}" type="sibTrans" cxnId="{5AD7CCA7-B788-4057-AB3E-AC421F5D0DA0}">
      <dgm:prSet/>
      <dgm:spPr/>
      <dgm:t>
        <a:bodyPr/>
        <a:lstStyle/>
        <a:p>
          <a:endParaRPr lang="ru-RU"/>
        </a:p>
      </dgm:t>
    </dgm:pt>
    <dgm:pt modelId="{1A51F871-3F29-49F3-820C-31AF86FFABF3}">
      <dgm:prSet phldrT="[Текст]" custT="1"/>
      <dgm:spPr>
        <a:solidFill>
          <a:srgbClr val="CCFFFF"/>
        </a:solidFill>
      </dgm:spPr>
      <dgm:t>
        <a:bodyPr/>
        <a:lstStyle/>
        <a:p>
          <a:r>
            <a:rPr lang="uz-Cyrl-UZ" sz="2800" dirty="0" smtClean="0">
              <a:solidFill>
                <a:schemeClr val="bg1"/>
              </a:solidFill>
              <a:latin typeface="Times New Roman" pitchFamily="18" charset="0"/>
              <a:cs typeface="Times New Roman" pitchFamily="18" charset="0"/>
            </a:rPr>
            <a:t>Калций (Са)</a:t>
          </a:r>
          <a:endParaRPr lang="ru-RU" sz="2800" dirty="0">
            <a:solidFill>
              <a:schemeClr val="bg1"/>
            </a:solidFill>
            <a:latin typeface="Times New Roman" pitchFamily="18" charset="0"/>
            <a:cs typeface="Times New Roman" pitchFamily="18" charset="0"/>
          </a:endParaRPr>
        </a:p>
      </dgm:t>
    </dgm:pt>
    <dgm:pt modelId="{AA2D9D80-FCCB-4D91-B1C9-848817B1BC78}" type="parTrans" cxnId="{ED446F67-55E4-49C1-B7CE-3CE7A4A2B864}">
      <dgm:prSet/>
      <dgm:spPr/>
      <dgm:t>
        <a:bodyPr/>
        <a:lstStyle/>
        <a:p>
          <a:endParaRPr lang="ru-RU"/>
        </a:p>
      </dgm:t>
    </dgm:pt>
    <dgm:pt modelId="{3C3DE485-A93B-465E-802E-01AAC72CD93A}" type="sibTrans" cxnId="{ED446F67-55E4-49C1-B7CE-3CE7A4A2B864}">
      <dgm:prSet/>
      <dgm:spPr/>
      <dgm:t>
        <a:bodyPr/>
        <a:lstStyle/>
        <a:p>
          <a:endParaRPr lang="ru-RU"/>
        </a:p>
      </dgm:t>
    </dgm:pt>
    <dgm:pt modelId="{C210CD1C-2E3B-4C02-92D2-92A30C1744C1}">
      <dgm:prSet phldrT="[Текст]" custT="1"/>
      <dgm:spPr>
        <a:solidFill>
          <a:srgbClr val="38E2F4"/>
        </a:solidFill>
      </dgm:spPr>
      <dgm:t>
        <a:bodyPr/>
        <a:lstStyle/>
        <a:p>
          <a:r>
            <a:rPr lang="uz-Cyrl-UZ" sz="2800" dirty="0" smtClean="0">
              <a:solidFill>
                <a:schemeClr val="bg1"/>
              </a:solidFill>
              <a:latin typeface="Times New Roman" pitchFamily="18" charset="0"/>
              <a:cs typeface="Times New Roman" pitchFamily="18" charset="0"/>
            </a:rPr>
            <a:t>Калий (К)</a:t>
          </a:r>
          <a:endParaRPr lang="ru-RU" sz="2800" dirty="0">
            <a:solidFill>
              <a:schemeClr val="bg1"/>
            </a:solidFill>
            <a:latin typeface="Times New Roman" pitchFamily="18" charset="0"/>
            <a:cs typeface="Times New Roman" pitchFamily="18" charset="0"/>
          </a:endParaRPr>
        </a:p>
      </dgm:t>
    </dgm:pt>
    <dgm:pt modelId="{512ADB6A-C4B1-4B5B-A89A-846DCFE9D4CB}" type="parTrans" cxnId="{15D5292D-927F-4DA5-8F12-AE6022F4986B}">
      <dgm:prSet/>
      <dgm:spPr/>
      <dgm:t>
        <a:bodyPr/>
        <a:lstStyle/>
        <a:p>
          <a:endParaRPr lang="ru-RU"/>
        </a:p>
      </dgm:t>
    </dgm:pt>
    <dgm:pt modelId="{DD4F868D-D3AA-4873-AE18-441EB567D751}" type="sibTrans" cxnId="{15D5292D-927F-4DA5-8F12-AE6022F4986B}">
      <dgm:prSet/>
      <dgm:spPr/>
      <dgm:t>
        <a:bodyPr/>
        <a:lstStyle/>
        <a:p>
          <a:endParaRPr lang="ru-RU"/>
        </a:p>
      </dgm:t>
    </dgm:pt>
    <dgm:pt modelId="{68768A02-8B47-4B91-A5A9-3E2435A627F4}">
      <dgm:prSet phldrT="[Текст]" custT="1"/>
      <dgm:spPr>
        <a:solidFill>
          <a:schemeClr val="tx1"/>
        </a:solidFill>
      </dgm:spPr>
      <dgm:t>
        <a:bodyPr/>
        <a:lstStyle/>
        <a:p>
          <a:r>
            <a:rPr lang="uz-Cyrl-UZ" sz="2800" dirty="0" smtClean="0">
              <a:solidFill>
                <a:schemeClr val="bg1"/>
              </a:solidFill>
              <a:latin typeface="Times New Roman" pitchFamily="18" charset="0"/>
              <a:cs typeface="Times New Roman" pitchFamily="18" charset="0"/>
            </a:rPr>
            <a:t>Азот (</a:t>
          </a:r>
          <a:r>
            <a:rPr lang="en-US" sz="2800" dirty="0" smtClean="0">
              <a:solidFill>
                <a:schemeClr val="bg1"/>
              </a:solidFill>
              <a:latin typeface="Times New Roman" pitchFamily="18" charset="0"/>
              <a:cs typeface="Times New Roman" pitchFamily="18" charset="0"/>
            </a:rPr>
            <a:t>N</a:t>
          </a:r>
          <a:r>
            <a:rPr lang="uz-Cyrl-UZ" sz="2800" dirty="0" smtClean="0">
              <a:solidFill>
                <a:schemeClr val="bg1"/>
              </a:solidFill>
              <a:latin typeface="Times New Roman" pitchFamily="18" charset="0"/>
              <a:cs typeface="Times New Roman" pitchFamily="18" charset="0"/>
            </a:rPr>
            <a:t>)</a:t>
          </a:r>
          <a:endParaRPr lang="ru-RU" sz="2800" dirty="0">
            <a:solidFill>
              <a:schemeClr val="bg1"/>
            </a:solidFill>
            <a:latin typeface="Times New Roman" pitchFamily="18" charset="0"/>
            <a:cs typeface="Times New Roman" pitchFamily="18" charset="0"/>
          </a:endParaRPr>
        </a:p>
      </dgm:t>
    </dgm:pt>
    <dgm:pt modelId="{9F64F456-1AE5-4355-9C28-9EF539575B44}" type="parTrans" cxnId="{665A0D32-0326-459F-B0E6-8BC041E02AE2}">
      <dgm:prSet/>
      <dgm:spPr/>
      <dgm:t>
        <a:bodyPr/>
        <a:lstStyle/>
        <a:p>
          <a:endParaRPr lang="ru-RU"/>
        </a:p>
      </dgm:t>
    </dgm:pt>
    <dgm:pt modelId="{11B8E89C-9A2C-4DF5-A96E-84EBBCF78823}" type="sibTrans" cxnId="{665A0D32-0326-459F-B0E6-8BC041E02AE2}">
      <dgm:prSet/>
      <dgm:spPr/>
      <dgm:t>
        <a:bodyPr/>
        <a:lstStyle/>
        <a:p>
          <a:endParaRPr lang="ru-RU"/>
        </a:p>
      </dgm:t>
    </dgm:pt>
    <dgm:pt modelId="{428A87BB-E521-4260-8DE2-DBD06C01D968}">
      <dgm:prSet phldrT="[Текст]" custT="1"/>
      <dgm:spPr>
        <a:solidFill>
          <a:srgbClr val="FFC000"/>
        </a:solidFill>
      </dgm:spPr>
      <dgm:t>
        <a:bodyPr/>
        <a:lstStyle/>
        <a:p>
          <a:r>
            <a:rPr lang="uz-Cyrl-UZ" sz="2800" dirty="0" smtClean="0">
              <a:solidFill>
                <a:schemeClr val="bg1"/>
              </a:solidFill>
              <a:latin typeface="Times New Roman" pitchFamily="18" charset="0"/>
              <a:cs typeface="Times New Roman" pitchFamily="18" charset="0"/>
            </a:rPr>
            <a:t>Магний (</a:t>
          </a:r>
          <a:r>
            <a:rPr lang="en-US" sz="2800" dirty="0" smtClean="0">
              <a:solidFill>
                <a:schemeClr val="bg1"/>
              </a:solidFill>
              <a:latin typeface="Times New Roman" pitchFamily="18" charset="0"/>
              <a:cs typeface="Times New Roman" pitchFamily="18" charset="0"/>
            </a:rPr>
            <a:t>Mg</a:t>
          </a:r>
          <a:r>
            <a:rPr lang="uz-Cyrl-UZ" sz="2800" dirty="0" smtClean="0">
              <a:solidFill>
                <a:schemeClr val="bg1"/>
              </a:solidFill>
              <a:latin typeface="Times New Roman" pitchFamily="18" charset="0"/>
              <a:cs typeface="Times New Roman" pitchFamily="18" charset="0"/>
            </a:rPr>
            <a:t>)</a:t>
          </a:r>
          <a:endParaRPr lang="ru-RU" sz="2800" dirty="0">
            <a:solidFill>
              <a:schemeClr val="bg1"/>
            </a:solidFill>
            <a:latin typeface="Times New Roman" pitchFamily="18" charset="0"/>
            <a:cs typeface="Times New Roman" pitchFamily="18" charset="0"/>
          </a:endParaRPr>
        </a:p>
      </dgm:t>
    </dgm:pt>
    <dgm:pt modelId="{6E60F58B-0B11-4EC7-AE93-6C6B6864195C}" type="parTrans" cxnId="{BE747BEB-3638-453A-A9E2-41500B831558}">
      <dgm:prSet/>
      <dgm:spPr/>
      <dgm:t>
        <a:bodyPr/>
        <a:lstStyle/>
        <a:p>
          <a:endParaRPr lang="ru-RU"/>
        </a:p>
      </dgm:t>
    </dgm:pt>
    <dgm:pt modelId="{4AFC3312-872E-4A64-9191-D132C94918C6}" type="sibTrans" cxnId="{BE747BEB-3638-453A-A9E2-41500B831558}">
      <dgm:prSet/>
      <dgm:spPr/>
      <dgm:t>
        <a:bodyPr/>
        <a:lstStyle/>
        <a:p>
          <a:endParaRPr lang="ru-RU"/>
        </a:p>
      </dgm:t>
    </dgm:pt>
    <dgm:pt modelId="{53BA5DD4-B337-4936-87FF-6B5E834A8B03}" type="pres">
      <dgm:prSet presAssocID="{EC4CFEC0-DA84-48F7-B260-37219311EFCC}" presName="Name0" presStyleCnt="0">
        <dgm:presLayoutVars>
          <dgm:dir/>
          <dgm:resizeHandles val="exact"/>
        </dgm:presLayoutVars>
      </dgm:prSet>
      <dgm:spPr/>
      <dgm:t>
        <a:bodyPr/>
        <a:lstStyle/>
        <a:p>
          <a:endParaRPr lang="ru-RU"/>
        </a:p>
      </dgm:t>
    </dgm:pt>
    <dgm:pt modelId="{8ED8A69B-6FEF-455C-A14E-A698E1E657B7}" type="pres">
      <dgm:prSet presAssocID="{EC4CFEC0-DA84-48F7-B260-37219311EFCC}" presName="cycle" presStyleCnt="0"/>
      <dgm:spPr/>
    </dgm:pt>
    <dgm:pt modelId="{2FF41D1F-2573-4A50-9A68-DACDBAA1E37C}" type="pres">
      <dgm:prSet presAssocID="{E130E5CF-6827-43DC-B87A-7C06B30DE960}" presName="nodeFirstNode" presStyleLbl="node1" presStyleIdx="0" presStyleCnt="6" custScaleX="137709">
        <dgm:presLayoutVars>
          <dgm:bulletEnabled val="1"/>
        </dgm:presLayoutVars>
      </dgm:prSet>
      <dgm:spPr/>
      <dgm:t>
        <a:bodyPr/>
        <a:lstStyle/>
        <a:p>
          <a:endParaRPr lang="ru-RU"/>
        </a:p>
      </dgm:t>
    </dgm:pt>
    <dgm:pt modelId="{E98C650E-BEBB-45AC-B2D8-8146D7386FFF}" type="pres">
      <dgm:prSet presAssocID="{4F71A9E6-E26A-4FAA-9117-950FDE458BA2}" presName="sibTransFirstNode" presStyleLbl="bgShp" presStyleIdx="0" presStyleCnt="1"/>
      <dgm:spPr/>
      <dgm:t>
        <a:bodyPr/>
        <a:lstStyle/>
        <a:p>
          <a:endParaRPr lang="ru-RU"/>
        </a:p>
      </dgm:t>
    </dgm:pt>
    <dgm:pt modelId="{7D84FDD2-8B60-4BD7-ABC2-3626151E2F98}" type="pres">
      <dgm:prSet presAssocID="{1736E365-3FB7-4607-824D-666FD87C8C9C}" presName="nodeFollowingNodes" presStyleLbl="node1" presStyleIdx="1" presStyleCnt="6" custRadScaleRad="110319" custRadScaleInc="17302">
        <dgm:presLayoutVars>
          <dgm:bulletEnabled val="1"/>
        </dgm:presLayoutVars>
      </dgm:prSet>
      <dgm:spPr/>
      <dgm:t>
        <a:bodyPr/>
        <a:lstStyle/>
        <a:p>
          <a:endParaRPr lang="ru-RU"/>
        </a:p>
      </dgm:t>
    </dgm:pt>
    <dgm:pt modelId="{15E812B3-51BC-4E15-A628-2F9A6829989B}" type="pres">
      <dgm:prSet presAssocID="{1A51F871-3F29-49F3-820C-31AF86FFABF3}" presName="nodeFollowingNodes" presStyleLbl="node1" presStyleIdx="2" presStyleCnt="6" custRadScaleRad="107803" custRadScaleInc="-24675">
        <dgm:presLayoutVars>
          <dgm:bulletEnabled val="1"/>
        </dgm:presLayoutVars>
      </dgm:prSet>
      <dgm:spPr/>
      <dgm:t>
        <a:bodyPr/>
        <a:lstStyle/>
        <a:p>
          <a:endParaRPr lang="ru-RU"/>
        </a:p>
      </dgm:t>
    </dgm:pt>
    <dgm:pt modelId="{EF89534D-A989-40F2-BB96-EBBA86871FDE}" type="pres">
      <dgm:prSet presAssocID="{428A87BB-E521-4260-8DE2-DBD06C01D968}" presName="nodeFollowingNodes" presStyleLbl="node1" presStyleIdx="3" presStyleCnt="6" custRadScaleRad="95285" custRadScaleInc="-2817">
        <dgm:presLayoutVars>
          <dgm:bulletEnabled val="1"/>
        </dgm:presLayoutVars>
      </dgm:prSet>
      <dgm:spPr/>
      <dgm:t>
        <a:bodyPr/>
        <a:lstStyle/>
        <a:p>
          <a:endParaRPr lang="ru-RU"/>
        </a:p>
      </dgm:t>
    </dgm:pt>
    <dgm:pt modelId="{1FD4A145-1CA2-4FA9-B4BF-E967A84C0003}" type="pres">
      <dgm:prSet presAssocID="{C210CD1C-2E3B-4C02-92D2-92A30C1744C1}" presName="nodeFollowingNodes" presStyleLbl="node1" presStyleIdx="4" presStyleCnt="6" custRadScaleRad="104142" custRadScaleInc="20207">
        <dgm:presLayoutVars>
          <dgm:bulletEnabled val="1"/>
        </dgm:presLayoutVars>
      </dgm:prSet>
      <dgm:spPr/>
      <dgm:t>
        <a:bodyPr/>
        <a:lstStyle/>
        <a:p>
          <a:endParaRPr lang="ru-RU"/>
        </a:p>
      </dgm:t>
    </dgm:pt>
    <dgm:pt modelId="{16BA6C1C-4DBA-44DA-A59C-3A852AB85A78}" type="pres">
      <dgm:prSet presAssocID="{68768A02-8B47-4B91-A5A9-3E2435A627F4}" presName="nodeFollowingNodes" presStyleLbl="node1" presStyleIdx="5" presStyleCnt="6" custRadScaleRad="107487" custRadScaleInc="-19352">
        <dgm:presLayoutVars>
          <dgm:bulletEnabled val="1"/>
        </dgm:presLayoutVars>
      </dgm:prSet>
      <dgm:spPr/>
      <dgm:t>
        <a:bodyPr/>
        <a:lstStyle/>
        <a:p>
          <a:endParaRPr lang="ru-RU"/>
        </a:p>
      </dgm:t>
    </dgm:pt>
  </dgm:ptLst>
  <dgm:cxnLst>
    <dgm:cxn modelId="{15D5292D-927F-4DA5-8F12-AE6022F4986B}" srcId="{EC4CFEC0-DA84-48F7-B260-37219311EFCC}" destId="{C210CD1C-2E3B-4C02-92D2-92A30C1744C1}" srcOrd="4" destOrd="0" parTransId="{512ADB6A-C4B1-4B5B-A89A-846DCFE9D4CB}" sibTransId="{DD4F868D-D3AA-4873-AE18-441EB567D751}"/>
    <dgm:cxn modelId="{D1599647-784B-4BFF-BAF9-8A02AD57B9CF}" type="presOf" srcId="{4F71A9E6-E26A-4FAA-9117-950FDE458BA2}" destId="{E98C650E-BEBB-45AC-B2D8-8146D7386FFF}" srcOrd="0" destOrd="0" presId="urn:microsoft.com/office/officeart/2005/8/layout/cycle3"/>
    <dgm:cxn modelId="{6738012E-4FFC-452D-B5D3-685F5AB63B27}" type="presOf" srcId="{1736E365-3FB7-4607-824D-666FD87C8C9C}" destId="{7D84FDD2-8B60-4BD7-ABC2-3626151E2F98}" srcOrd="0" destOrd="0" presId="urn:microsoft.com/office/officeart/2005/8/layout/cycle3"/>
    <dgm:cxn modelId="{58F16449-8383-43BC-9F18-1F069FA2902B}" type="presOf" srcId="{428A87BB-E521-4260-8DE2-DBD06C01D968}" destId="{EF89534D-A989-40F2-BB96-EBBA86871FDE}" srcOrd="0" destOrd="0" presId="urn:microsoft.com/office/officeart/2005/8/layout/cycle3"/>
    <dgm:cxn modelId="{D2A5B0DA-C60C-4895-A417-8CCBD7AEEE98}" type="presOf" srcId="{1A51F871-3F29-49F3-820C-31AF86FFABF3}" destId="{15E812B3-51BC-4E15-A628-2F9A6829989B}" srcOrd="0" destOrd="0" presId="urn:microsoft.com/office/officeart/2005/8/layout/cycle3"/>
    <dgm:cxn modelId="{BE747BEB-3638-453A-A9E2-41500B831558}" srcId="{EC4CFEC0-DA84-48F7-B260-37219311EFCC}" destId="{428A87BB-E521-4260-8DE2-DBD06C01D968}" srcOrd="3" destOrd="0" parTransId="{6E60F58B-0B11-4EC7-AE93-6C6B6864195C}" sibTransId="{4AFC3312-872E-4A64-9191-D132C94918C6}"/>
    <dgm:cxn modelId="{029E29D4-F6F0-4E7B-92E4-63446B3BFD18}" srcId="{EC4CFEC0-DA84-48F7-B260-37219311EFCC}" destId="{E130E5CF-6827-43DC-B87A-7C06B30DE960}" srcOrd="0" destOrd="0" parTransId="{E9D500C1-30B5-4D86-9D21-29726CA3960A}" sibTransId="{4F71A9E6-E26A-4FAA-9117-950FDE458BA2}"/>
    <dgm:cxn modelId="{ED446F67-55E4-49C1-B7CE-3CE7A4A2B864}" srcId="{EC4CFEC0-DA84-48F7-B260-37219311EFCC}" destId="{1A51F871-3F29-49F3-820C-31AF86FFABF3}" srcOrd="2" destOrd="0" parTransId="{AA2D9D80-FCCB-4D91-B1C9-848817B1BC78}" sibTransId="{3C3DE485-A93B-465E-802E-01AAC72CD93A}"/>
    <dgm:cxn modelId="{C41A260D-6204-449D-B019-C9EEF134E164}" type="presOf" srcId="{E130E5CF-6827-43DC-B87A-7C06B30DE960}" destId="{2FF41D1F-2573-4A50-9A68-DACDBAA1E37C}" srcOrd="0" destOrd="0" presId="urn:microsoft.com/office/officeart/2005/8/layout/cycle3"/>
    <dgm:cxn modelId="{45AF9704-D631-42D8-820C-9CE2C14B2EB8}" type="presOf" srcId="{EC4CFEC0-DA84-48F7-B260-37219311EFCC}" destId="{53BA5DD4-B337-4936-87FF-6B5E834A8B03}" srcOrd="0" destOrd="0" presId="urn:microsoft.com/office/officeart/2005/8/layout/cycle3"/>
    <dgm:cxn modelId="{1FBC8EE9-BBB6-4B66-968F-3C1969B5E503}" type="presOf" srcId="{68768A02-8B47-4B91-A5A9-3E2435A627F4}" destId="{16BA6C1C-4DBA-44DA-A59C-3A852AB85A78}" srcOrd="0" destOrd="0" presId="urn:microsoft.com/office/officeart/2005/8/layout/cycle3"/>
    <dgm:cxn modelId="{5AD7CCA7-B788-4057-AB3E-AC421F5D0DA0}" srcId="{EC4CFEC0-DA84-48F7-B260-37219311EFCC}" destId="{1736E365-3FB7-4607-824D-666FD87C8C9C}" srcOrd="1" destOrd="0" parTransId="{668EBF1B-B2A2-4953-A822-8A6D70D758B6}" sibTransId="{ACED2ECF-A2B0-4418-A5D2-487B15049647}"/>
    <dgm:cxn modelId="{665A0D32-0326-459F-B0E6-8BC041E02AE2}" srcId="{EC4CFEC0-DA84-48F7-B260-37219311EFCC}" destId="{68768A02-8B47-4B91-A5A9-3E2435A627F4}" srcOrd="5" destOrd="0" parTransId="{9F64F456-1AE5-4355-9C28-9EF539575B44}" sibTransId="{11B8E89C-9A2C-4DF5-A96E-84EBBCF78823}"/>
    <dgm:cxn modelId="{E970E94B-834A-4B5E-A8ED-2AD7F728F8CB}" type="presOf" srcId="{C210CD1C-2E3B-4C02-92D2-92A30C1744C1}" destId="{1FD4A145-1CA2-4FA9-B4BF-E967A84C0003}" srcOrd="0" destOrd="0" presId="urn:microsoft.com/office/officeart/2005/8/layout/cycle3"/>
    <dgm:cxn modelId="{AE263D57-D513-4B4B-8002-AF80BD6D1D19}" type="presParOf" srcId="{53BA5DD4-B337-4936-87FF-6B5E834A8B03}" destId="{8ED8A69B-6FEF-455C-A14E-A698E1E657B7}" srcOrd="0" destOrd="0" presId="urn:microsoft.com/office/officeart/2005/8/layout/cycle3"/>
    <dgm:cxn modelId="{6E741D78-1103-4DAD-9743-281266871157}" type="presParOf" srcId="{8ED8A69B-6FEF-455C-A14E-A698E1E657B7}" destId="{2FF41D1F-2573-4A50-9A68-DACDBAA1E37C}" srcOrd="0" destOrd="0" presId="urn:microsoft.com/office/officeart/2005/8/layout/cycle3"/>
    <dgm:cxn modelId="{33CE8E34-C6B0-4F69-8869-059B1EC5243D}" type="presParOf" srcId="{8ED8A69B-6FEF-455C-A14E-A698E1E657B7}" destId="{E98C650E-BEBB-45AC-B2D8-8146D7386FFF}" srcOrd="1" destOrd="0" presId="urn:microsoft.com/office/officeart/2005/8/layout/cycle3"/>
    <dgm:cxn modelId="{72201B36-DD7A-498F-9961-2A00E9EF1193}" type="presParOf" srcId="{8ED8A69B-6FEF-455C-A14E-A698E1E657B7}" destId="{7D84FDD2-8B60-4BD7-ABC2-3626151E2F98}" srcOrd="2" destOrd="0" presId="urn:microsoft.com/office/officeart/2005/8/layout/cycle3"/>
    <dgm:cxn modelId="{8B0CF189-8C35-4E3C-B760-35F74AC4F759}" type="presParOf" srcId="{8ED8A69B-6FEF-455C-A14E-A698E1E657B7}" destId="{15E812B3-51BC-4E15-A628-2F9A6829989B}" srcOrd="3" destOrd="0" presId="urn:microsoft.com/office/officeart/2005/8/layout/cycle3"/>
    <dgm:cxn modelId="{C9BEDE24-A0E6-4BDE-8A9E-D752F964EF4E}" type="presParOf" srcId="{8ED8A69B-6FEF-455C-A14E-A698E1E657B7}" destId="{EF89534D-A989-40F2-BB96-EBBA86871FDE}" srcOrd="4" destOrd="0" presId="urn:microsoft.com/office/officeart/2005/8/layout/cycle3"/>
    <dgm:cxn modelId="{3F96FBEF-3068-4DBB-A6A7-29C6F429A817}" type="presParOf" srcId="{8ED8A69B-6FEF-455C-A14E-A698E1E657B7}" destId="{1FD4A145-1CA2-4FA9-B4BF-E967A84C0003}" srcOrd="5" destOrd="0" presId="urn:microsoft.com/office/officeart/2005/8/layout/cycle3"/>
    <dgm:cxn modelId="{C9B11E31-340B-431A-8BFA-ED60DA3935B7}" type="presParOf" srcId="{8ED8A69B-6FEF-455C-A14E-A698E1E657B7}" destId="{16BA6C1C-4DBA-44DA-A59C-3A852AB85A78}" srcOrd="6"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4CFEC0-DA84-48F7-B260-37219311EFCC}"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ru-RU"/>
        </a:p>
      </dgm:t>
    </dgm:pt>
    <dgm:pt modelId="{E130E5CF-6827-43DC-B87A-7C06B30DE960}">
      <dgm:prSet phldrT="[Текст]"/>
      <dgm:spPr>
        <a:solidFill>
          <a:srgbClr val="32FA9B"/>
        </a:solidFill>
      </dgm:spPr>
      <dgm:t>
        <a:bodyPr/>
        <a:lstStyle/>
        <a:p>
          <a:pPr algn="ctr">
            <a:lnSpc>
              <a:spcPct val="100000"/>
            </a:lnSpc>
            <a:spcAft>
              <a:spcPts val="0"/>
            </a:spcAft>
          </a:pPr>
          <a:r>
            <a:rPr lang="uz-Cyrl-UZ" dirty="0" smtClean="0">
              <a:solidFill>
                <a:schemeClr val="bg1"/>
              </a:solidFill>
              <a:latin typeface="Times New Roman" pitchFamily="18" charset="0"/>
              <a:cs typeface="Times New Roman" pitchFamily="18" charset="0"/>
            </a:rPr>
            <a:t>Бошқа (макро ва микро-элементлар):</a:t>
          </a:r>
          <a:endParaRPr lang="ru-RU" b="1" dirty="0">
            <a:solidFill>
              <a:schemeClr val="bg1"/>
            </a:solidFill>
            <a:latin typeface="Times New Roman" pitchFamily="18" charset="0"/>
            <a:cs typeface="Times New Roman" pitchFamily="18" charset="0"/>
          </a:endParaRPr>
        </a:p>
      </dgm:t>
    </dgm:pt>
    <dgm:pt modelId="{E9D500C1-30B5-4D86-9D21-29726CA3960A}" type="parTrans" cxnId="{029E29D4-F6F0-4E7B-92E4-63446B3BFD18}">
      <dgm:prSet/>
      <dgm:spPr/>
      <dgm:t>
        <a:bodyPr/>
        <a:lstStyle/>
        <a:p>
          <a:endParaRPr lang="ru-RU"/>
        </a:p>
      </dgm:t>
    </dgm:pt>
    <dgm:pt modelId="{4F71A9E6-E26A-4FAA-9117-950FDE458BA2}" type="sibTrans" cxnId="{029E29D4-F6F0-4E7B-92E4-63446B3BFD18}">
      <dgm:prSet/>
      <dgm:spPr/>
      <dgm:t>
        <a:bodyPr/>
        <a:lstStyle/>
        <a:p>
          <a:endParaRPr lang="ru-RU"/>
        </a:p>
      </dgm:t>
    </dgm:pt>
    <dgm:pt modelId="{1736E365-3FB7-4607-824D-666FD87C8C9C}">
      <dgm:prSet phldrT="[Текст]" custT="1"/>
      <dgm:spPr>
        <a:solidFill>
          <a:schemeClr val="accent2">
            <a:lumMod val="75000"/>
          </a:schemeClr>
        </a:solidFill>
      </dgm:spPr>
      <dgm:t>
        <a:bodyPr/>
        <a:lstStyle/>
        <a:p>
          <a:r>
            <a:rPr lang="uz-Cyrl-UZ" sz="2800" dirty="0" smtClean="0">
              <a:solidFill>
                <a:schemeClr val="bg1"/>
              </a:solidFill>
              <a:latin typeface="Times New Roman" pitchFamily="18" charset="0"/>
              <a:cs typeface="Times New Roman" pitchFamily="18" charset="0"/>
            </a:rPr>
            <a:t>Темир(Ғе);</a:t>
          </a:r>
          <a:endParaRPr lang="ru-RU" sz="2800" dirty="0">
            <a:solidFill>
              <a:schemeClr val="bg1"/>
            </a:solidFill>
            <a:latin typeface="Times New Roman" pitchFamily="18" charset="0"/>
            <a:cs typeface="Times New Roman" pitchFamily="18" charset="0"/>
          </a:endParaRPr>
        </a:p>
      </dgm:t>
    </dgm:pt>
    <dgm:pt modelId="{668EBF1B-B2A2-4953-A822-8A6D70D758B6}" type="parTrans" cxnId="{5AD7CCA7-B788-4057-AB3E-AC421F5D0DA0}">
      <dgm:prSet/>
      <dgm:spPr/>
      <dgm:t>
        <a:bodyPr/>
        <a:lstStyle/>
        <a:p>
          <a:endParaRPr lang="ru-RU"/>
        </a:p>
      </dgm:t>
    </dgm:pt>
    <dgm:pt modelId="{ACED2ECF-A2B0-4418-A5D2-487B15049647}" type="sibTrans" cxnId="{5AD7CCA7-B788-4057-AB3E-AC421F5D0DA0}">
      <dgm:prSet/>
      <dgm:spPr/>
      <dgm:t>
        <a:bodyPr/>
        <a:lstStyle/>
        <a:p>
          <a:endParaRPr lang="ru-RU"/>
        </a:p>
      </dgm:t>
    </dgm:pt>
    <dgm:pt modelId="{17D9DF67-671B-45F8-BA34-11371EC4C072}">
      <dgm:prSet custT="1"/>
      <dgm:spPr>
        <a:solidFill>
          <a:srgbClr val="FF9999"/>
        </a:solidFill>
      </dgm:spPr>
      <dgm:t>
        <a:bodyPr/>
        <a:lstStyle/>
        <a:p>
          <a:r>
            <a:rPr lang="uz-Cyrl-UZ" sz="2800" dirty="0" smtClean="0">
              <a:solidFill>
                <a:schemeClr val="bg1"/>
              </a:solidFill>
              <a:latin typeface="Times New Roman" pitchFamily="18" charset="0"/>
              <a:cs typeface="Times New Roman" pitchFamily="18" charset="0"/>
            </a:rPr>
            <a:t>Марганец (М</a:t>
          </a:r>
          <a:r>
            <a:rPr lang="en-US" sz="2800" dirty="0" smtClean="0">
              <a:solidFill>
                <a:schemeClr val="bg1"/>
              </a:solidFill>
              <a:latin typeface="Times New Roman" pitchFamily="18" charset="0"/>
              <a:cs typeface="Times New Roman" pitchFamily="18" charset="0"/>
            </a:rPr>
            <a:t>n</a:t>
          </a:r>
          <a:r>
            <a:rPr lang="uz-Cyrl-UZ" sz="2800" dirty="0" smtClean="0">
              <a:solidFill>
                <a:schemeClr val="bg1"/>
              </a:solidFill>
              <a:latin typeface="Times New Roman" pitchFamily="18" charset="0"/>
              <a:cs typeface="Times New Roman" pitchFamily="18" charset="0"/>
            </a:rPr>
            <a:t>);</a:t>
          </a:r>
          <a:endParaRPr lang="ru-RU" sz="2800" dirty="0">
            <a:solidFill>
              <a:schemeClr val="bg1"/>
            </a:solidFill>
            <a:latin typeface="Times New Roman" pitchFamily="18" charset="0"/>
            <a:cs typeface="Times New Roman" pitchFamily="18" charset="0"/>
          </a:endParaRPr>
        </a:p>
      </dgm:t>
    </dgm:pt>
    <dgm:pt modelId="{318773B1-2BC1-4FF2-8ACE-3C5ED95539DD}" type="parTrans" cxnId="{0B7BFE5A-59C0-423F-93BF-25D59516522D}">
      <dgm:prSet/>
      <dgm:spPr/>
      <dgm:t>
        <a:bodyPr/>
        <a:lstStyle/>
        <a:p>
          <a:endParaRPr lang="ru-RU"/>
        </a:p>
      </dgm:t>
    </dgm:pt>
    <dgm:pt modelId="{0C3BF8C6-6584-44F6-BECA-17BF642475DF}" type="sibTrans" cxnId="{0B7BFE5A-59C0-423F-93BF-25D59516522D}">
      <dgm:prSet/>
      <dgm:spPr/>
      <dgm:t>
        <a:bodyPr/>
        <a:lstStyle/>
        <a:p>
          <a:endParaRPr lang="ru-RU"/>
        </a:p>
      </dgm:t>
    </dgm:pt>
    <dgm:pt modelId="{C41024B6-6E2D-4FAD-930B-7480BBECAE03}">
      <dgm:prSet custT="1"/>
      <dgm:spPr/>
      <dgm:t>
        <a:bodyPr/>
        <a:lstStyle/>
        <a:p>
          <a:r>
            <a:rPr lang="uz-Cyrl-UZ" sz="2800" dirty="0" smtClean="0">
              <a:solidFill>
                <a:schemeClr val="bg1"/>
              </a:solidFill>
              <a:latin typeface="Times New Roman" pitchFamily="18" charset="0"/>
              <a:cs typeface="Times New Roman" pitchFamily="18" charset="0"/>
            </a:rPr>
            <a:t>Рух (</a:t>
          </a:r>
          <a:r>
            <a:rPr lang="en-US" sz="2800" dirty="0" smtClean="0">
              <a:solidFill>
                <a:schemeClr val="bg1"/>
              </a:solidFill>
              <a:latin typeface="Times New Roman" pitchFamily="18" charset="0"/>
              <a:cs typeface="Times New Roman" pitchFamily="18" charset="0"/>
            </a:rPr>
            <a:t>Zn</a:t>
          </a:r>
          <a:r>
            <a:rPr lang="uz-Cyrl-UZ" sz="2800" dirty="0" smtClean="0">
              <a:solidFill>
                <a:schemeClr val="bg1"/>
              </a:solidFill>
              <a:latin typeface="Times New Roman" pitchFamily="18" charset="0"/>
              <a:cs typeface="Times New Roman" pitchFamily="18" charset="0"/>
            </a:rPr>
            <a:t>);</a:t>
          </a:r>
          <a:endParaRPr lang="ru-RU" sz="2800" dirty="0">
            <a:solidFill>
              <a:schemeClr val="bg1"/>
            </a:solidFill>
            <a:latin typeface="Times New Roman" pitchFamily="18" charset="0"/>
            <a:cs typeface="Times New Roman" pitchFamily="18" charset="0"/>
          </a:endParaRPr>
        </a:p>
      </dgm:t>
    </dgm:pt>
    <dgm:pt modelId="{2C5BDE1B-D65D-4AC4-9EB4-BDEDDC3327E0}" type="parTrans" cxnId="{3B36CCB7-8420-4548-BABA-94DAA8225CCA}">
      <dgm:prSet/>
      <dgm:spPr/>
      <dgm:t>
        <a:bodyPr/>
        <a:lstStyle/>
        <a:p>
          <a:endParaRPr lang="ru-RU"/>
        </a:p>
      </dgm:t>
    </dgm:pt>
    <dgm:pt modelId="{A43B22E0-2C51-4D5C-8996-75221606B135}" type="sibTrans" cxnId="{3B36CCB7-8420-4548-BABA-94DAA8225CCA}">
      <dgm:prSet/>
      <dgm:spPr/>
      <dgm:t>
        <a:bodyPr/>
        <a:lstStyle/>
        <a:p>
          <a:endParaRPr lang="ru-RU"/>
        </a:p>
      </dgm:t>
    </dgm:pt>
    <dgm:pt modelId="{2A720CB0-DD30-486B-9C52-5409C8A6E1F2}">
      <dgm:prSet custT="1"/>
      <dgm:spPr>
        <a:solidFill>
          <a:srgbClr val="FFFF00"/>
        </a:solidFill>
      </dgm:spPr>
      <dgm:t>
        <a:bodyPr/>
        <a:lstStyle/>
        <a:p>
          <a:r>
            <a:rPr lang="uz-Cyrl-UZ" sz="2800" dirty="0" smtClean="0">
              <a:solidFill>
                <a:schemeClr val="bg1"/>
              </a:solidFill>
              <a:latin typeface="Times New Roman" pitchFamily="18" charset="0"/>
              <a:cs typeface="Times New Roman" pitchFamily="18" charset="0"/>
            </a:rPr>
            <a:t>Олтингугурт (</a:t>
          </a:r>
          <a:r>
            <a:rPr lang="en-US" sz="2800" dirty="0" smtClean="0">
              <a:solidFill>
                <a:schemeClr val="bg1"/>
              </a:solidFill>
              <a:latin typeface="Times New Roman" pitchFamily="18" charset="0"/>
              <a:cs typeface="Times New Roman" pitchFamily="18" charset="0"/>
            </a:rPr>
            <a:t>S</a:t>
          </a:r>
          <a:r>
            <a:rPr lang="uz-Cyrl-UZ" sz="2800" dirty="0" smtClean="0">
              <a:solidFill>
                <a:schemeClr val="bg1"/>
              </a:solidFill>
              <a:latin typeface="Times New Roman" pitchFamily="18" charset="0"/>
              <a:cs typeface="Times New Roman" pitchFamily="18" charset="0"/>
            </a:rPr>
            <a:t>)</a:t>
          </a:r>
          <a:endParaRPr lang="ru-RU" sz="2800" dirty="0">
            <a:solidFill>
              <a:schemeClr val="bg1"/>
            </a:solidFill>
            <a:latin typeface="Times New Roman" pitchFamily="18" charset="0"/>
            <a:cs typeface="Times New Roman" pitchFamily="18" charset="0"/>
          </a:endParaRPr>
        </a:p>
      </dgm:t>
    </dgm:pt>
    <dgm:pt modelId="{5CFACFF4-B481-4B9F-9A66-47F48E63A3B1}" type="parTrans" cxnId="{56CC554E-91CC-4B04-BA07-0B9C21CBDCC7}">
      <dgm:prSet/>
      <dgm:spPr/>
      <dgm:t>
        <a:bodyPr/>
        <a:lstStyle/>
        <a:p>
          <a:endParaRPr lang="ru-RU"/>
        </a:p>
      </dgm:t>
    </dgm:pt>
    <dgm:pt modelId="{30F37CA0-6894-4AF7-8452-63A6C871055B}" type="sibTrans" cxnId="{56CC554E-91CC-4B04-BA07-0B9C21CBDCC7}">
      <dgm:prSet/>
      <dgm:spPr/>
      <dgm:t>
        <a:bodyPr/>
        <a:lstStyle/>
        <a:p>
          <a:endParaRPr lang="ru-RU"/>
        </a:p>
      </dgm:t>
    </dgm:pt>
    <dgm:pt modelId="{45643F29-C0F4-494E-BDF6-DECC7C395D37}">
      <dgm:prSet custT="1"/>
      <dgm:spPr>
        <a:solidFill>
          <a:schemeClr val="tx1"/>
        </a:solidFill>
      </dgm:spPr>
      <dgm:t>
        <a:bodyPr/>
        <a:lstStyle/>
        <a:p>
          <a:r>
            <a:rPr lang="uz-Cyrl-UZ" sz="2800" dirty="0" smtClean="0">
              <a:solidFill>
                <a:schemeClr val="bg1"/>
              </a:solidFill>
              <a:latin typeface="Times New Roman" pitchFamily="18" charset="0"/>
              <a:cs typeface="Times New Roman" pitchFamily="18" charset="0"/>
            </a:rPr>
            <a:t>Бор(В);</a:t>
          </a:r>
          <a:endParaRPr lang="ru-RU" sz="2800" dirty="0">
            <a:solidFill>
              <a:schemeClr val="bg1"/>
            </a:solidFill>
            <a:latin typeface="Times New Roman" pitchFamily="18" charset="0"/>
            <a:cs typeface="Times New Roman" pitchFamily="18" charset="0"/>
          </a:endParaRPr>
        </a:p>
      </dgm:t>
    </dgm:pt>
    <dgm:pt modelId="{CED6FCA8-FE34-49AD-9969-65D33FC263B4}" type="sibTrans" cxnId="{C3BCD595-86C5-430D-B122-455E475157EA}">
      <dgm:prSet/>
      <dgm:spPr/>
      <dgm:t>
        <a:bodyPr/>
        <a:lstStyle/>
        <a:p>
          <a:endParaRPr lang="ru-RU"/>
        </a:p>
      </dgm:t>
    </dgm:pt>
    <dgm:pt modelId="{16C52470-221F-40FC-B365-587DD774E3DE}" type="parTrans" cxnId="{C3BCD595-86C5-430D-B122-455E475157EA}">
      <dgm:prSet/>
      <dgm:spPr/>
      <dgm:t>
        <a:bodyPr/>
        <a:lstStyle/>
        <a:p>
          <a:endParaRPr lang="ru-RU"/>
        </a:p>
      </dgm:t>
    </dgm:pt>
    <dgm:pt modelId="{53BA5DD4-B337-4936-87FF-6B5E834A8B03}" type="pres">
      <dgm:prSet presAssocID="{EC4CFEC0-DA84-48F7-B260-37219311EFCC}" presName="Name0" presStyleCnt="0">
        <dgm:presLayoutVars>
          <dgm:dir/>
          <dgm:resizeHandles val="exact"/>
        </dgm:presLayoutVars>
      </dgm:prSet>
      <dgm:spPr/>
      <dgm:t>
        <a:bodyPr/>
        <a:lstStyle/>
        <a:p>
          <a:endParaRPr lang="ru-RU"/>
        </a:p>
      </dgm:t>
    </dgm:pt>
    <dgm:pt modelId="{8ED8A69B-6FEF-455C-A14E-A698E1E657B7}" type="pres">
      <dgm:prSet presAssocID="{EC4CFEC0-DA84-48F7-B260-37219311EFCC}" presName="cycle" presStyleCnt="0"/>
      <dgm:spPr/>
    </dgm:pt>
    <dgm:pt modelId="{2FF41D1F-2573-4A50-9A68-DACDBAA1E37C}" type="pres">
      <dgm:prSet presAssocID="{E130E5CF-6827-43DC-B87A-7C06B30DE960}" presName="nodeFirstNode" presStyleLbl="node1" presStyleIdx="0" presStyleCnt="6" custScaleX="137709">
        <dgm:presLayoutVars>
          <dgm:bulletEnabled val="1"/>
        </dgm:presLayoutVars>
      </dgm:prSet>
      <dgm:spPr/>
      <dgm:t>
        <a:bodyPr/>
        <a:lstStyle/>
        <a:p>
          <a:endParaRPr lang="ru-RU"/>
        </a:p>
      </dgm:t>
    </dgm:pt>
    <dgm:pt modelId="{E98C650E-BEBB-45AC-B2D8-8146D7386FFF}" type="pres">
      <dgm:prSet presAssocID="{4F71A9E6-E26A-4FAA-9117-950FDE458BA2}" presName="sibTransFirstNode" presStyleLbl="bgShp" presStyleIdx="0" presStyleCnt="1"/>
      <dgm:spPr/>
      <dgm:t>
        <a:bodyPr/>
        <a:lstStyle/>
        <a:p>
          <a:endParaRPr lang="ru-RU"/>
        </a:p>
      </dgm:t>
    </dgm:pt>
    <dgm:pt modelId="{7D84FDD2-8B60-4BD7-ABC2-3626151E2F98}" type="pres">
      <dgm:prSet presAssocID="{1736E365-3FB7-4607-824D-666FD87C8C9C}" presName="nodeFollowingNodes" presStyleLbl="node1" presStyleIdx="1" presStyleCnt="6" custRadScaleRad="110319" custRadScaleInc="17302">
        <dgm:presLayoutVars>
          <dgm:bulletEnabled val="1"/>
        </dgm:presLayoutVars>
      </dgm:prSet>
      <dgm:spPr/>
      <dgm:t>
        <a:bodyPr/>
        <a:lstStyle/>
        <a:p>
          <a:endParaRPr lang="ru-RU"/>
        </a:p>
      </dgm:t>
    </dgm:pt>
    <dgm:pt modelId="{1F689C26-F47C-4031-9194-917ACC057F88}" type="pres">
      <dgm:prSet presAssocID="{45643F29-C0F4-494E-BDF6-DECC7C395D37}" presName="nodeFollowingNodes" presStyleLbl="node1" presStyleIdx="2" presStyleCnt="6" custRadScaleRad="103881" custRadScaleInc="-10123">
        <dgm:presLayoutVars>
          <dgm:bulletEnabled val="1"/>
        </dgm:presLayoutVars>
      </dgm:prSet>
      <dgm:spPr/>
      <dgm:t>
        <a:bodyPr/>
        <a:lstStyle/>
        <a:p>
          <a:endParaRPr lang="ru-RU"/>
        </a:p>
      </dgm:t>
    </dgm:pt>
    <dgm:pt modelId="{A235F074-E096-4EA3-8231-A55215FD8D3E}" type="pres">
      <dgm:prSet presAssocID="{17D9DF67-671B-45F8-BA34-11371EC4C072}" presName="nodeFollowingNodes" presStyleLbl="node1" presStyleIdx="3" presStyleCnt="6">
        <dgm:presLayoutVars>
          <dgm:bulletEnabled val="1"/>
        </dgm:presLayoutVars>
      </dgm:prSet>
      <dgm:spPr/>
      <dgm:t>
        <a:bodyPr/>
        <a:lstStyle/>
        <a:p>
          <a:endParaRPr lang="ru-RU"/>
        </a:p>
      </dgm:t>
    </dgm:pt>
    <dgm:pt modelId="{5335C79C-547D-4E3D-A587-D0A9F9303D92}" type="pres">
      <dgm:prSet presAssocID="{C41024B6-6E2D-4FAD-930B-7480BBECAE03}" presName="nodeFollowingNodes" presStyleLbl="node1" presStyleIdx="4" presStyleCnt="6" custRadScaleRad="111534" custRadScaleInc="16727">
        <dgm:presLayoutVars>
          <dgm:bulletEnabled val="1"/>
        </dgm:presLayoutVars>
      </dgm:prSet>
      <dgm:spPr/>
      <dgm:t>
        <a:bodyPr/>
        <a:lstStyle/>
        <a:p>
          <a:endParaRPr lang="ru-RU"/>
        </a:p>
      </dgm:t>
    </dgm:pt>
    <dgm:pt modelId="{A8748178-B31F-4C78-A03A-C133766A7F77}" type="pres">
      <dgm:prSet presAssocID="{2A720CB0-DD30-486B-9C52-5409C8A6E1F2}" presName="nodeFollowingNodes" presStyleLbl="node1" presStyleIdx="5" presStyleCnt="6" custRadScaleRad="109263" custRadScaleInc="-23107">
        <dgm:presLayoutVars>
          <dgm:bulletEnabled val="1"/>
        </dgm:presLayoutVars>
      </dgm:prSet>
      <dgm:spPr/>
      <dgm:t>
        <a:bodyPr/>
        <a:lstStyle/>
        <a:p>
          <a:endParaRPr lang="ru-RU"/>
        </a:p>
      </dgm:t>
    </dgm:pt>
  </dgm:ptLst>
  <dgm:cxnLst>
    <dgm:cxn modelId="{F00C38DE-D708-46B2-8F9B-5CE91AF1729B}" type="presOf" srcId="{2A720CB0-DD30-486B-9C52-5409C8A6E1F2}" destId="{A8748178-B31F-4C78-A03A-C133766A7F77}" srcOrd="0" destOrd="0" presId="urn:microsoft.com/office/officeart/2005/8/layout/cycle3"/>
    <dgm:cxn modelId="{48DF11EC-4778-4CDE-9DC5-987CCCDFB370}" type="presOf" srcId="{C41024B6-6E2D-4FAD-930B-7480BBECAE03}" destId="{5335C79C-547D-4E3D-A587-D0A9F9303D92}" srcOrd="0" destOrd="0" presId="urn:microsoft.com/office/officeart/2005/8/layout/cycle3"/>
    <dgm:cxn modelId="{00D09E07-9EC0-40E3-A4B0-773F9BAC1FD2}" type="presOf" srcId="{45643F29-C0F4-494E-BDF6-DECC7C395D37}" destId="{1F689C26-F47C-4031-9194-917ACC057F88}" srcOrd="0" destOrd="0" presId="urn:microsoft.com/office/officeart/2005/8/layout/cycle3"/>
    <dgm:cxn modelId="{1EDF23A4-3388-48D5-B9DE-684F9AF7029E}" type="presOf" srcId="{E130E5CF-6827-43DC-B87A-7C06B30DE960}" destId="{2FF41D1F-2573-4A50-9A68-DACDBAA1E37C}" srcOrd="0" destOrd="0" presId="urn:microsoft.com/office/officeart/2005/8/layout/cycle3"/>
    <dgm:cxn modelId="{029E29D4-F6F0-4E7B-92E4-63446B3BFD18}" srcId="{EC4CFEC0-DA84-48F7-B260-37219311EFCC}" destId="{E130E5CF-6827-43DC-B87A-7C06B30DE960}" srcOrd="0" destOrd="0" parTransId="{E9D500C1-30B5-4D86-9D21-29726CA3960A}" sibTransId="{4F71A9E6-E26A-4FAA-9117-950FDE458BA2}"/>
    <dgm:cxn modelId="{F341A612-5111-4C7F-A858-93E9A62250E3}" type="presOf" srcId="{EC4CFEC0-DA84-48F7-B260-37219311EFCC}" destId="{53BA5DD4-B337-4936-87FF-6B5E834A8B03}" srcOrd="0" destOrd="0" presId="urn:microsoft.com/office/officeart/2005/8/layout/cycle3"/>
    <dgm:cxn modelId="{19ABDC43-2379-44B1-A9B7-EA96640944A9}" type="presOf" srcId="{17D9DF67-671B-45F8-BA34-11371EC4C072}" destId="{A235F074-E096-4EA3-8231-A55215FD8D3E}" srcOrd="0" destOrd="0" presId="urn:microsoft.com/office/officeart/2005/8/layout/cycle3"/>
    <dgm:cxn modelId="{5AD7CCA7-B788-4057-AB3E-AC421F5D0DA0}" srcId="{EC4CFEC0-DA84-48F7-B260-37219311EFCC}" destId="{1736E365-3FB7-4607-824D-666FD87C8C9C}" srcOrd="1" destOrd="0" parTransId="{668EBF1B-B2A2-4953-A822-8A6D70D758B6}" sibTransId="{ACED2ECF-A2B0-4418-A5D2-487B15049647}"/>
    <dgm:cxn modelId="{0B7BFE5A-59C0-423F-93BF-25D59516522D}" srcId="{EC4CFEC0-DA84-48F7-B260-37219311EFCC}" destId="{17D9DF67-671B-45F8-BA34-11371EC4C072}" srcOrd="3" destOrd="0" parTransId="{318773B1-2BC1-4FF2-8ACE-3C5ED95539DD}" sibTransId="{0C3BF8C6-6584-44F6-BECA-17BF642475DF}"/>
    <dgm:cxn modelId="{4F9FDACF-B7A2-47AA-9013-A4F7BF66C038}" type="presOf" srcId="{1736E365-3FB7-4607-824D-666FD87C8C9C}" destId="{7D84FDD2-8B60-4BD7-ABC2-3626151E2F98}" srcOrd="0" destOrd="0" presId="urn:microsoft.com/office/officeart/2005/8/layout/cycle3"/>
    <dgm:cxn modelId="{C3BCD595-86C5-430D-B122-455E475157EA}" srcId="{EC4CFEC0-DA84-48F7-B260-37219311EFCC}" destId="{45643F29-C0F4-494E-BDF6-DECC7C395D37}" srcOrd="2" destOrd="0" parTransId="{16C52470-221F-40FC-B365-587DD774E3DE}" sibTransId="{CED6FCA8-FE34-49AD-9969-65D33FC263B4}"/>
    <dgm:cxn modelId="{3B36CCB7-8420-4548-BABA-94DAA8225CCA}" srcId="{EC4CFEC0-DA84-48F7-B260-37219311EFCC}" destId="{C41024B6-6E2D-4FAD-930B-7480BBECAE03}" srcOrd="4" destOrd="0" parTransId="{2C5BDE1B-D65D-4AC4-9EB4-BDEDDC3327E0}" sibTransId="{A43B22E0-2C51-4D5C-8996-75221606B135}"/>
    <dgm:cxn modelId="{56CC554E-91CC-4B04-BA07-0B9C21CBDCC7}" srcId="{EC4CFEC0-DA84-48F7-B260-37219311EFCC}" destId="{2A720CB0-DD30-486B-9C52-5409C8A6E1F2}" srcOrd="5" destOrd="0" parTransId="{5CFACFF4-B481-4B9F-9A66-47F48E63A3B1}" sibTransId="{30F37CA0-6894-4AF7-8452-63A6C871055B}"/>
    <dgm:cxn modelId="{6FA684E0-F5EB-4D1C-9996-C2A9ADFEFEFB}" type="presOf" srcId="{4F71A9E6-E26A-4FAA-9117-950FDE458BA2}" destId="{E98C650E-BEBB-45AC-B2D8-8146D7386FFF}" srcOrd="0" destOrd="0" presId="urn:microsoft.com/office/officeart/2005/8/layout/cycle3"/>
    <dgm:cxn modelId="{AABD5833-25D6-4CC9-8AFA-C30048CDD3FC}" type="presParOf" srcId="{53BA5DD4-B337-4936-87FF-6B5E834A8B03}" destId="{8ED8A69B-6FEF-455C-A14E-A698E1E657B7}" srcOrd="0" destOrd="0" presId="urn:microsoft.com/office/officeart/2005/8/layout/cycle3"/>
    <dgm:cxn modelId="{3F3225EB-9A3C-4E06-82FA-2B6F20A3B6BC}" type="presParOf" srcId="{8ED8A69B-6FEF-455C-A14E-A698E1E657B7}" destId="{2FF41D1F-2573-4A50-9A68-DACDBAA1E37C}" srcOrd="0" destOrd="0" presId="urn:microsoft.com/office/officeart/2005/8/layout/cycle3"/>
    <dgm:cxn modelId="{17830483-8914-48D8-B5B1-2C725C8A7AB9}" type="presParOf" srcId="{8ED8A69B-6FEF-455C-A14E-A698E1E657B7}" destId="{E98C650E-BEBB-45AC-B2D8-8146D7386FFF}" srcOrd="1" destOrd="0" presId="urn:microsoft.com/office/officeart/2005/8/layout/cycle3"/>
    <dgm:cxn modelId="{B86F4480-544E-4537-95F1-4F0185BC4F0D}" type="presParOf" srcId="{8ED8A69B-6FEF-455C-A14E-A698E1E657B7}" destId="{7D84FDD2-8B60-4BD7-ABC2-3626151E2F98}" srcOrd="2" destOrd="0" presId="urn:microsoft.com/office/officeart/2005/8/layout/cycle3"/>
    <dgm:cxn modelId="{0C51CBC6-8D55-4849-8823-EE83B7380BAD}" type="presParOf" srcId="{8ED8A69B-6FEF-455C-A14E-A698E1E657B7}" destId="{1F689C26-F47C-4031-9194-917ACC057F88}" srcOrd="3" destOrd="0" presId="urn:microsoft.com/office/officeart/2005/8/layout/cycle3"/>
    <dgm:cxn modelId="{E088B107-65EB-47E4-817D-973FE9E1992E}" type="presParOf" srcId="{8ED8A69B-6FEF-455C-A14E-A698E1E657B7}" destId="{A235F074-E096-4EA3-8231-A55215FD8D3E}" srcOrd="4" destOrd="0" presId="urn:microsoft.com/office/officeart/2005/8/layout/cycle3"/>
    <dgm:cxn modelId="{8EDF1683-3FDF-4C76-9DCF-FF248176105B}" type="presParOf" srcId="{8ED8A69B-6FEF-455C-A14E-A698E1E657B7}" destId="{5335C79C-547D-4E3D-A587-D0A9F9303D92}" srcOrd="5" destOrd="0" presId="urn:microsoft.com/office/officeart/2005/8/layout/cycle3"/>
    <dgm:cxn modelId="{DC88649D-246F-4121-B1F0-98ECEFD34D58}" type="presParOf" srcId="{8ED8A69B-6FEF-455C-A14E-A698E1E657B7}" destId="{A8748178-B31F-4C78-A03A-C133766A7F77}" srcOrd="6"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0F814CC-4EFA-4AD3-B20F-F637DA5D51FD}"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5AE22B5F-EC64-4636-9E10-81B4B53A1E05}">
      <dgm:prSet phldrT="[Текст]" custT="1"/>
      <dgm:spPr>
        <a:solidFill>
          <a:schemeClr val="tx1"/>
        </a:solidFill>
      </dgm:spPr>
      <dgm:t>
        <a:bodyPr/>
        <a:lstStyle/>
        <a:p>
          <a:pPr>
            <a:lnSpc>
              <a:spcPct val="100000"/>
            </a:lnSpc>
          </a:pPr>
          <a:r>
            <a:rPr lang="uz-Cyrl-UZ" sz="3600" dirty="0" smtClean="0">
              <a:solidFill>
                <a:schemeClr val="bg1"/>
              </a:solidFill>
              <a:latin typeface="Times New Roman" pitchFamily="18" charset="0"/>
              <a:cs typeface="Times New Roman" pitchFamily="18" charset="0"/>
            </a:rPr>
            <a:t>Азот</a:t>
          </a:r>
          <a:r>
            <a:rPr lang="en-US" sz="3600" dirty="0" smtClean="0">
              <a:solidFill>
                <a:schemeClr val="bg1"/>
              </a:solidFill>
              <a:latin typeface="Times New Roman" pitchFamily="18" charset="0"/>
              <a:cs typeface="Times New Roman" pitchFamily="18" charset="0"/>
            </a:rPr>
            <a:t> (N)</a:t>
          </a:r>
          <a:r>
            <a:rPr lang="uz-Cyrl-UZ" sz="3600" dirty="0" smtClean="0">
              <a:solidFill>
                <a:schemeClr val="bg1"/>
              </a:solidFill>
              <a:latin typeface="Times New Roman" pitchFamily="18" charset="0"/>
              <a:cs typeface="Times New Roman" pitchFamily="18" charset="0"/>
            </a:rPr>
            <a:t>:</a:t>
          </a:r>
          <a:endParaRPr lang="ru-RU" sz="3600" dirty="0">
            <a:solidFill>
              <a:schemeClr val="bg1"/>
            </a:solidFill>
            <a:latin typeface="Times New Roman" pitchFamily="18" charset="0"/>
            <a:cs typeface="Times New Roman" pitchFamily="18" charset="0"/>
          </a:endParaRPr>
        </a:p>
      </dgm:t>
    </dgm:pt>
    <dgm:pt modelId="{9F7A32FA-B74C-4101-8801-9AAE44616D25}" type="parTrans" cxnId="{F3D40741-1FC1-40F4-A01A-12B0C7C32E6E}">
      <dgm:prSet/>
      <dgm:spPr/>
      <dgm:t>
        <a:bodyPr/>
        <a:lstStyle/>
        <a:p>
          <a:endParaRPr lang="ru-RU"/>
        </a:p>
      </dgm:t>
    </dgm:pt>
    <dgm:pt modelId="{B8D8CC1E-4412-4664-8235-C5B22299B6EE}" type="sibTrans" cxnId="{F3D40741-1FC1-40F4-A01A-12B0C7C32E6E}">
      <dgm:prSet/>
      <dgm:spPr/>
      <dgm:t>
        <a:bodyPr/>
        <a:lstStyle/>
        <a:p>
          <a:endParaRPr lang="ru-RU"/>
        </a:p>
      </dgm:t>
    </dgm:pt>
    <dgm:pt modelId="{ED860E74-6A06-42DC-82DD-05BAE06E2AC5}">
      <dgm:prSet phldrT="[Текст]" custT="1"/>
      <dgm:spPr>
        <a:solidFill>
          <a:srgbClr val="38E2F4"/>
        </a:solidFill>
      </dgm:spPr>
      <dgm:t>
        <a:bodyPr/>
        <a:lstStyle/>
        <a:p>
          <a:pPr>
            <a:lnSpc>
              <a:spcPct val="100000"/>
            </a:lnSpc>
          </a:pPr>
          <a:r>
            <a:rPr lang="uz-Cyrl-UZ" sz="2400" dirty="0" smtClean="0">
              <a:solidFill>
                <a:schemeClr val="bg1"/>
              </a:solidFill>
              <a:latin typeface="Times New Roman" pitchFamily="18" charset="0"/>
              <a:cs typeface="Times New Roman" pitchFamily="18" charset="0"/>
            </a:rPr>
            <a:t>- ўсишга таъсир қилади;</a:t>
          </a:r>
          <a:endParaRPr lang="ru-RU" sz="2400" dirty="0">
            <a:solidFill>
              <a:schemeClr val="bg1"/>
            </a:solidFill>
            <a:latin typeface="Times New Roman" pitchFamily="18" charset="0"/>
            <a:cs typeface="Times New Roman" pitchFamily="18" charset="0"/>
          </a:endParaRPr>
        </a:p>
      </dgm:t>
    </dgm:pt>
    <dgm:pt modelId="{DD7C095B-86CC-4D11-AEAF-38B2B4004166}" type="parTrans" cxnId="{5D7871C3-18FE-4DCE-BC1B-420E346DCBA8}">
      <dgm:prSet/>
      <dgm:spPr>
        <a:solidFill>
          <a:srgbClr val="00B050"/>
        </a:solidFill>
      </dgm:spPr>
      <dgm:t>
        <a:bodyPr/>
        <a:lstStyle/>
        <a:p>
          <a:endParaRPr lang="ru-RU"/>
        </a:p>
      </dgm:t>
    </dgm:pt>
    <dgm:pt modelId="{C40A6283-99AF-4D8F-BBA6-0F0A5FCAB9E7}" type="sibTrans" cxnId="{5D7871C3-18FE-4DCE-BC1B-420E346DCBA8}">
      <dgm:prSet/>
      <dgm:spPr/>
      <dgm:t>
        <a:bodyPr/>
        <a:lstStyle/>
        <a:p>
          <a:endParaRPr lang="ru-RU"/>
        </a:p>
      </dgm:t>
    </dgm:pt>
    <dgm:pt modelId="{A8302CC3-7285-4F2F-9473-FE41A02C46F0}">
      <dgm:prSet custT="1"/>
      <dgm:spPr>
        <a:solidFill>
          <a:srgbClr val="FFFF00"/>
        </a:solidFill>
      </dgm:spPr>
      <dgm:t>
        <a:bodyPr/>
        <a:lstStyle/>
        <a:p>
          <a:pPr>
            <a:lnSpc>
              <a:spcPct val="100000"/>
            </a:lnSpc>
          </a:pPr>
          <a:r>
            <a:rPr lang="uz-Cyrl-UZ" sz="2400" dirty="0" smtClean="0">
              <a:solidFill>
                <a:schemeClr val="bg1"/>
              </a:solidFill>
              <a:latin typeface="Times New Roman" pitchFamily="18" charset="0"/>
              <a:cs typeface="Times New Roman" pitchFamily="18" charset="0"/>
            </a:rPr>
            <a:t>- вегетатив аъзоларнинг таркиби ҳисоб-ланади;</a:t>
          </a:r>
          <a:endParaRPr lang="ru-RU" sz="2400" dirty="0">
            <a:solidFill>
              <a:schemeClr val="bg1"/>
            </a:solidFill>
            <a:latin typeface="Times New Roman" pitchFamily="18" charset="0"/>
            <a:cs typeface="Times New Roman" pitchFamily="18" charset="0"/>
          </a:endParaRPr>
        </a:p>
      </dgm:t>
    </dgm:pt>
    <dgm:pt modelId="{3DD0F664-05ED-41CC-ACB0-F84FB9E20EB1}" type="parTrans" cxnId="{CDDF977D-BAD5-4496-AF0E-DAD49FBD1BDD}">
      <dgm:prSet/>
      <dgm:spPr>
        <a:solidFill>
          <a:srgbClr val="00B050"/>
        </a:solidFill>
      </dgm:spPr>
      <dgm:t>
        <a:bodyPr/>
        <a:lstStyle/>
        <a:p>
          <a:endParaRPr lang="ru-RU"/>
        </a:p>
      </dgm:t>
    </dgm:pt>
    <dgm:pt modelId="{4324930A-0835-441A-AB6C-F2E6CA57F904}" type="sibTrans" cxnId="{CDDF977D-BAD5-4496-AF0E-DAD49FBD1BDD}">
      <dgm:prSet/>
      <dgm:spPr/>
      <dgm:t>
        <a:bodyPr/>
        <a:lstStyle/>
        <a:p>
          <a:endParaRPr lang="ru-RU"/>
        </a:p>
      </dgm:t>
    </dgm:pt>
    <dgm:pt modelId="{8EB07556-CC1A-4BE0-9F6C-E43BC7F3372B}">
      <dgm:prSet custT="1"/>
      <dgm:spPr>
        <a:solidFill>
          <a:srgbClr val="38E2F4"/>
        </a:solidFill>
      </dgm:spPr>
      <dgm:t>
        <a:bodyPr/>
        <a:lstStyle/>
        <a:p>
          <a:pPr>
            <a:lnSpc>
              <a:spcPct val="100000"/>
            </a:lnSpc>
          </a:pPr>
          <a:r>
            <a:rPr lang="uz-Cyrl-UZ" sz="2400" dirty="0" smtClean="0">
              <a:solidFill>
                <a:schemeClr val="bg1"/>
              </a:solidFill>
              <a:latin typeface="Times New Roman" pitchFamily="18" charset="0"/>
              <a:cs typeface="Times New Roman" pitchFamily="18" charset="0"/>
            </a:rPr>
            <a:t>- оқсил (протеин) манбаи;</a:t>
          </a:r>
          <a:endParaRPr lang="ru-RU" sz="2400" dirty="0">
            <a:solidFill>
              <a:schemeClr val="bg1"/>
            </a:solidFill>
            <a:latin typeface="Times New Roman" pitchFamily="18" charset="0"/>
            <a:cs typeface="Times New Roman" pitchFamily="18" charset="0"/>
          </a:endParaRPr>
        </a:p>
      </dgm:t>
    </dgm:pt>
    <dgm:pt modelId="{10AD8780-F9E2-457F-AF55-2D999C595D50}" type="parTrans" cxnId="{23E2C3C2-7CEA-4D59-8DAC-79C05425AE96}">
      <dgm:prSet/>
      <dgm:spPr>
        <a:solidFill>
          <a:srgbClr val="00B050"/>
        </a:solidFill>
      </dgm:spPr>
      <dgm:t>
        <a:bodyPr/>
        <a:lstStyle/>
        <a:p>
          <a:endParaRPr lang="ru-RU"/>
        </a:p>
      </dgm:t>
    </dgm:pt>
    <dgm:pt modelId="{C59D65B1-6522-4D50-BDE5-5413E5A2C277}" type="sibTrans" cxnId="{23E2C3C2-7CEA-4D59-8DAC-79C05425AE96}">
      <dgm:prSet/>
      <dgm:spPr/>
      <dgm:t>
        <a:bodyPr/>
        <a:lstStyle/>
        <a:p>
          <a:endParaRPr lang="ru-RU"/>
        </a:p>
      </dgm:t>
    </dgm:pt>
    <dgm:pt modelId="{C25DAE40-D9FB-401E-A7F4-7E1D646311F2}">
      <dgm:prSet custT="1"/>
      <dgm:spPr>
        <a:solidFill>
          <a:srgbClr val="FFFF00"/>
        </a:solidFill>
      </dgm:spPr>
      <dgm:t>
        <a:bodyPr/>
        <a:lstStyle/>
        <a:p>
          <a:pPr>
            <a:lnSpc>
              <a:spcPct val="100000"/>
            </a:lnSpc>
          </a:pPr>
          <a:r>
            <a:rPr lang="uz-Cyrl-UZ" sz="2400" dirty="0" smtClean="0">
              <a:solidFill>
                <a:schemeClr val="bg1"/>
              </a:solidFill>
              <a:latin typeface="Times New Roman" pitchFamily="18" charset="0"/>
              <a:cs typeface="Times New Roman" pitchFamily="18" charset="0"/>
            </a:rPr>
            <a:t>- 1 тонна ҳосил учун 3,9 кг талаб этилади.</a:t>
          </a:r>
          <a:endParaRPr lang="ru-RU" sz="2400" dirty="0">
            <a:solidFill>
              <a:schemeClr val="bg1"/>
            </a:solidFill>
            <a:latin typeface="Times New Roman" pitchFamily="18" charset="0"/>
            <a:cs typeface="Times New Roman" pitchFamily="18" charset="0"/>
          </a:endParaRPr>
        </a:p>
      </dgm:t>
    </dgm:pt>
    <dgm:pt modelId="{B73D0A16-A825-4631-AC74-C359364D86A7}" type="parTrans" cxnId="{C9EDA83A-FB63-4E2F-988D-EBB9C4419829}">
      <dgm:prSet/>
      <dgm:spPr>
        <a:solidFill>
          <a:srgbClr val="00B050"/>
        </a:solidFill>
      </dgm:spPr>
      <dgm:t>
        <a:bodyPr/>
        <a:lstStyle/>
        <a:p>
          <a:endParaRPr lang="ru-RU"/>
        </a:p>
      </dgm:t>
    </dgm:pt>
    <dgm:pt modelId="{BE7FE091-E3E0-4964-80E3-28F71C227297}" type="sibTrans" cxnId="{C9EDA83A-FB63-4E2F-988D-EBB9C4419829}">
      <dgm:prSet/>
      <dgm:spPr/>
      <dgm:t>
        <a:bodyPr/>
        <a:lstStyle/>
        <a:p>
          <a:endParaRPr lang="ru-RU"/>
        </a:p>
      </dgm:t>
    </dgm:pt>
    <dgm:pt modelId="{7A94C37B-2416-47B4-8396-84DAFDAB1213}" type="pres">
      <dgm:prSet presAssocID="{20F814CC-4EFA-4AD3-B20F-F637DA5D51FD}" presName="Name0" presStyleCnt="0">
        <dgm:presLayoutVars>
          <dgm:chMax val="1"/>
          <dgm:dir/>
          <dgm:animLvl val="ctr"/>
          <dgm:resizeHandles val="exact"/>
        </dgm:presLayoutVars>
      </dgm:prSet>
      <dgm:spPr/>
      <dgm:t>
        <a:bodyPr/>
        <a:lstStyle/>
        <a:p>
          <a:endParaRPr lang="ru-RU"/>
        </a:p>
      </dgm:t>
    </dgm:pt>
    <dgm:pt modelId="{5BC80F7D-4A2A-4B22-BF2C-E800F63E2515}" type="pres">
      <dgm:prSet presAssocID="{5AE22B5F-EC64-4636-9E10-81B4B53A1E05}" presName="centerShape" presStyleLbl="node0" presStyleIdx="0" presStyleCnt="1" custScaleX="176541" custScaleY="163959"/>
      <dgm:spPr/>
      <dgm:t>
        <a:bodyPr/>
        <a:lstStyle/>
        <a:p>
          <a:endParaRPr lang="ru-RU"/>
        </a:p>
      </dgm:t>
    </dgm:pt>
    <dgm:pt modelId="{C8423099-2674-41A9-8E66-E797D05F8DFD}" type="pres">
      <dgm:prSet presAssocID="{DD7C095B-86CC-4D11-AEAF-38B2B4004166}" presName="parTrans" presStyleLbl="sibTrans2D1" presStyleIdx="0" presStyleCnt="4" custScaleX="321811" custScaleY="74191"/>
      <dgm:spPr/>
      <dgm:t>
        <a:bodyPr/>
        <a:lstStyle/>
        <a:p>
          <a:endParaRPr lang="ru-RU"/>
        </a:p>
      </dgm:t>
    </dgm:pt>
    <dgm:pt modelId="{91F48E33-EAEF-4BD2-A5A4-ACABF45C5125}" type="pres">
      <dgm:prSet presAssocID="{DD7C095B-86CC-4D11-AEAF-38B2B4004166}" presName="connectorText" presStyleLbl="sibTrans2D1" presStyleIdx="0" presStyleCnt="4"/>
      <dgm:spPr/>
      <dgm:t>
        <a:bodyPr/>
        <a:lstStyle/>
        <a:p>
          <a:endParaRPr lang="ru-RU"/>
        </a:p>
      </dgm:t>
    </dgm:pt>
    <dgm:pt modelId="{8206A8BF-AAF4-44E0-94B5-DD56D89DE630}" type="pres">
      <dgm:prSet presAssocID="{ED860E74-6A06-42DC-82DD-05BAE06E2AC5}" presName="node" presStyleLbl="node1" presStyleIdx="0" presStyleCnt="4" custScaleX="208516" custScaleY="91458" custRadScaleRad="100950">
        <dgm:presLayoutVars>
          <dgm:bulletEnabled val="1"/>
        </dgm:presLayoutVars>
      </dgm:prSet>
      <dgm:spPr/>
      <dgm:t>
        <a:bodyPr/>
        <a:lstStyle/>
        <a:p>
          <a:endParaRPr lang="ru-RU"/>
        </a:p>
      </dgm:t>
    </dgm:pt>
    <dgm:pt modelId="{0B0D3CDD-1F75-4A33-BED4-837F965A7990}" type="pres">
      <dgm:prSet presAssocID="{3DD0F664-05ED-41CC-ACB0-F84FB9E20EB1}" presName="parTrans" presStyleLbl="sibTrans2D1" presStyleIdx="1" presStyleCnt="4" custLinFactNeighborX="-2311"/>
      <dgm:spPr/>
      <dgm:t>
        <a:bodyPr/>
        <a:lstStyle/>
        <a:p>
          <a:endParaRPr lang="ru-RU"/>
        </a:p>
      </dgm:t>
    </dgm:pt>
    <dgm:pt modelId="{0F6C4614-EFE2-4AEA-98A7-88D35C89E4C1}" type="pres">
      <dgm:prSet presAssocID="{3DD0F664-05ED-41CC-ACB0-F84FB9E20EB1}" presName="connectorText" presStyleLbl="sibTrans2D1" presStyleIdx="1" presStyleCnt="4"/>
      <dgm:spPr/>
      <dgm:t>
        <a:bodyPr/>
        <a:lstStyle/>
        <a:p>
          <a:endParaRPr lang="ru-RU"/>
        </a:p>
      </dgm:t>
    </dgm:pt>
    <dgm:pt modelId="{2C803B41-93AA-4B2E-B5C8-DFD891B6B2C6}" type="pres">
      <dgm:prSet presAssocID="{A8302CC3-7285-4F2F-9473-FE41A02C46F0}" presName="node" presStyleLbl="node1" presStyleIdx="1" presStyleCnt="4" custScaleX="159567" custScaleY="156630" custRadScaleRad="146568" custRadScaleInc="1530">
        <dgm:presLayoutVars>
          <dgm:bulletEnabled val="1"/>
        </dgm:presLayoutVars>
      </dgm:prSet>
      <dgm:spPr/>
      <dgm:t>
        <a:bodyPr/>
        <a:lstStyle/>
        <a:p>
          <a:endParaRPr lang="ru-RU"/>
        </a:p>
      </dgm:t>
    </dgm:pt>
    <dgm:pt modelId="{6A6E811F-32E4-46AA-9F04-C733248D5012}" type="pres">
      <dgm:prSet presAssocID="{10AD8780-F9E2-457F-AF55-2D999C595D50}" presName="parTrans" presStyleLbl="sibTrans2D1" presStyleIdx="2" presStyleCnt="4" custFlipHor="1" custScaleX="144604" custScaleY="101146"/>
      <dgm:spPr/>
      <dgm:t>
        <a:bodyPr/>
        <a:lstStyle/>
        <a:p>
          <a:endParaRPr lang="ru-RU"/>
        </a:p>
      </dgm:t>
    </dgm:pt>
    <dgm:pt modelId="{0E53B275-9526-4BC5-B03C-B3FD31B01FDA}" type="pres">
      <dgm:prSet presAssocID="{10AD8780-F9E2-457F-AF55-2D999C595D50}" presName="connectorText" presStyleLbl="sibTrans2D1" presStyleIdx="2" presStyleCnt="4"/>
      <dgm:spPr/>
      <dgm:t>
        <a:bodyPr/>
        <a:lstStyle/>
        <a:p>
          <a:endParaRPr lang="ru-RU"/>
        </a:p>
      </dgm:t>
    </dgm:pt>
    <dgm:pt modelId="{D9DB7A6A-5589-4FC6-A45A-C8C2A6B3212A}" type="pres">
      <dgm:prSet presAssocID="{8EB07556-CC1A-4BE0-9F6C-E43BC7F3372B}" presName="node" presStyleLbl="node1" presStyleIdx="2" presStyleCnt="4" custScaleX="208516" custScaleY="86305">
        <dgm:presLayoutVars>
          <dgm:bulletEnabled val="1"/>
        </dgm:presLayoutVars>
      </dgm:prSet>
      <dgm:spPr/>
      <dgm:t>
        <a:bodyPr/>
        <a:lstStyle/>
        <a:p>
          <a:endParaRPr lang="ru-RU"/>
        </a:p>
      </dgm:t>
    </dgm:pt>
    <dgm:pt modelId="{7E022CF2-DB62-43B1-AF40-D90C65122428}" type="pres">
      <dgm:prSet presAssocID="{B73D0A16-A825-4631-AC74-C359364D86A7}" presName="parTrans" presStyleLbl="sibTrans2D1" presStyleIdx="3" presStyleCnt="4"/>
      <dgm:spPr/>
      <dgm:t>
        <a:bodyPr/>
        <a:lstStyle/>
        <a:p>
          <a:endParaRPr lang="ru-RU"/>
        </a:p>
      </dgm:t>
    </dgm:pt>
    <dgm:pt modelId="{D3A9CE2E-12E4-49F4-BEAB-22EB51C8106C}" type="pres">
      <dgm:prSet presAssocID="{B73D0A16-A825-4631-AC74-C359364D86A7}" presName="connectorText" presStyleLbl="sibTrans2D1" presStyleIdx="3" presStyleCnt="4"/>
      <dgm:spPr/>
      <dgm:t>
        <a:bodyPr/>
        <a:lstStyle/>
        <a:p>
          <a:endParaRPr lang="ru-RU"/>
        </a:p>
      </dgm:t>
    </dgm:pt>
    <dgm:pt modelId="{680C8BDC-4193-4615-97A2-C998E4E2E21D}" type="pres">
      <dgm:prSet presAssocID="{C25DAE40-D9FB-401E-A7F4-7E1D646311F2}" presName="node" presStyleLbl="node1" presStyleIdx="3" presStyleCnt="4" custScaleX="154940" custScaleY="150067" custRadScaleRad="130531" custRadScaleInc="-1718">
        <dgm:presLayoutVars>
          <dgm:bulletEnabled val="1"/>
        </dgm:presLayoutVars>
      </dgm:prSet>
      <dgm:spPr/>
      <dgm:t>
        <a:bodyPr/>
        <a:lstStyle/>
        <a:p>
          <a:endParaRPr lang="ru-RU"/>
        </a:p>
      </dgm:t>
    </dgm:pt>
  </dgm:ptLst>
  <dgm:cxnLst>
    <dgm:cxn modelId="{FD03B4B5-91A6-4302-B456-FCCB2A95526C}" type="presOf" srcId="{20F814CC-4EFA-4AD3-B20F-F637DA5D51FD}" destId="{7A94C37B-2416-47B4-8396-84DAFDAB1213}" srcOrd="0" destOrd="0" presId="urn:microsoft.com/office/officeart/2005/8/layout/radial5"/>
    <dgm:cxn modelId="{436F5A67-4C0C-4C51-90BB-49F961460A64}" type="presOf" srcId="{10AD8780-F9E2-457F-AF55-2D999C595D50}" destId="{0E53B275-9526-4BC5-B03C-B3FD31B01FDA}" srcOrd="1" destOrd="0" presId="urn:microsoft.com/office/officeart/2005/8/layout/radial5"/>
    <dgm:cxn modelId="{5D7871C3-18FE-4DCE-BC1B-420E346DCBA8}" srcId="{5AE22B5F-EC64-4636-9E10-81B4B53A1E05}" destId="{ED860E74-6A06-42DC-82DD-05BAE06E2AC5}" srcOrd="0" destOrd="0" parTransId="{DD7C095B-86CC-4D11-AEAF-38B2B4004166}" sibTransId="{C40A6283-99AF-4D8F-BBA6-0F0A5FCAB9E7}"/>
    <dgm:cxn modelId="{C9EDA83A-FB63-4E2F-988D-EBB9C4419829}" srcId="{5AE22B5F-EC64-4636-9E10-81B4B53A1E05}" destId="{C25DAE40-D9FB-401E-A7F4-7E1D646311F2}" srcOrd="3" destOrd="0" parTransId="{B73D0A16-A825-4631-AC74-C359364D86A7}" sibTransId="{BE7FE091-E3E0-4964-80E3-28F71C227297}"/>
    <dgm:cxn modelId="{07298D8E-F37E-443B-BE52-6F57F69A7119}" type="presOf" srcId="{DD7C095B-86CC-4D11-AEAF-38B2B4004166}" destId="{91F48E33-EAEF-4BD2-A5A4-ACABF45C5125}" srcOrd="1" destOrd="0" presId="urn:microsoft.com/office/officeart/2005/8/layout/radial5"/>
    <dgm:cxn modelId="{DA173C40-F1DB-4A72-A729-F77F9924CEE8}" type="presOf" srcId="{C25DAE40-D9FB-401E-A7F4-7E1D646311F2}" destId="{680C8BDC-4193-4615-97A2-C998E4E2E21D}" srcOrd="0" destOrd="0" presId="urn:microsoft.com/office/officeart/2005/8/layout/radial5"/>
    <dgm:cxn modelId="{7A814DF2-F467-409A-8DAB-9A52A98D6802}" type="presOf" srcId="{3DD0F664-05ED-41CC-ACB0-F84FB9E20EB1}" destId="{0B0D3CDD-1F75-4A33-BED4-837F965A7990}" srcOrd="0" destOrd="0" presId="urn:microsoft.com/office/officeart/2005/8/layout/radial5"/>
    <dgm:cxn modelId="{63FF89EA-89C9-444D-B5A6-9447963F238D}" type="presOf" srcId="{8EB07556-CC1A-4BE0-9F6C-E43BC7F3372B}" destId="{D9DB7A6A-5589-4FC6-A45A-C8C2A6B3212A}" srcOrd="0" destOrd="0" presId="urn:microsoft.com/office/officeart/2005/8/layout/radial5"/>
    <dgm:cxn modelId="{CDDF977D-BAD5-4496-AF0E-DAD49FBD1BDD}" srcId="{5AE22B5F-EC64-4636-9E10-81B4B53A1E05}" destId="{A8302CC3-7285-4F2F-9473-FE41A02C46F0}" srcOrd="1" destOrd="0" parTransId="{3DD0F664-05ED-41CC-ACB0-F84FB9E20EB1}" sibTransId="{4324930A-0835-441A-AB6C-F2E6CA57F904}"/>
    <dgm:cxn modelId="{885E1BE8-CCD3-48BC-AAFB-923B57CAA908}" type="presOf" srcId="{ED860E74-6A06-42DC-82DD-05BAE06E2AC5}" destId="{8206A8BF-AAF4-44E0-94B5-DD56D89DE630}" srcOrd="0" destOrd="0" presId="urn:microsoft.com/office/officeart/2005/8/layout/radial5"/>
    <dgm:cxn modelId="{2151AE65-C333-488D-BD6D-5EBAF5EF6FF1}" type="presOf" srcId="{DD7C095B-86CC-4D11-AEAF-38B2B4004166}" destId="{C8423099-2674-41A9-8E66-E797D05F8DFD}" srcOrd="0" destOrd="0" presId="urn:microsoft.com/office/officeart/2005/8/layout/radial5"/>
    <dgm:cxn modelId="{F3D40741-1FC1-40F4-A01A-12B0C7C32E6E}" srcId="{20F814CC-4EFA-4AD3-B20F-F637DA5D51FD}" destId="{5AE22B5F-EC64-4636-9E10-81B4B53A1E05}" srcOrd="0" destOrd="0" parTransId="{9F7A32FA-B74C-4101-8801-9AAE44616D25}" sibTransId="{B8D8CC1E-4412-4664-8235-C5B22299B6EE}"/>
    <dgm:cxn modelId="{0461FAD9-9C2E-41C4-82A3-28C504F2A434}" type="presOf" srcId="{A8302CC3-7285-4F2F-9473-FE41A02C46F0}" destId="{2C803B41-93AA-4B2E-B5C8-DFD891B6B2C6}" srcOrd="0" destOrd="0" presId="urn:microsoft.com/office/officeart/2005/8/layout/radial5"/>
    <dgm:cxn modelId="{53E877B1-13B8-4CBD-9763-9870D7025E2E}" type="presOf" srcId="{B73D0A16-A825-4631-AC74-C359364D86A7}" destId="{D3A9CE2E-12E4-49F4-BEAB-22EB51C8106C}" srcOrd="1" destOrd="0" presId="urn:microsoft.com/office/officeart/2005/8/layout/radial5"/>
    <dgm:cxn modelId="{E9AB5588-194C-47BD-BB14-D43493BA03DD}" type="presOf" srcId="{10AD8780-F9E2-457F-AF55-2D999C595D50}" destId="{6A6E811F-32E4-46AA-9F04-C733248D5012}" srcOrd="0" destOrd="0" presId="urn:microsoft.com/office/officeart/2005/8/layout/radial5"/>
    <dgm:cxn modelId="{67804EF4-F73A-42D8-94DC-F0186D70C5A5}" type="presOf" srcId="{5AE22B5F-EC64-4636-9E10-81B4B53A1E05}" destId="{5BC80F7D-4A2A-4B22-BF2C-E800F63E2515}" srcOrd="0" destOrd="0" presId="urn:microsoft.com/office/officeart/2005/8/layout/radial5"/>
    <dgm:cxn modelId="{E91BBDEE-21A9-4408-B03E-9705F7B8768A}" type="presOf" srcId="{B73D0A16-A825-4631-AC74-C359364D86A7}" destId="{7E022CF2-DB62-43B1-AF40-D90C65122428}" srcOrd="0" destOrd="0" presId="urn:microsoft.com/office/officeart/2005/8/layout/radial5"/>
    <dgm:cxn modelId="{23E2C3C2-7CEA-4D59-8DAC-79C05425AE96}" srcId="{5AE22B5F-EC64-4636-9E10-81B4B53A1E05}" destId="{8EB07556-CC1A-4BE0-9F6C-E43BC7F3372B}" srcOrd="2" destOrd="0" parTransId="{10AD8780-F9E2-457F-AF55-2D999C595D50}" sibTransId="{C59D65B1-6522-4D50-BDE5-5413E5A2C277}"/>
    <dgm:cxn modelId="{42771B69-539D-48DE-90FD-7CFEC5C9F08A}" type="presOf" srcId="{3DD0F664-05ED-41CC-ACB0-F84FB9E20EB1}" destId="{0F6C4614-EFE2-4AEA-98A7-88D35C89E4C1}" srcOrd="1" destOrd="0" presId="urn:microsoft.com/office/officeart/2005/8/layout/radial5"/>
    <dgm:cxn modelId="{79EFC2F0-A68F-4FFF-AB19-778BEB1E9663}" type="presParOf" srcId="{7A94C37B-2416-47B4-8396-84DAFDAB1213}" destId="{5BC80F7D-4A2A-4B22-BF2C-E800F63E2515}" srcOrd="0" destOrd="0" presId="urn:microsoft.com/office/officeart/2005/8/layout/radial5"/>
    <dgm:cxn modelId="{7426FC8C-7838-4774-83DC-801289045F76}" type="presParOf" srcId="{7A94C37B-2416-47B4-8396-84DAFDAB1213}" destId="{C8423099-2674-41A9-8E66-E797D05F8DFD}" srcOrd="1" destOrd="0" presId="urn:microsoft.com/office/officeart/2005/8/layout/radial5"/>
    <dgm:cxn modelId="{CDACDF45-6AEE-4A58-A995-5A5B7E76D8D9}" type="presParOf" srcId="{C8423099-2674-41A9-8E66-E797D05F8DFD}" destId="{91F48E33-EAEF-4BD2-A5A4-ACABF45C5125}" srcOrd="0" destOrd="0" presId="urn:microsoft.com/office/officeart/2005/8/layout/radial5"/>
    <dgm:cxn modelId="{3EA773F0-1C88-4B23-9F8F-5CDD993D7C41}" type="presParOf" srcId="{7A94C37B-2416-47B4-8396-84DAFDAB1213}" destId="{8206A8BF-AAF4-44E0-94B5-DD56D89DE630}" srcOrd="2" destOrd="0" presId="urn:microsoft.com/office/officeart/2005/8/layout/radial5"/>
    <dgm:cxn modelId="{47D528D9-4F51-43DF-A159-2CF1D4212BD8}" type="presParOf" srcId="{7A94C37B-2416-47B4-8396-84DAFDAB1213}" destId="{0B0D3CDD-1F75-4A33-BED4-837F965A7990}" srcOrd="3" destOrd="0" presId="urn:microsoft.com/office/officeart/2005/8/layout/radial5"/>
    <dgm:cxn modelId="{2CDA116C-BF33-4A38-BA2F-73120361C768}" type="presParOf" srcId="{0B0D3CDD-1F75-4A33-BED4-837F965A7990}" destId="{0F6C4614-EFE2-4AEA-98A7-88D35C89E4C1}" srcOrd="0" destOrd="0" presId="urn:microsoft.com/office/officeart/2005/8/layout/radial5"/>
    <dgm:cxn modelId="{4E9EBE6F-48DF-47A1-9BCD-91E9CFDAF362}" type="presParOf" srcId="{7A94C37B-2416-47B4-8396-84DAFDAB1213}" destId="{2C803B41-93AA-4B2E-B5C8-DFD891B6B2C6}" srcOrd="4" destOrd="0" presId="urn:microsoft.com/office/officeart/2005/8/layout/radial5"/>
    <dgm:cxn modelId="{98ED0180-B444-4B62-935A-BAA4C90DFD79}" type="presParOf" srcId="{7A94C37B-2416-47B4-8396-84DAFDAB1213}" destId="{6A6E811F-32E4-46AA-9F04-C733248D5012}" srcOrd="5" destOrd="0" presId="urn:microsoft.com/office/officeart/2005/8/layout/radial5"/>
    <dgm:cxn modelId="{7D308FD5-07D6-406D-A44A-893EEF65608C}" type="presParOf" srcId="{6A6E811F-32E4-46AA-9F04-C733248D5012}" destId="{0E53B275-9526-4BC5-B03C-B3FD31B01FDA}" srcOrd="0" destOrd="0" presId="urn:microsoft.com/office/officeart/2005/8/layout/radial5"/>
    <dgm:cxn modelId="{49FED5F5-E12B-4F73-AF06-6E954B1425E5}" type="presParOf" srcId="{7A94C37B-2416-47B4-8396-84DAFDAB1213}" destId="{D9DB7A6A-5589-4FC6-A45A-C8C2A6B3212A}" srcOrd="6" destOrd="0" presId="urn:microsoft.com/office/officeart/2005/8/layout/radial5"/>
    <dgm:cxn modelId="{C8239B0C-F094-46F4-9C67-1C2279C7434A}" type="presParOf" srcId="{7A94C37B-2416-47B4-8396-84DAFDAB1213}" destId="{7E022CF2-DB62-43B1-AF40-D90C65122428}" srcOrd="7" destOrd="0" presId="urn:microsoft.com/office/officeart/2005/8/layout/radial5"/>
    <dgm:cxn modelId="{84A15361-B748-4DDD-A75B-A9FDA11FFDEC}" type="presParOf" srcId="{7E022CF2-DB62-43B1-AF40-D90C65122428}" destId="{D3A9CE2E-12E4-49F4-BEAB-22EB51C8106C}" srcOrd="0" destOrd="0" presId="urn:microsoft.com/office/officeart/2005/8/layout/radial5"/>
    <dgm:cxn modelId="{555DC81B-02F3-424B-B685-A8443D41658D}" type="presParOf" srcId="{7A94C37B-2416-47B4-8396-84DAFDAB1213}" destId="{680C8BDC-4193-4615-97A2-C998E4E2E21D}"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0F814CC-4EFA-4AD3-B20F-F637DA5D51FD}"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5AE22B5F-EC64-4636-9E10-81B4B53A1E05}">
      <dgm:prSet phldrT="[Текст]" custT="1"/>
      <dgm:spPr>
        <a:solidFill>
          <a:schemeClr val="tx1"/>
        </a:solidFill>
      </dgm:spPr>
      <dgm:t>
        <a:bodyPr/>
        <a:lstStyle/>
        <a:p>
          <a:pPr>
            <a:lnSpc>
              <a:spcPct val="100000"/>
            </a:lnSpc>
          </a:pPr>
          <a:r>
            <a:rPr lang="uz-Cyrl-UZ" sz="3600" dirty="0" smtClean="0">
              <a:solidFill>
                <a:schemeClr val="bg1"/>
              </a:solidFill>
              <a:latin typeface="Times New Roman" pitchFamily="18" charset="0"/>
              <a:cs typeface="Times New Roman" pitchFamily="18" charset="0"/>
            </a:rPr>
            <a:t>Фосфор</a:t>
          </a:r>
          <a:r>
            <a:rPr lang="en-US" sz="3600" dirty="0" smtClean="0">
              <a:solidFill>
                <a:schemeClr val="bg1"/>
              </a:solidFill>
              <a:latin typeface="Times New Roman" pitchFamily="18" charset="0"/>
              <a:cs typeface="Times New Roman" pitchFamily="18" charset="0"/>
            </a:rPr>
            <a:t> (P)</a:t>
          </a:r>
          <a:r>
            <a:rPr lang="uz-Cyrl-UZ" sz="3600" dirty="0" smtClean="0">
              <a:solidFill>
                <a:schemeClr val="bg1"/>
              </a:solidFill>
              <a:latin typeface="Times New Roman" pitchFamily="18" charset="0"/>
              <a:cs typeface="Times New Roman" pitchFamily="18" charset="0"/>
            </a:rPr>
            <a:t>:</a:t>
          </a:r>
          <a:endParaRPr lang="ru-RU" sz="3600" dirty="0">
            <a:solidFill>
              <a:schemeClr val="bg1"/>
            </a:solidFill>
            <a:latin typeface="Times New Roman" pitchFamily="18" charset="0"/>
            <a:cs typeface="Times New Roman" pitchFamily="18" charset="0"/>
          </a:endParaRPr>
        </a:p>
      </dgm:t>
    </dgm:pt>
    <dgm:pt modelId="{9F7A32FA-B74C-4101-8801-9AAE44616D25}" type="parTrans" cxnId="{F3D40741-1FC1-40F4-A01A-12B0C7C32E6E}">
      <dgm:prSet/>
      <dgm:spPr/>
      <dgm:t>
        <a:bodyPr/>
        <a:lstStyle/>
        <a:p>
          <a:endParaRPr lang="ru-RU"/>
        </a:p>
      </dgm:t>
    </dgm:pt>
    <dgm:pt modelId="{B8D8CC1E-4412-4664-8235-C5B22299B6EE}" type="sibTrans" cxnId="{F3D40741-1FC1-40F4-A01A-12B0C7C32E6E}">
      <dgm:prSet/>
      <dgm:spPr/>
      <dgm:t>
        <a:bodyPr/>
        <a:lstStyle/>
        <a:p>
          <a:endParaRPr lang="ru-RU"/>
        </a:p>
      </dgm:t>
    </dgm:pt>
    <dgm:pt modelId="{ED860E74-6A06-42DC-82DD-05BAE06E2AC5}">
      <dgm:prSet phldrT="[Текст]" custT="1"/>
      <dgm:spPr>
        <a:solidFill>
          <a:srgbClr val="38E2F4"/>
        </a:solidFill>
      </dgm:spPr>
      <dgm:t>
        <a:bodyPr/>
        <a:lstStyle/>
        <a:p>
          <a:pPr>
            <a:lnSpc>
              <a:spcPct val="100000"/>
            </a:lnSpc>
          </a:pPr>
          <a:r>
            <a:rPr lang="uz-Cyrl-UZ" sz="2400" dirty="0" smtClean="0">
              <a:solidFill>
                <a:schemeClr val="bg1"/>
              </a:solidFill>
              <a:latin typeface="Times New Roman" pitchFamily="18" charset="0"/>
              <a:cs typeface="Times New Roman" pitchFamily="18" charset="0"/>
            </a:rPr>
            <a:t>энергия ташувчи;</a:t>
          </a:r>
          <a:endParaRPr lang="ru-RU" sz="2400" dirty="0">
            <a:solidFill>
              <a:schemeClr val="bg1"/>
            </a:solidFill>
            <a:latin typeface="Times New Roman" pitchFamily="18" charset="0"/>
            <a:cs typeface="Times New Roman" pitchFamily="18" charset="0"/>
          </a:endParaRPr>
        </a:p>
      </dgm:t>
    </dgm:pt>
    <dgm:pt modelId="{DD7C095B-86CC-4D11-AEAF-38B2B4004166}" type="parTrans" cxnId="{5D7871C3-18FE-4DCE-BC1B-420E346DCBA8}">
      <dgm:prSet/>
      <dgm:spPr>
        <a:solidFill>
          <a:srgbClr val="00B050"/>
        </a:solidFill>
      </dgm:spPr>
      <dgm:t>
        <a:bodyPr/>
        <a:lstStyle/>
        <a:p>
          <a:endParaRPr lang="ru-RU"/>
        </a:p>
      </dgm:t>
    </dgm:pt>
    <dgm:pt modelId="{C40A6283-99AF-4D8F-BBA6-0F0A5FCAB9E7}" type="sibTrans" cxnId="{5D7871C3-18FE-4DCE-BC1B-420E346DCBA8}">
      <dgm:prSet/>
      <dgm:spPr/>
      <dgm:t>
        <a:bodyPr/>
        <a:lstStyle/>
        <a:p>
          <a:endParaRPr lang="ru-RU"/>
        </a:p>
      </dgm:t>
    </dgm:pt>
    <dgm:pt modelId="{2DCC8D79-4491-4376-A6DA-32839B651333}">
      <dgm:prSet custT="1"/>
      <dgm:spPr>
        <a:solidFill>
          <a:srgbClr val="32FA9B"/>
        </a:solidFill>
      </dgm:spPr>
      <dgm:t>
        <a:bodyPr/>
        <a:lstStyle/>
        <a:p>
          <a:r>
            <a:rPr lang="uz-Cyrl-UZ" sz="2000" dirty="0" smtClean="0">
              <a:solidFill>
                <a:schemeClr val="bg1"/>
              </a:solidFill>
              <a:latin typeface="Times New Roman" pitchFamily="18" charset="0"/>
              <a:cs typeface="Times New Roman" pitchFamily="18" charset="0"/>
            </a:rPr>
            <a:t>ҳужайра бўлиниши, янги новдалар ривожланишини таъминлайди;</a:t>
          </a:r>
          <a:endParaRPr lang="ru-RU" sz="2000" dirty="0">
            <a:solidFill>
              <a:schemeClr val="bg1"/>
            </a:solidFill>
            <a:latin typeface="Times New Roman" pitchFamily="18" charset="0"/>
            <a:cs typeface="Times New Roman" pitchFamily="18" charset="0"/>
          </a:endParaRPr>
        </a:p>
      </dgm:t>
    </dgm:pt>
    <dgm:pt modelId="{2B1BEE01-9B4E-4E64-96CA-1A523886EF67}" type="parTrans" cxnId="{5C881A84-494F-4FC3-BC5A-060A3D29022B}">
      <dgm:prSet/>
      <dgm:spPr/>
      <dgm:t>
        <a:bodyPr/>
        <a:lstStyle/>
        <a:p>
          <a:endParaRPr lang="ru-RU"/>
        </a:p>
      </dgm:t>
    </dgm:pt>
    <dgm:pt modelId="{49D2E796-3D5A-4E0A-B613-B6877AE0ECC5}" type="sibTrans" cxnId="{5C881A84-494F-4FC3-BC5A-060A3D29022B}">
      <dgm:prSet/>
      <dgm:spPr/>
      <dgm:t>
        <a:bodyPr/>
        <a:lstStyle/>
        <a:p>
          <a:endParaRPr lang="ru-RU"/>
        </a:p>
      </dgm:t>
    </dgm:pt>
    <dgm:pt modelId="{E8F22514-2389-42CA-A0B4-D864BD7EC399}">
      <dgm:prSet custT="1"/>
      <dgm:spPr>
        <a:solidFill>
          <a:srgbClr val="FFFF00"/>
        </a:solidFill>
      </dgm:spPr>
      <dgm:t>
        <a:bodyPr/>
        <a:lstStyle/>
        <a:p>
          <a:r>
            <a:rPr lang="uz-Cyrl-UZ" sz="2000" dirty="0" smtClean="0">
              <a:solidFill>
                <a:schemeClr val="bg1"/>
              </a:solidFill>
              <a:latin typeface="Times New Roman" pitchFamily="18" charset="0"/>
              <a:cs typeface="Times New Roman" pitchFamily="18" charset="0"/>
            </a:rPr>
            <a:t>1 тонна ҳосил учун 3 кг талаб этилади.</a:t>
          </a:r>
          <a:endParaRPr lang="ru-RU" sz="2000" dirty="0">
            <a:solidFill>
              <a:schemeClr val="bg1"/>
            </a:solidFill>
            <a:latin typeface="Times New Roman" pitchFamily="18" charset="0"/>
            <a:cs typeface="Times New Roman" pitchFamily="18" charset="0"/>
          </a:endParaRPr>
        </a:p>
      </dgm:t>
    </dgm:pt>
    <dgm:pt modelId="{6781B209-BC09-4A89-970D-2519C6AAB965}" type="parTrans" cxnId="{8A6DD1D7-2143-4F99-ACD8-E365E8A21C1F}">
      <dgm:prSet/>
      <dgm:spPr/>
      <dgm:t>
        <a:bodyPr/>
        <a:lstStyle/>
        <a:p>
          <a:endParaRPr lang="ru-RU"/>
        </a:p>
      </dgm:t>
    </dgm:pt>
    <dgm:pt modelId="{25E81317-6CA2-4623-AAB0-A9D1FBD6E0D5}" type="sibTrans" cxnId="{8A6DD1D7-2143-4F99-ACD8-E365E8A21C1F}">
      <dgm:prSet/>
      <dgm:spPr/>
      <dgm:t>
        <a:bodyPr/>
        <a:lstStyle/>
        <a:p>
          <a:endParaRPr lang="ru-RU"/>
        </a:p>
      </dgm:t>
    </dgm:pt>
    <dgm:pt modelId="{7A94C37B-2416-47B4-8396-84DAFDAB1213}" type="pres">
      <dgm:prSet presAssocID="{20F814CC-4EFA-4AD3-B20F-F637DA5D51FD}" presName="Name0" presStyleCnt="0">
        <dgm:presLayoutVars>
          <dgm:chMax val="1"/>
          <dgm:dir/>
          <dgm:animLvl val="ctr"/>
          <dgm:resizeHandles val="exact"/>
        </dgm:presLayoutVars>
      </dgm:prSet>
      <dgm:spPr/>
      <dgm:t>
        <a:bodyPr/>
        <a:lstStyle/>
        <a:p>
          <a:endParaRPr lang="ru-RU"/>
        </a:p>
      </dgm:t>
    </dgm:pt>
    <dgm:pt modelId="{5BC80F7D-4A2A-4B22-BF2C-E800F63E2515}" type="pres">
      <dgm:prSet presAssocID="{5AE22B5F-EC64-4636-9E10-81B4B53A1E05}" presName="centerShape" presStyleLbl="node0" presStyleIdx="0" presStyleCnt="1" custScaleX="130908" custScaleY="113980"/>
      <dgm:spPr/>
      <dgm:t>
        <a:bodyPr/>
        <a:lstStyle/>
        <a:p>
          <a:endParaRPr lang="ru-RU"/>
        </a:p>
      </dgm:t>
    </dgm:pt>
    <dgm:pt modelId="{C8423099-2674-41A9-8E66-E797D05F8DFD}" type="pres">
      <dgm:prSet presAssocID="{DD7C095B-86CC-4D11-AEAF-38B2B4004166}" presName="parTrans" presStyleLbl="sibTrans2D1" presStyleIdx="0" presStyleCnt="3" custScaleX="183847" custScaleY="143010"/>
      <dgm:spPr/>
      <dgm:t>
        <a:bodyPr/>
        <a:lstStyle/>
        <a:p>
          <a:endParaRPr lang="ru-RU"/>
        </a:p>
      </dgm:t>
    </dgm:pt>
    <dgm:pt modelId="{91F48E33-EAEF-4BD2-A5A4-ACABF45C5125}" type="pres">
      <dgm:prSet presAssocID="{DD7C095B-86CC-4D11-AEAF-38B2B4004166}" presName="connectorText" presStyleLbl="sibTrans2D1" presStyleIdx="0" presStyleCnt="3"/>
      <dgm:spPr/>
      <dgm:t>
        <a:bodyPr/>
        <a:lstStyle/>
        <a:p>
          <a:endParaRPr lang="ru-RU"/>
        </a:p>
      </dgm:t>
    </dgm:pt>
    <dgm:pt modelId="{8206A8BF-AAF4-44E0-94B5-DD56D89DE630}" type="pres">
      <dgm:prSet presAssocID="{ED860E74-6A06-42DC-82DD-05BAE06E2AC5}" presName="node" presStyleLbl="node1" presStyleIdx="0" presStyleCnt="3" custScaleX="160830" custScaleY="75691" custRadScaleRad="100950">
        <dgm:presLayoutVars>
          <dgm:bulletEnabled val="1"/>
        </dgm:presLayoutVars>
      </dgm:prSet>
      <dgm:spPr/>
      <dgm:t>
        <a:bodyPr/>
        <a:lstStyle/>
        <a:p>
          <a:endParaRPr lang="ru-RU"/>
        </a:p>
      </dgm:t>
    </dgm:pt>
    <dgm:pt modelId="{59CCF152-CDFE-4E19-9A8E-B7D808753BD9}" type="pres">
      <dgm:prSet presAssocID="{2B1BEE01-9B4E-4E64-96CA-1A523886EF67}" presName="parTrans" presStyleLbl="sibTrans2D1" presStyleIdx="1" presStyleCnt="3" custScaleX="141351" custScaleY="118655"/>
      <dgm:spPr/>
      <dgm:t>
        <a:bodyPr/>
        <a:lstStyle/>
        <a:p>
          <a:endParaRPr lang="ru-RU"/>
        </a:p>
      </dgm:t>
    </dgm:pt>
    <dgm:pt modelId="{AB83292D-0E78-4DA3-936E-E3F63DD2C255}" type="pres">
      <dgm:prSet presAssocID="{2B1BEE01-9B4E-4E64-96CA-1A523886EF67}" presName="connectorText" presStyleLbl="sibTrans2D1" presStyleIdx="1" presStyleCnt="3"/>
      <dgm:spPr/>
      <dgm:t>
        <a:bodyPr/>
        <a:lstStyle/>
        <a:p>
          <a:endParaRPr lang="ru-RU"/>
        </a:p>
      </dgm:t>
    </dgm:pt>
    <dgm:pt modelId="{858C3D29-C2F5-4B5A-B9A9-04374CD3F589}" type="pres">
      <dgm:prSet presAssocID="{2DCC8D79-4491-4376-A6DA-32839B651333}" presName="node" presStyleLbl="node1" presStyleIdx="1" presStyleCnt="3" custScaleX="119687" custScaleY="129922" custRadScaleRad="110784" custRadScaleInc="-33503">
        <dgm:presLayoutVars>
          <dgm:bulletEnabled val="1"/>
        </dgm:presLayoutVars>
      </dgm:prSet>
      <dgm:spPr/>
      <dgm:t>
        <a:bodyPr/>
        <a:lstStyle/>
        <a:p>
          <a:endParaRPr lang="ru-RU"/>
        </a:p>
      </dgm:t>
    </dgm:pt>
    <dgm:pt modelId="{A9E95721-B264-49E9-9B98-D925B611AC67}" type="pres">
      <dgm:prSet presAssocID="{6781B209-BC09-4A89-970D-2519C6AAB965}" presName="parTrans" presStyleLbl="sibTrans2D1" presStyleIdx="2" presStyleCnt="3" custScaleX="172498" custScaleY="123772"/>
      <dgm:spPr/>
      <dgm:t>
        <a:bodyPr/>
        <a:lstStyle/>
        <a:p>
          <a:endParaRPr lang="ru-RU"/>
        </a:p>
      </dgm:t>
    </dgm:pt>
    <dgm:pt modelId="{934C7F54-ECA1-4F24-B9E8-970AEBC9AD57}" type="pres">
      <dgm:prSet presAssocID="{6781B209-BC09-4A89-970D-2519C6AAB965}" presName="connectorText" presStyleLbl="sibTrans2D1" presStyleIdx="2" presStyleCnt="3"/>
      <dgm:spPr/>
      <dgm:t>
        <a:bodyPr/>
        <a:lstStyle/>
        <a:p>
          <a:endParaRPr lang="ru-RU"/>
        </a:p>
      </dgm:t>
    </dgm:pt>
    <dgm:pt modelId="{A379E929-ADAC-45F8-842A-B4990B1CE4CF}" type="pres">
      <dgm:prSet presAssocID="{E8F22514-2389-42CA-A0B4-D864BD7EC399}" presName="node" presStyleLbl="node1" presStyleIdx="2" presStyleCnt="3" custScaleX="124414" custScaleY="144884" custRadScaleRad="113122" custRadScaleInc="26938">
        <dgm:presLayoutVars>
          <dgm:bulletEnabled val="1"/>
        </dgm:presLayoutVars>
      </dgm:prSet>
      <dgm:spPr/>
      <dgm:t>
        <a:bodyPr/>
        <a:lstStyle/>
        <a:p>
          <a:endParaRPr lang="ru-RU"/>
        </a:p>
      </dgm:t>
    </dgm:pt>
  </dgm:ptLst>
  <dgm:cxnLst>
    <dgm:cxn modelId="{D04CBAE5-6961-422B-94E4-36826DE0C873}" type="presOf" srcId="{2B1BEE01-9B4E-4E64-96CA-1A523886EF67}" destId="{AB83292D-0E78-4DA3-936E-E3F63DD2C255}" srcOrd="1" destOrd="0" presId="urn:microsoft.com/office/officeart/2005/8/layout/radial5"/>
    <dgm:cxn modelId="{DCB44616-9590-4CE3-B856-936E34130015}" type="presOf" srcId="{DD7C095B-86CC-4D11-AEAF-38B2B4004166}" destId="{91F48E33-EAEF-4BD2-A5A4-ACABF45C5125}" srcOrd="1" destOrd="0" presId="urn:microsoft.com/office/officeart/2005/8/layout/radial5"/>
    <dgm:cxn modelId="{5D7871C3-18FE-4DCE-BC1B-420E346DCBA8}" srcId="{5AE22B5F-EC64-4636-9E10-81B4B53A1E05}" destId="{ED860E74-6A06-42DC-82DD-05BAE06E2AC5}" srcOrd="0" destOrd="0" parTransId="{DD7C095B-86CC-4D11-AEAF-38B2B4004166}" sibTransId="{C40A6283-99AF-4D8F-BBA6-0F0A5FCAB9E7}"/>
    <dgm:cxn modelId="{86880B56-4CFC-4DA2-9206-23FB9AF8F84A}" type="presOf" srcId="{ED860E74-6A06-42DC-82DD-05BAE06E2AC5}" destId="{8206A8BF-AAF4-44E0-94B5-DD56D89DE630}" srcOrd="0" destOrd="0" presId="urn:microsoft.com/office/officeart/2005/8/layout/radial5"/>
    <dgm:cxn modelId="{0CC1A68B-3466-417B-B5A9-81D8045DF459}" type="presOf" srcId="{6781B209-BC09-4A89-970D-2519C6AAB965}" destId="{934C7F54-ECA1-4F24-B9E8-970AEBC9AD57}" srcOrd="1" destOrd="0" presId="urn:microsoft.com/office/officeart/2005/8/layout/radial5"/>
    <dgm:cxn modelId="{22AD8B2C-D0DE-4BCB-B317-98F7753223AC}" type="presOf" srcId="{2B1BEE01-9B4E-4E64-96CA-1A523886EF67}" destId="{59CCF152-CDFE-4E19-9A8E-B7D808753BD9}" srcOrd="0" destOrd="0" presId="urn:microsoft.com/office/officeart/2005/8/layout/radial5"/>
    <dgm:cxn modelId="{4AAF885F-FB2F-4250-B196-9A56524F00F0}" type="presOf" srcId="{6781B209-BC09-4A89-970D-2519C6AAB965}" destId="{A9E95721-B264-49E9-9B98-D925B611AC67}" srcOrd="0" destOrd="0" presId="urn:microsoft.com/office/officeart/2005/8/layout/radial5"/>
    <dgm:cxn modelId="{5C881A84-494F-4FC3-BC5A-060A3D29022B}" srcId="{5AE22B5F-EC64-4636-9E10-81B4B53A1E05}" destId="{2DCC8D79-4491-4376-A6DA-32839B651333}" srcOrd="1" destOrd="0" parTransId="{2B1BEE01-9B4E-4E64-96CA-1A523886EF67}" sibTransId="{49D2E796-3D5A-4E0A-B613-B6877AE0ECC5}"/>
    <dgm:cxn modelId="{F62C8189-5D04-4D62-B3B0-27C7EB331992}" type="presOf" srcId="{20F814CC-4EFA-4AD3-B20F-F637DA5D51FD}" destId="{7A94C37B-2416-47B4-8396-84DAFDAB1213}" srcOrd="0" destOrd="0" presId="urn:microsoft.com/office/officeart/2005/8/layout/radial5"/>
    <dgm:cxn modelId="{2A3120B8-F832-4444-9B9D-1573A7E7D38D}" type="presOf" srcId="{DD7C095B-86CC-4D11-AEAF-38B2B4004166}" destId="{C8423099-2674-41A9-8E66-E797D05F8DFD}" srcOrd="0" destOrd="0" presId="urn:microsoft.com/office/officeart/2005/8/layout/radial5"/>
    <dgm:cxn modelId="{7BA7898E-E87F-407B-AE1A-0F5C41346D05}" type="presOf" srcId="{2DCC8D79-4491-4376-A6DA-32839B651333}" destId="{858C3D29-C2F5-4B5A-B9A9-04374CD3F589}" srcOrd="0" destOrd="0" presId="urn:microsoft.com/office/officeart/2005/8/layout/radial5"/>
    <dgm:cxn modelId="{F3D40741-1FC1-40F4-A01A-12B0C7C32E6E}" srcId="{20F814CC-4EFA-4AD3-B20F-F637DA5D51FD}" destId="{5AE22B5F-EC64-4636-9E10-81B4B53A1E05}" srcOrd="0" destOrd="0" parTransId="{9F7A32FA-B74C-4101-8801-9AAE44616D25}" sibTransId="{B8D8CC1E-4412-4664-8235-C5B22299B6EE}"/>
    <dgm:cxn modelId="{8A6DD1D7-2143-4F99-ACD8-E365E8A21C1F}" srcId="{5AE22B5F-EC64-4636-9E10-81B4B53A1E05}" destId="{E8F22514-2389-42CA-A0B4-D864BD7EC399}" srcOrd="2" destOrd="0" parTransId="{6781B209-BC09-4A89-970D-2519C6AAB965}" sibTransId="{25E81317-6CA2-4623-AAB0-A9D1FBD6E0D5}"/>
    <dgm:cxn modelId="{4D30D545-B35C-40DC-B23E-AD5A8881F175}" type="presOf" srcId="{E8F22514-2389-42CA-A0B4-D864BD7EC399}" destId="{A379E929-ADAC-45F8-842A-B4990B1CE4CF}" srcOrd="0" destOrd="0" presId="urn:microsoft.com/office/officeart/2005/8/layout/radial5"/>
    <dgm:cxn modelId="{844D87F0-F49A-4C04-B7C4-A408AED23241}" type="presOf" srcId="{5AE22B5F-EC64-4636-9E10-81B4B53A1E05}" destId="{5BC80F7D-4A2A-4B22-BF2C-E800F63E2515}" srcOrd="0" destOrd="0" presId="urn:microsoft.com/office/officeart/2005/8/layout/radial5"/>
    <dgm:cxn modelId="{251BA7F1-CAD8-426D-A213-9971E2799AB8}" type="presParOf" srcId="{7A94C37B-2416-47B4-8396-84DAFDAB1213}" destId="{5BC80F7D-4A2A-4B22-BF2C-E800F63E2515}" srcOrd="0" destOrd="0" presId="urn:microsoft.com/office/officeart/2005/8/layout/radial5"/>
    <dgm:cxn modelId="{CCE2F7D0-072A-47B8-9FB1-F0E251A6985F}" type="presParOf" srcId="{7A94C37B-2416-47B4-8396-84DAFDAB1213}" destId="{C8423099-2674-41A9-8E66-E797D05F8DFD}" srcOrd="1" destOrd="0" presId="urn:microsoft.com/office/officeart/2005/8/layout/radial5"/>
    <dgm:cxn modelId="{E6D8A5E9-E680-4BA8-8C69-C2A811D682EF}" type="presParOf" srcId="{C8423099-2674-41A9-8E66-E797D05F8DFD}" destId="{91F48E33-EAEF-4BD2-A5A4-ACABF45C5125}" srcOrd="0" destOrd="0" presId="urn:microsoft.com/office/officeart/2005/8/layout/radial5"/>
    <dgm:cxn modelId="{572027B6-7A86-4E05-B752-EA664ECFAE50}" type="presParOf" srcId="{7A94C37B-2416-47B4-8396-84DAFDAB1213}" destId="{8206A8BF-AAF4-44E0-94B5-DD56D89DE630}" srcOrd="2" destOrd="0" presId="urn:microsoft.com/office/officeart/2005/8/layout/radial5"/>
    <dgm:cxn modelId="{89EB7FC8-96D4-430A-93BC-77A548BB3621}" type="presParOf" srcId="{7A94C37B-2416-47B4-8396-84DAFDAB1213}" destId="{59CCF152-CDFE-4E19-9A8E-B7D808753BD9}" srcOrd="3" destOrd="0" presId="urn:microsoft.com/office/officeart/2005/8/layout/radial5"/>
    <dgm:cxn modelId="{F22EF847-B29A-44F7-83C5-96D70A7902FA}" type="presParOf" srcId="{59CCF152-CDFE-4E19-9A8E-B7D808753BD9}" destId="{AB83292D-0E78-4DA3-936E-E3F63DD2C255}" srcOrd="0" destOrd="0" presId="urn:microsoft.com/office/officeart/2005/8/layout/radial5"/>
    <dgm:cxn modelId="{BE7EADBD-D0E9-42A8-B402-07C457B85C69}" type="presParOf" srcId="{7A94C37B-2416-47B4-8396-84DAFDAB1213}" destId="{858C3D29-C2F5-4B5A-B9A9-04374CD3F589}" srcOrd="4" destOrd="0" presId="urn:microsoft.com/office/officeart/2005/8/layout/radial5"/>
    <dgm:cxn modelId="{9CF5F688-7660-476F-A83D-79FF047A378C}" type="presParOf" srcId="{7A94C37B-2416-47B4-8396-84DAFDAB1213}" destId="{A9E95721-B264-49E9-9B98-D925B611AC67}" srcOrd="5" destOrd="0" presId="urn:microsoft.com/office/officeart/2005/8/layout/radial5"/>
    <dgm:cxn modelId="{1AABF9E7-994B-4213-AACB-4CC4D1DED727}" type="presParOf" srcId="{A9E95721-B264-49E9-9B98-D925B611AC67}" destId="{934C7F54-ECA1-4F24-B9E8-970AEBC9AD57}" srcOrd="0" destOrd="0" presId="urn:microsoft.com/office/officeart/2005/8/layout/radial5"/>
    <dgm:cxn modelId="{D8BFEFA9-C933-447C-A78F-3C66F6CB4F12}" type="presParOf" srcId="{7A94C37B-2416-47B4-8396-84DAFDAB1213}" destId="{A379E929-ADAC-45F8-842A-B4990B1CE4CF}" srcOrd="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0F814CC-4EFA-4AD3-B20F-F637DA5D51FD}"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5AE22B5F-EC64-4636-9E10-81B4B53A1E05}">
      <dgm:prSet phldrT="[Текст]" custT="1"/>
      <dgm:spPr>
        <a:solidFill>
          <a:schemeClr val="tx1"/>
        </a:solidFill>
      </dgm:spPr>
      <dgm:t>
        <a:bodyPr/>
        <a:lstStyle/>
        <a:p>
          <a:pPr>
            <a:lnSpc>
              <a:spcPct val="100000"/>
            </a:lnSpc>
          </a:pPr>
          <a:r>
            <a:rPr lang="uz-Cyrl-UZ" sz="4400" b="1" dirty="0" smtClean="0">
              <a:solidFill>
                <a:schemeClr val="bg1"/>
              </a:solidFill>
              <a:latin typeface="Times New Roman" pitchFamily="18" charset="0"/>
              <a:cs typeface="Times New Roman" pitchFamily="18" charset="0"/>
            </a:rPr>
            <a:t>Калий </a:t>
          </a:r>
          <a:r>
            <a:rPr lang="en-US" sz="4400" b="1" dirty="0" smtClean="0">
              <a:solidFill>
                <a:schemeClr val="bg1"/>
              </a:solidFill>
              <a:latin typeface="Times New Roman" pitchFamily="18" charset="0"/>
              <a:cs typeface="Times New Roman" pitchFamily="18" charset="0"/>
            </a:rPr>
            <a:t> (</a:t>
          </a:r>
          <a:r>
            <a:rPr lang="ru-RU" sz="4400" b="1" dirty="0" smtClean="0">
              <a:solidFill>
                <a:schemeClr val="bg1"/>
              </a:solidFill>
              <a:latin typeface="Times New Roman" pitchFamily="18" charset="0"/>
              <a:cs typeface="Times New Roman" pitchFamily="18" charset="0"/>
            </a:rPr>
            <a:t>К</a:t>
          </a:r>
          <a:r>
            <a:rPr lang="en-US" sz="4400" b="1" dirty="0" smtClean="0">
              <a:solidFill>
                <a:schemeClr val="bg1"/>
              </a:solidFill>
              <a:latin typeface="Times New Roman" pitchFamily="18" charset="0"/>
              <a:cs typeface="Times New Roman" pitchFamily="18" charset="0"/>
            </a:rPr>
            <a:t>)</a:t>
          </a:r>
          <a:r>
            <a:rPr lang="uz-Cyrl-UZ" sz="4400" b="1" dirty="0" smtClean="0">
              <a:solidFill>
                <a:schemeClr val="bg1"/>
              </a:solidFill>
              <a:latin typeface="Times New Roman" pitchFamily="18" charset="0"/>
              <a:cs typeface="Times New Roman" pitchFamily="18" charset="0"/>
            </a:rPr>
            <a:t>:</a:t>
          </a:r>
          <a:endParaRPr lang="ru-RU" sz="4400" b="1" dirty="0">
            <a:solidFill>
              <a:schemeClr val="bg1"/>
            </a:solidFill>
            <a:latin typeface="Times New Roman" pitchFamily="18" charset="0"/>
            <a:cs typeface="Times New Roman" pitchFamily="18" charset="0"/>
          </a:endParaRPr>
        </a:p>
      </dgm:t>
    </dgm:pt>
    <dgm:pt modelId="{9F7A32FA-B74C-4101-8801-9AAE44616D25}" type="parTrans" cxnId="{F3D40741-1FC1-40F4-A01A-12B0C7C32E6E}">
      <dgm:prSet/>
      <dgm:spPr/>
      <dgm:t>
        <a:bodyPr/>
        <a:lstStyle/>
        <a:p>
          <a:endParaRPr lang="ru-RU"/>
        </a:p>
      </dgm:t>
    </dgm:pt>
    <dgm:pt modelId="{B8D8CC1E-4412-4664-8235-C5B22299B6EE}" type="sibTrans" cxnId="{F3D40741-1FC1-40F4-A01A-12B0C7C32E6E}">
      <dgm:prSet/>
      <dgm:spPr/>
      <dgm:t>
        <a:bodyPr/>
        <a:lstStyle/>
        <a:p>
          <a:endParaRPr lang="ru-RU"/>
        </a:p>
      </dgm:t>
    </dgm:pt>
    <dgm:pt modelId="{ED860E74-6A06-42DC-82DD-05BAE06E2AC5}">
      <dgm:prSet phldrT="[Текст]" custT="1"/>
      <dgm:spPr>
        <a:solidFill>
          <a:srgbClr val="38E2F4"/>
        </a:solidFill>
      </dgm:spPr>
      <dgm:t>
        <a:bodyPr/>
        <a:lstStyle/>
        <a:p>
          <a:pPr>
            <a:lnSpc>
              <a:spcPct val="100000"/>
            </a:lnSpc>
          </a:pPr>
          <a:r>
            <a:rPr lang="uz-Cyrl-UZ" sz="2000" dirty="0" smtClean="0">
              <a:solidFill>
                <a:schemeClr val="bg1"/>
              </a:solidFill>
              <a:latin typeface="Times New Roman" pitchFamily="18" charset="0"/>
              <a:cs typeface="Times New Roman" pitchFamily="18" charset="0"/>
            </a:rPr>
            <a:t>энг керакли моддалардан;</a:t>
          </a:r>
          <a:endParaRPr lang="ru-RU" sz="2000" dirty="0">
            <a:solidFill>
              <a:schemeClr val="bg1"/>
            </a:solidFill>
            <a:latin typeface="Times New Roman" pitchFamily="18" charset="0"/>
            <a:cs typeface="Times New Roman" pitchFamily="18" charset="0"/>
          </a:endParaRPr>
        </a:p>
      </dgm:t>
    </dgm:pt>
    <dgm:pt modelId="{DD7C095B-86CC-4D11-AEAF-38B2B4004166}" type="parTrans" cxnId="{5D7871C3-18FE-4DCE-BC1B-420E346DCBA8}">
      <dgm:prSet/>
      <dgm:spPr>
        <a:solidFill>
          <a:srgbClr val="00B050"/>
        </a:solidFill>
      </dgm:spPr>
      <dgm:t>
        <a:bodyPr/>
        <a:lstStyle/>
        <a:p>
          <a:endParaRPr lang="ru-RU"/>
        </a:p>
      </dgm:t>
    </dgm:pt>
    <dgm:pt modelId="{C40A6283-99AF-4D8F-BBA6-0F0A5FCAB9E7}" type="sibTrans" cxnId="{5D7871C3-18FE-4DCE-BC1B-420E346DCBA8}">
      <dgm:prSet/>
      <dgm:spPr/>
      <dgm:t>
        <a:bodyPr/>
        <a:lstStyle/>
        <a:p>
          <a:endParaRPr lang="ru-RU"/>
        </a:p>
      </dgm:t>
    </dgm:pt>
    <dgm:pt modelId="{F0EE206B-1F20-4879-8718-C7369557ADB3}">
      <dgm:prSet custT="1"/>
      <dgm:spPr>
        <a:solidFill>
          <a:srgbClr val="FF9999"/>
        </a:solidFill>
      </dgm:spPr>
      <dgm:t>
        <a:bodyPr/>
        <a:lstStyle/>
        <a:p>
          <a:r>
            <a:rPr lang="uz-Cyrl-UZ" sz="2000" dirty="0" smtClean="0">
              <a:solidFill>
                <a:schemeClr val="bg1"/>
              </a:solidFill>
              <a:latin typeface="Times New Roman" pitchFamily="18" charset="0"/>
              <a:cs typeface="Times New Roman" pitchFamily="18" charset="0"/>
            </a:rPr>
            <a:t>токнинг калийга бўлган талаби ўртача;</a:t>
          </a:r>
          <a:endParaRPr lang="ru-RU" sz="2000" dirty="0">
            <a:solidFill>
              <a:schemeClr val="bg1"/>
            </a:solidFill>
            <a:latin typeface="Times New Roman" pitchFamily="18" charset="0"/>
            <a:cs typeface="Times New Roman" pitchFamily="18" charset="0"/>
          </a:endParaRPr>
        </a:p>
      </dgm:t>
    </dgm:pt>
    <dgm:pt modelId="{0EC62279-54D8-4797-9BDD-E0566D151D85}" type="parTrans" cxnId="{E5AEDBFA-47DC-460C-AAD8-BE1AD6630155}">
      <dgm:prSet/>
      <dgm:spPr/>
      <dgm:t>
        <a:bodyPr/>
        <a:lstStyle/>
        <a:p>
          <a:endParaRPr lang="ru-RU"/>
        </a:p>
      </dgm:t>
    </dgm:pt>
    <dgm:pt modelId="{39CA04CF-E5CC-4E75-BF37-939ACBA0FB55}" type="sibTrans" cxnId="{E5AEDBFA-47DC-460C-AAD8-BE1AD6630155}">
      <dgm:prSet/>
      <dgm:spPr/>
      <dgm:t>
        <a:bodyPr/>
        <a:lstStyle/>
        <a:p>
          <a:endParaRPr lang="ru-RU"/>
        </a:p>
      </dgm:t>
    </dgm:pt>
    <dgm:pt modelId="{101CE7EE-53CC-46E7-BB57-7D4E779BD29A}">
      <dgm:prSet custT="1"/>
      <dgm:spPr>
        <a:solidFill>
          <a:srgbClr val="FFFF00"/>
        </a:solidFill>
      </dgm:spPr>
      <dgm:t>
        <a:bodyPr/>
        <a:lstStyle/>
        <a:p>
          <a:r>
            <a:rPr lang="uz-Cyrl-UZ" sz="1600" dirty="0" smtClean="0">
              <a:solidFill>
                <a:schemeClr val="bg1"/>
              </a:solidFill>
              <a:latin typeface="Times New Roman" pitchFamily="18" charset="0"/>
              <a:cs typeface="Times New Roman" pitchFamily="18" charset="0"/>
            </a:rPr>
            <a:t>моддалар алмашинувидаги рН (ишкорийлик) ва кислоталилик даражаси меъёрини таъминлайди;</a:t>
          </a:r>
          <a:endParaRPr lang="ru-RU" sz="1600" dirty="0">
            <a:solidFill>
              <a:schemeClr val="bg1"/>
            </a:solidFill>
            <a:latin typeface="Times New Roman" pitchFamily="18" charset="0"/>
            <a:cs typeface="Times New Roman" pitchFamily="18" charset="0"/>
          </a:endParaRPr>
        </a:p>
      </dgm:t>
    </dgm:pt>
    <dgm:pt modelId="{05B940F6-3D08-4400-AAEE-50446A1931C3}" type="parTrans" cxnId="{144871E0-C2C3-4CD0-8CA8-868A6CF9AA49}">
      <dgm:prSet/>
      <dgm:spPr/>
      <dgm:t>
        <a:bodyPr/>
        <a:lstStyle/>
        <a:p>
          <a:endParaRPr lang="ru-RU"/>
        </a:p>
      </dgm:t>
    </dgm:pt>
    <dgm:pt modelId="{FB20DBCB-6A2A-4629-8FB7-CC404348B278}" type="sibTrans" cxnId="{144871E0-C2C3-4CD0-8CA8-868A6CF9AA49}">
      <dgm:prSet/>
      <dgm:spPr/>
      <dgm:t>
        <a:bodyPr/>
        <a:lstStyle/>
        <a:p>
          <a:endParaRPr lang="ru-RU"/>
        </a:p>
      </dgm:t>
    </dgm:pt>
    <dgm:pt modelId="{38180F37-09BF-4532-94A7-2A3C4AEA978E}">
      <dgm:prSet custT="1"/>
      <dgm:spPr>
        <a:solidFill>
          <a:srgbClr val="32FA9B"/>
        </a:solidFill>
      </dgm:spPr>
      <dgm:t>
        <a:bodyPr/>
        <a:lstStyle/>
        <a:p>
          <a:r>
            <a:rPr lang="uz-Cyrl-UZ" sz="2400" dirty="0" smtClean="0">
              <a:solidFill>
                <a:schemeClr val="bg1"/>
              </a:solidFill>
              <a:latin typeface="Times New Roman" pitchFamily="18" charset="0"/>
              <a:cs typeface="Times New Roman" pitchFamily="18" charset="0"/>
            </a:rPr>
            <a:t>тез ҳаракатчан</a:t>
          </a:r>
          <a:endParaRPr lang="ru-RU" sz="2400" dirty="0">
            <a:solidFill>
              <a:schemeClr val="bg1"/>
            </a:solidFill>
            <a:latin typeface="Times New Roman" pitchFamily="18" charset="0"/>
            <a:cs typeface="Times New Roman" pitchFamily="18" charset="0"/>
          </a:endParaRPr>
        </a:p>
      </dgm:t>
    </dgm:pt>
    <dgm:pt modelId="{07980ECF-B9C0-4D9C-B8B6-1219C623DE09}" type="parTrans" cxnId="{DBB703EF-87D8-448A-BD5E-943349B8982E}">
      <dgm:prSet/>
      <dgm:spPr/>
      <dgm:t>
        <a:bodyPr/>
        <a:lstStyle/>
        <a:p>
          <a:endParaRPr lang="ru-RU"/>
        </a:p>
      </dgm:t>
    </dgm:pt>
    <dgm:pt modelId="{A241AAD4-E600-4576-9668-175A9D173CEE}" type="sibTrans" cxnId="{DBB703EF-87D8-448A-BD5E-943349B8982E}">
      <dgm:prSet/>
      <dgm:spPr/>
      <dgm:t>
        <a:bodyPr/>
        <a:lstStyle/>
        <a:p>
          <a:endParaRPr lang="ru-RU"/>
        </a:p>
      </dgm:t>
    </dgm:pt>
    <dgm:pt modelId="{E58FC1F8-E709-4310-B044-956DA4816724}">
      <dgm:prSet custT="1"/>
      <dgm:spPr>
        <a:solidFill>
          <a:srgbClr val="FF9999"/>
        </a:solidFill>
      </dgm:spPr>
      <dgm:t>
        <a:bodyPr/>
        <a:lstStyle/>
        <a:p>
          <a:r>
            <a:rPr lang="uz-Cyrl-UZ" sz="1600" dirty="0" smtClean="0">
              <a:solidFill>
                <a:schemeClr val="bg1"/>
              </a:solidFill>
              <a:latin typeface="Times New Roman" pitchFamily="18" charset="0"/>
              <a:cs typeface="Times New Roman" pitchFamily="18" charset="0"/>
            </a:rPr>
            <a:t>углеводлар ҳаракати ва синтези, новдаларнинг пишиш жараёнида қатнашади, токни совуққа чидамлилигини оширади;</a:t>
          </a:r>
          <a:endParaRPr lang="ru-RU" sz="1600" dirty="0">
            <a:solidFill>
              <a:schemeClr val="bg1"/>
            </a:solidFill>
            <a:latin typeface="Times New Roman" pitchFamily="18" charset="0"/>
            <a:cs typeface="Times New Roman" pitchFamily="18" charset="0"/>
          </a:endParaRPr>
        </a:p>
      </dgm:t>
    </dgm:pt>
    <dgm:pt modelId="{56B214B6-608F-4EDC-A92A-EF30899C08FB}" type="parTrans" cxnId="{5C4283CE-0A8D-4F8F-B10A-54E6084E3DEC}">
      <dgm:prSet/>
      <dgm:spPr/>
      <dgm:t>
        <a:bodyPr/>
        <a:lstStyle/>
        <a:p>
          <a:endParaRPr lang="ru-RU"/>
        </a:p>
      </dgm:t>
    </dgm:pt>
    <dgm:pt modelId="{D628A223-C427-4E44-ADBB-C88FC9F4A3F7}" type="sibTrans" cxnId="{5C4283CE-0A8D-4F8F-B10A-54E6084E3DEC}">
      <dgm:prSet/>
      <dgm:spPr/>
      <dgm:t>
        <a:bodyPr/>
        <a:lstStyle/>
        <a:p>
          <a:endParaRPr lang="ru-RU"/>
        </a:p>
      </dgm:t>
    </dgm:pt>
    <dgm:pt modelId="{8072A0BE-49CE-4252-A16D-5E39D4BFDA6A}">
      <dgm:prSet custT="1"/>
      <dgm:spPr>
        <a:solidFill>
          <a:srgbClr val="FFFF00"/>
        </a:solidFill>
      </dgm:spPr>
      <dgm:t>
        <a:bodyPr/>
        <a:lstStyle/>
        <a:p>
          <a:r>
            <a:rPr lang="uz-Cyrl-UZ" sz="2000" dirty="0" smtClean="0">
              <a:solidFill>
                <a:schemeClr val="bg1"/>
              </a:solidFill>
              <a:latin typeface="Times New Roman" pitchFamily="18" charset="0"/>
              <a:cs typeface="Times New Roman" pitchFamily="18" charset="0"/>
            </a:rPr>
            <a:t>1 тонна ҳосил учун 1 кг талаб этилади;</a:t>
          </a:r>
          <a:endParaRPr lang="ru-RU" sz="2000" dirty="0">
            <a:solidFill>
              <a:schemeClr val="bg1"/>
            </a:solidFill>
            <a:latin typeface="Times New Roman" pitchFamily="18" charset="0"/>
            <a:cs typeface="Times New Roman" pitchFamily="18" charset="0"/>
          </a:endParaRPr>
        </a:p>
      </dgm:t>
    </dgm:pt>
    <dgm:pt modelId="{4CAF2248-C6CA-4315-9759-2490C431C306}" type="parTrans" cxnId="{29BC2390-0C49-4453-93BC-F297A5DF4A76}">
      <dgm:prSet/>
      <dgm:spPr/>
      <dgm:t>
        <a:bodyPr/>
        <a:lstStyle/>
        <a:p>
          <a:endParaRPr lang="ru-RU"/>
        </a:p>
      </dgm:t>
    </dgm:pt>
    <dgm:pt modelId="{C7055147-65D5-45FA-8F0D-A4205795DCD4}" type="sibTrans" cxnId="{29BC2390-0C49-4453-93BC-F297A5DF4A76}">
      <dgm:prSet/>
      <dgm:spPr/>
      <dgm:t>
        <a:bodyPr/>
        <a:lstStyle/>
        <a:p>
          <a:endParaRPr lang="ru-RU"/>
        </a:p>
      </dgm:t>
    </dgm:pt>
    <dgm:pt modelId="{7A94C37B-2416-47B4-8396-84DAFDAB1213}" type="pres">
      <dgm:prSet presAssocID="{20F814CC-4EFA-4AD3-B20F-F637DA5D51FD}" presName="Name0" presStyleCnt="0">
        <dgm:presLayoutVars>
          <dgm:chMax val="1"/>
          <dgm:dir/>
          <dgm:animLvl val="ctr"/>
          <dgm:resizeHandles val="exact"/>
        </dgm:presLayoutVars>
      </dgm:prSet>
      <dgm:spPr/>
      <dgm:t>
        <a:bodyPr/>
        <a:lstStyle/>
        <a:p>
          <a:endParaRPr lang="ru-RU"/>
        </a:p>
      </dgm:t>
    </dgm:pt>
    <dgm:pt modelId="{5BC80F7D-4A2A-4B22-BF2C-E800F63E2515}" type="pres">
      <dgm:prSet presAssocID="{5AE22B5F-EC64-4636-9E10-81B4B53A1E05}" presName="centerShape" presStyleLbl="node0" presStyleIdx="0" presStyleCnt="1" custScaleX="176541" custScaleY="163959"/>
      <dgm:spPr/>
      <dgm:t>
        <a:bodyPr/>
        <a:lstStyle/>
        <a:p>
          <a:endParaRPr lang="ru-RU"/>
        </a:p>
      </dgm:t>
    </dgm:pt>
    <dgm:pt modelId="{C8423099-2674-41A9-8E66-E797D05F8DFD}" type="pres">
      <dgm:prSet presAssocID="{DD7C095B-86CC-4D11-AEAF-38B2B4004166}" presName="parTrans" presStyleLbl="sibTrans2D1" presStyleIdx="0" presStyleCnt="6" custScaleX="321811" custScaleY="74191"/>
      <dgm:spPr/>
      <dgm:t>
        <a:bodyPr/>
        <a:lstStyle/>
        <a:p>
          <a:endParaRPr lang="ru-RU"/>
        </a:p>
      </dgm:t>
    </dgm:pt>
    <dgm:pt modelId="{91F48E33-EAEF-4BD2-A5A4-ACABF45C5125}" type="pres">
      <dgm:prSet presAssocID="{DD7C095B-86CC-4D11-AEAF-38B2B4004166}" presName="connectorText" presStyleLbl="sibTrans2D1" presStyleIdx="0" presStyleCnt="6"/>
      <dgm:spPr/>
      <dgm:t>
        <a:bodyPr/>
        <a:lstStyle/>
        <a:p>
          <a:endParaRPr lang="ru-RU"/>
        </a:p>
      </dgm:t>
    </dgm:pt>
    <dgm:pt modelId="{8206A8BF-AAF4-44E0-94B5-DD56D89DE630}" type="pres">
      <dgm:prSet presAssocID="{ED860E74-6A06-42DC-82DD-05BAE06E2AC5}" presName="node" presStyleLbl="node1" presStyleIdx="0" presStyleCnt="6" custScaleX="139467" custScaleY="91458" custRadScaleRad="100950">
        <dgm:presLayoutVars>
          <dgm:bulletEnabled val="1"/>
        </dgm:presLayoutVars>
      </dgm:prSet>
      <dgm:spPr/>
      <dgm:t>
        <a:bodyPr/>
        <a:lstStyle/>
        <a:p>
          <a:endParaRPr lang="ru-RU"/>
        </a:p>
      </dgm:t>
    </dgm:pt>
    <dgm:pt modelId="{BD6D9852-C297-4A54-BA39-A7152272292C}" type="pres">
      <dgm:prSet presAssocID="{0EC62279-54D8-4797-9BDD-E0566D151D85}" presName="parTrans" presStyleLbl="sibTrans2D1" presStyleIdx="1" presStyleCnt="6"/>
      <dgm:spPr/>
      <dgm:t>
        <a:bodyPr/>
        <a:lstStyle/>
        <a:p>
          <a:endParaRPr lang="ru-RU"/>
        </a:p>
      </dgm:t>
    </dgm:pt>
    <dgm:pt modelId="{8FC72678-3063-4D33-AA78-A32238D292C2}" type="pres">
      <dgm:prSet presAssocID="{0EC62279-54D8-4797-9BDD-E0566D151D85}" presName="connectorText" presStyleLbl="sibTrans2D1" presStyleIdx="1" presStyleCnt="6"/>
      <dgm:spPr/>
      <dgm:t>
        <a:bodyPr/>
        <a:lstStyle/>
        <a:p>
          <a:endParaRPr lang="ru-RU"/>
        </a:p>
      </dgm:t>
    </dgm:pt>
    <dgm:pt modelId="{E501DC73-638A-4035-9C83-2CE15A84DCA8}" type="pres">
      <dgm:prSet presAssocID="{F0EE206B-1F20-4879-8718-C7369557ADB3}" presName="node" presStyleLbl="node1" presStyleIdx="1" presStyleCnt="6" custScaleX="156588" custScaleY="100000" custRadScaleRad="135240" custRadScaleInc="21073">
        <dgm:presLayoutVars>
          <dgm:bulletEnabled val="1"/>
        </dgm:presLayoutVars>
      </dgm:prSet>
      <dgm:spPr/>
      <dgm:t>
        <a:bodyPr/>
        <a:lstStyle/>
        <a:p>
          <a:endParaRPr lang="ru-RU"/>
        </a:p>
      </dgm:t>
    </dgm:pt>
    <dgm:pt modelId="{78B1FEA3-2B8C-4734-B464-9C22F271D607}" type="pres">
      <dgm:prSet presAssocID="{05B940F6-3D08-4400-AAEE-50446A1931C3}" presName="parTrans" presStyleLbl="sibTrans2D1" presStyleIdx="2" presStyleCnt="6"/>
      <dgm:spPr/>
      <dgm:t>
        <a:bodyPr/>
        <a:lstStyle/>
        <a:p>
          <a:endParaRPr lang="ru-RU"/>
        </a:p>
      </dgm:t>
    </dgm:pt>
    <dgm:pt modelId="{C51876F4-9D97-46C1-BA3E-6220D332DF72}" type="pres">
      <dgm:prSet presAssocID="{05B940F6-3D08-4400-AAEE-50446A1931C3}" presName="connectorText" presStyleLbl="sibTrans2D1" presStyleIdx="2" presStyleCnt="6"/>
      <dgm:spPr/>
      <dgm:t>
        <a:bodyPr/>
        <a:lstStyle/>
        <a:p>
          <a:endParaRPr lang="ru-RU"/>
        </a:p>
      </dgm:t>
    </dgm:pt>
    <dgm:pt modelId="{0A37ABDB-B6CD-4E80-ABB2-89FB2D6BDB08}" type="pres">
      <dgm:prSet presAssocID="{101CE7EE-53CC-46E7-BB57-7D4E779BD29A}" presName="node" presStyleLbl="node1" presStyleIdx="2" presStyleCnt="6" custScaleX="170799" custScaleY="114988" custRadScaleRad="136103" custRadScaleInc="-11447">
        <dgm:presLayoutVars>
          <dgm:bulletEnabled val="1"/>
        </dgm:presLayoutVars>
      </dgm:prSet>
      <dgm:spPr/>
      <dgm:t>
        <a:bodyPr/>
        <a:lstStyle/>
        <a:p>
          <a:endParaRPr lang="ru-RU"/>
        </a:p>
      </dgm:t>
    </dgm:pt>
    <dgm:pt modelId="{54D41488-CCA7-4A38-9A4A-27660770BE0F}" type="pres">
      <dgm:prSet presAssocID="{07980ECF-B9C0-4D9C-B8B6-1219C623DE09}" presName="parTrans" presStyleLbl="sibTrans2D1" presStyleIdx="3" presStyleCnt="6"/>
      <dgm:spPr/>
      <dgm:t>
        <a:bodyPr/>
        <a:lstStyle/>
        <a:p>
          <a:endParaRPr lang="ru-RU"/>
        </a:p>
      </dgm:t>
    </dgm:pt>
    <dgm:pt modelId="{B654B052-5C23-449F-BAC6-43038C27E94C}" type="pres">
      <dgm:prSet presAssocID="{07980ECF-B9C0-4D9C-B8B6-1219C623DE09}" presName="connectorText" presStyleLbl="sibTrans2D1" presStyleIdx="3" presStyleCnt="6"/>
      <dgm:spPr/>
      <dgm:t>
        <a:bodyPr/>
        <a:lstStyle/>
        <a:p>
          <a:endParaRPr lang="ru-RU"/>
        </a:p>
      </dgm:t>
    </dgm:pt>
    <dgm:pt modelId="{345EBAEA-8470-48E4-9823-5587CA3CE244}" type="pres">
      <dgm:prSet presAssocID="{38180F37-09BF-4532-94A7-2A3C4AEA978E}" presName="node" presStyleLbl="node1" presStyleIdx="3" presStyleCnt="6" custScaleX="123514" custScaleY="90182" custRadScaleRad="103444" custRadScaleInc="-4427">
        <dgm:presLayoutVars>
          <dgm:bulletEnabled val="1"/>
        </dgm:presLayoutVars>
      </dgm:prSet>
      <dgm:spPr/>
      <dgm:t>
        <a:bodyPr/>
        <a:lstStyle/>
        <a:p>
          <a:endParaRPr lang="ru-RU"/>
        </a:p>
      </dgm:t>
    </dgm:pt>
    <dgm:pt modelId="{3935670F-13F7-4FE4-8AD1-1B4DCD057FBB}" type="pres">
      <dgm:prSet presAssocID="{56B214B6-608F-4EDC-A92A-EF30899C08FB}" presName="parTrans" presStyleLbl="sibTrans2D1" presStyleIdx="4" presStyleCnt="6"/>
      <dgm:spPr/>
      <dgm:t>
        <a:bodyPr/>
        <a:lstStyle/>
        <a:p>
          <a:endParaRPr lang="ru-RU"/>
        </a:p>
      </dgm:t>
    </dgm:pt>
    <dgm:pt modelId="{469C3855-318D-415F-9230-88E0F128D62D}" type="pres">
      <dgm:prSet presAssocID="{56B214B6-608F-4EDC-A92A-EF30899C08FB}" presName="connectorText" presStyleLbl="sibTrans2D1" presStyleIdx="4" presStyleCnt="6"/>
      <dgm:spPr/>
      <dgm:t>
        <a:bodyPr/>
        <a:lstStyle/>
        <a:p>
          <a:endParaRPr lang="ru-RU"/>
        </a:p>
      </dgm:t>
    </dgm:pt>
    <dgm:pt modelId="{AA5A75A8-E647-4A91-B35D-80BE3FFD17F7}" type="pres">
      <dgm:prSet presAssocID="{E58FC1F8-E709-4310-B044-956DA4816724}" presName="node" presStyleLbl="node1" presStyleIdx="4" presStyleCnt="6" custScaleX="172876" custScaleY="120613" custRadScaleRad="133983" custRadScaleInc="8419">
        <dgm:presLayoutVars>
          <dgm:bulletEnabled val="1"/>
        </dgm:presLayoutVars>
      </dgm:prSet>
      <dgm:spPr/>
      <dgm:t>
        <a:bodyPr/>
        <a:lstStyle/>
        <a:p>
          <a:endParaRPr lang="ru-RU"/>
        </a:p>
      </dgm:t>
    </dgm:pt>
    <dgm:pt modelId="{C5EFDA5E-521D-45FA-9D8E-E5B071B106CD}" type="pres">
      <dgm:prSet presAssocID="{4CAF2248-C6CA-4315-9759-2490C431C306}" presName="parTrans" presStyleLbl="sibTrans2D1" presStyleIdx="5" presStyleCnt="6"/>
      <dgm:spPr/>
      <dgm:t>
        <a:bodyPr/>
        <a:lstStyle/>
        <a:p>
          <a:endParaRPr lang="ru-RU"/>
        </a:p>
      </dgm:t>
    </dgm:pt>
    <dgm:pt modelId="{371B30D6-9D01-4717-BDA5-691AA842DC96}" type="pres">
      <dgm:prSet presAssocID="{4CAF2248-C6CA-4315-9759-2490C431C306}" presName="connectorText" presStyleLbl="sibTrans2D1" presStyleIdx="5" presStyleCnt="6"/>
      <dgm:spPr/>
      <dgm:t>
        <a:bodyPr/>
        <a:lstStyle/>
        <a:p>
          <a:endParaRPr lang="ru-RU"/>
        </a:p>
      </dgm:t>
    </dgm:pt>
    <dgm:pt modelId="{D82F45B9-FC23-46CD-9A1A-CD8B3A8CC887}" type="pres">
      <dgm:prSet presAssocID="{8072A0BE-49CE-4252-A16D-5E39D4BFDA6A}" presName="node" presStyleLbl="node1" presStyleIdx="5" presStyleCnt="6" custScaleX="155040" custScaleY="91731" custRadScaleRad="135489" custRadScaleInc="-24905">
        <dgm:presLayoutVars>
          <dgm:bulletEnabled val="1"/>
        </dgm:presLayoutVars>
      </dgm:prSet>
      <dgm:spPr/>
      <dgm:t>
        <a:bodyPr/>
        <a:lstStyle/>
        <a:p>
          <a:endParaRPr lang="ru-RU"/>
        </a:p>
      </dgm:t>
    </dgm:pt>
  </dgm:ptLst>
  <dgm:cxnLst>
    <dgm:cxn modelId="{6E95ED71-776D-473D-8A56-057B13031CAF}" type="presOf" srcId="{4CAF2248-C6CA-4315-9759-2490C431C306}" destId="{C5EFDA5E-521D-45FA-9D8E-E5B071B106CD}" srcOrd="0" destOrd="0" presId="urn:microsoft.com/office/officeart/2005/8/layout/radial5"/>
    <dgm:cxn modelId="{DABAFC80-9EC1-4E7C-BD44-17724930DC81}" type="presOf" srcId="{20F814CC-4EFA-4AD3-B20F-F637DA5D51FD}" destId="{7A94C37B-2416-47B4-8396-84DAFDAB1213}" srcOrd="0" destOrd="0" presId="urn:microsoft.com/office/officeart/2005/8/layout/radial5"/>
    <dgm:cxn modelId="{E129FAF9-CFFA-48B2-9616-C613E540ED85}" type="presOf" srcId="{56B214B6-608F-4EDC-A92A-EF30899C08FB}" destId="{469C3855-318D-415F-9230-88E0F128D62D}" srcOrd="1" destOrd="0" presId="urn:microsoft.com/office/officeart/2005/8/layout/radial5"/>
    <dgm:cxn modelId="{5D7871C3-18FE-4DCE-BC1B-420E346DCBA8}" srcId="{5AE22B5F-EC64-4636-9E10-81B4B53A1E05}" destId="{ED860E74-6A06-42DC-82DD-05BAE06E2AC5}" srcOrd="0" destOrd="0" parTransId="{DD7C095B-86CC-4D11-AEAF-38B2B4004166}" sibTransId="{C40A6283-99AF-4D8F-BBA6-0F0A5FCAB9E7}"/>
    <dgm:cxn modelId="{E5AEDBFA-47DC-460C-AAD8-BE1AD6630155}" srcId="{5AE22B5F-EC64-4636-9E10-81B4B53A1E05}" destId="{F0EE206B-1F20-4879-8718-C7369557ADB3}" srcOrd="1" destOrd="0" parTransId="{0EC62279-54D8-4797-9BDD-E0566D151D85}" sibTransId="{39CA04CF-E5CC-4E75-BF37-939ACBA0FB55}"/>
    <dgm:cxn modelId="{94D4835C-50C4-439F-8F37-6DEEAB5DE6D2}" type="presOf" srcId="{56B214B6-608F-4EDC-A92A-EF30899C08FB}" destId="{3935670F-13F7-4FE4-8AD1-1B4DCD057FBB}" srcOrd="0" destOrd="0" presId="urn:microsoft.com/office/officeart/2005/8/layout/radial5"/>
    <dgm:cxn modelId="{D5F93E9A-3964-4769-ACB2-953685FE0A69}" type="presOf" srcId="{DD7C095B-86CC-4D11-AEAF-38B2B4004166}" destId="{91F48E33-EAEF-4BD2-A5A4-ACABF45C5125}" srcOrd="1" destOrd="0" presId="urn:microsoft.com/office/officeart/2005/8/layout/radial5"/>
    <dgm:cxn modelId="{4176B67B-9668-400C-9CDC-11497B5F4098}" type="presOf" srcId="{0EC62279-54D8-4797-9BDD-E0566D151D85}" destId="{BD6D9852-C297-4A54-BA39-A7152272292C}" srcOrd="0" destOrd="0" presId="urn:microsoft.com/office/officeart/2005/8/layout/radial5"/>
    <dgm:cxn modelId="{C7DD82A3-E57F-4C2E-93C8-C69C7F086EA6}" type="presOf" srcId="{F0EE206B-1F20-4879-8718-C7369557ADB3}" destId="{E501DC73-638A-4035-9C83-2CE15A84DCA8}" srcOrd="0" destOrd="0" presId="urn:microsoft.com/office/officeart/2005/8/layout/radial5"/>
    <dgm:cxn modelId="{AFD7CD68-3945-4EB8-A544-024F1C7350BE}" type="presOf" srcId="{DD7C095B-86CC-4D11-AEAF-38B2B4004166}" destId="{C8423099-2674-41A9-8E66-E797D05F8DFD}" srcOrd="0" destOrd="0" presId="urn:microsoft.com/office/officeart/2005/8/layout/radial5"/>
    <dgm:cxn modelId="{E50815B6-FE84-40EF-BF4D-C279CDEB9F4D}" type="presOf" srcId="{05B940F6-3D08-4400-AAEE-50446A1931C3}" destId="{78B1FEA3-2B8C-4734-B464-9C22F271D607}" srcOrd="0" destOrd="0" presId="urn:microsoft.com/office/officeart/2005/8/layout/radial5"/>
    <dgm:cxn modelId="{48F01DFD-E798-4F80-95CE-B3E82BE2AC80}" type="presOf" srcId="{8072A0BE-49CE-4252-A16D-5E39D4BFDA6A}" destId="{D82F45B9-FC23-46CD-9A1A-CD8B3A8CC887}" srcOrd="0" destOrd="0" presId="urn:microsoft.com/office/officeart/2005/8/layout/radial5"/>
    <dgm:cxn modelId="{24EB2CBC-E6B8-47A0-B2BC-BFC5913D8889}" type="presOf" srcId="{5AE22B5F-EC64-4636-9E10-81B4B53A1E05}" destId="{5BC80F7D-4A2A-4B22-BF2C-E800F63E2515}" srcOrd="0" destOrd="0" presId="urn:microsoft.com/office/officeart/2005/8/layout/radial5"/>
    <dgm:cxn modelId="{25F5BB8E-C8E3-4DB9-B0CA-D3D4043F0C38}" type="presOf" srcId="{ED860E74-6A06-42DC-82DD-05BAE06E2AC5}" destId="{8206A8BF-AAF4-44E0-94B5-DD56D89DE630}" srcOrd="0" destOrd="0" presId="urn:microsoft.com/office/officeart/2005/8/layout/radial5"/>
    <dgm:cxn modelId="{F603F8EF-8BA0-4543-A416-F26DF15BCD98}" type="presOf" srcId="{4CAF2248-C6CA-4315-9759-2490C431C306}" destId="{371B30D6-9D01-4717-BDA5-691AA842DC96}" srcOrd="1" destOrd="0" presId="urn:microsoft.com/office/officeart/2005/8/layout/radial5"/>
    <dgm:cxn modelId="{B600DA6E-69AD-4B80-A0DC-86E988A69DF3}" type="presOf" srcId="{05B940F6-3D08-4400-AAEE-50446A1931C3}" destId="{C51876F4-9D97-46C1-BA3E-6220D332DF72}" srcOrd="1" destOrd="0" presId="urn:microsoft.com/office/officeart/2005/8/layout/radial5"/>
    <dgm:cxn modelId="{29BC2390-0C49-4453-93BC-F297A5DF4A76}" srcId="{5AE22B5F-EC64-4636-9E10-81B4B53A1E05}" destId="{8072A0BE-49CE-4252-A16D-5E39D4BFDA6A}" srcOrd="5" destOrd="0" parTransId="{4CAF2248-C6CA-4315-9759-2490C431C306}" sibTransId="{C7055147-65D5-45FA-8F0D-A4205795DCD4}"/>
    <dgm:cxn modelId="{990E8BE4-5A8D-4CC1-9EE1-C550FB3ED094}" type="presOf" srcId="{38180F37-09BF-4532-94A7-2A3C4AEA978E}" destId="{345EBAEA-8470-48E4-9823-5587CA3CE244}" srcOrd="0" destOrd="0" presId="urn:microsoft.com/office/officeart/2005/8/layout/radial5"/>
    <dgm:cxn modelId="{F3D40741-1FC1-40F4-A01A-12B0C7C32E6E}" srcId="{20F814CC-4EFA-4AD3-B20F-F637DA5D51FD}" destId="{5AE22B5F-EC64-4636-9E10-81B4B53A1E05}" srcOrd="0" destOrd="0" parTransId="{9F7A32FA-B74C-4101-8801-9AAE44616D25}" sibTransId="{B8D8CC1E-4412-4664-8235-C5B22299B6EE}"/>
    <dgm:cxn modelId="{DBB703EF-87D8-448A-BD5E-943349B8982E}" srcId="{5AE22B5F-EC64-4636-9E10-81B4B53A1E05}" destId="{38180F37-09BF-4532-94A7-2A3C4AEA978E}" srcOrd="3" destOrd="0" parTransId="{07980ECF-B9C0-4D9C-B8B6-1219C623DE09}" sibTransId="{A241AAD4-E600-4576-9668-175A9D173CEE}"/>
    <dgm:cxn modelId="{D53A5175-9E88-4C26-BAB9-759C6C3BE55D}" type="presOf" srcId="{0EC62279-54D8-4797-9BDD-E0566D151D85}" destId="{8FC72678-3063-4D33-AA78-A32238D292C2}" srcOrd="1" destOrd="0" presId="urn:microsoft.com/office/officeart/2005/8/layout/radial5"/>
    <dgm:cxn modelId="{5C4283CE-0A8D-4F8F-B10A-54E6084E3DEC}" srcId="{5AE22B5F-EC64-4636-9E10-81B4B53A1E05}" destId="{E58FC1F8-E709-4310-B044-956DA4816724}" srcOrd="4" destOrd="0" parTransId="{56B214B6-608F-4EDC-A92A-EF30899C08FB}" sibTransId="{D628A223-C427-4E44-ADBB-C88FC9F4A3F7}"/>
    <dgm:cxn modelId="{70492ED4-F1AA-44BC-9AAA-BD94312C1F92}" type="presOf" srcId="{07980ECF-B9C0-4D9C-B8B6-1219C623DE09}" destId="{B654B052-5C23-449F-BAC6-43038C27E94C}" srcOrd="1" destOrd="0" presId="urn:microsoft.com/office/officeart/2005/8/layout/radial5"/>
    <dgm:cxn modelId="{3435F781-5797-4CBF-B9FA-A3A320233BB6}" type="presOf" srcId="{07980ECF-B9C0-4D9C-B8B6-1219C623DE09}" destId="{54D41488-CCA7-4A38-9A4A-27660770BE0F}" srcOrd="0" destOrd="0" presId="urn:microsoft.com/office/officeart/2005/8/layout/radial5"/>
    <dgm:cxn modelId="{71FE0515-CEB4-4B0B-90B7-46150716EA15}" type="presOf" srcId="{E58FC1F8-E709-4310-B044-956DA4816724}" destId="{AA5A75A8-E647-4A91-B35D-80BE3FFD17F7}" srcOrd="0" destOrd="0" presId="urn:microsoft.com/office/officeart/2005/8/layout/radial5"/>
    <dgm:cxn modelId="{144871E0-C2C3-4CD0-8CA8-868A6CF9AA49}" srcId="{5AE22B5F-EC64-4636-9E10-81B4B53A1E05}" destId="{101CE7EE-53CC-46E7-BB57-7D4E779BD29A}" srcOrd="2" destOrd="0" parTransId="{05B940F6-3D08-4400-AAEE-50446A1931C3}" sibTransId="{FB20DBCB-6A2A-4629-8FB7-CC404348B278}"/>
    <dgm:cxn modelId="{F7B43DAD-AA87-4ECF-ACC3-AB93D35CF8C4}" type="presOf" srcId="{101CE7EE-53CC-46E7-BB57-7D4E779BD29A}" destId="{0A37ABDB-B6CD-4E80-ABB2-89FB2D6BDB08}" srcOrd="0" destOrd="0" presId="urn:microsoft.com/office/officeart/2005/8/layout/radial5"/>
    <dgm:cxn modelId="{4942B47A-BE0F-4587-A15E-B2C432306C2C}" type="presParOf" srcId="{7A94C37B-2416-47B4-8396-84DAFDAB1213}" destId="{5BC80F7D-4A2A-4B22-BF2C-E800F63E2515}" srcOrd="0" destOrd="0" presId="urn:microsoft.com/office/officeart/2005/8/layout/radial5"/>
    <dgm:cxn modelId="{41BDD949-5A18-4483-927B-BA66DD911F09}" type="presParOf" srcId="{7A94C37B-2416-47B4-8396-84DAFDAB1213}" destId="{C8423099-2674-41A9-8E66-E797D05F8DFD}" srcOrd="1" destOrd="0" presId="urn:microsoft.com/office/officeart/2005/8/layout/radial5"/>
    <dgm:cxn modelId="{94BAEB61-C7F5-47FB-9560-8C968087CC51}" type="presParOf" srcId="{C8423099-2674-41A9-8E66-E797D05F8DFD}" destId="{91F48E33-EAEF-4BD2-A5A4-ACABF45C5125}" srcOrd="0" destOrd="0" presId="urn:microsoft.com/office/officeart/2005/8/layout/radial5"/>
    <dgm:cxn modelId="{0F28D505-FE55-4CFD-9500-79024B45C411}" type="presParOf" srcId="{7A94C37B-2416-47B4-8396-84DAFDAB1213}" destId="{8206A8BF-AAF4-44E0-94B5-DD56D89DE630}" srcOrd="2" destOrd="0" presId="urn:microsoft.com/office/officeart/2005/8/layout/radial5"/>
    <dgm:cxn modelId="{3EA0B1EC-EB6D-4138-BB1D-72F623EF68A3}" type="presParOf" srcId="{7A94C37B-2416-47B4-8396-84DAFDAB1213}" destId="{BD6D9852-C297-4A54-BA39-A7152272292C}" srcOrd="3" destOrd="0" presId="urn:microsoft.com/office/officeart/2005/8/layout/radial5"/>
    <dgm:cxn modelId="{94A35FDB-F56E-4061-ABB2-892489997E88}" type="presParOf" srcId="{BD6D9852-C297-4A54-BA39-A7152272292C}" destId="{8FC72678-3063-4D33-AA78-A32238D292C2}" srcOrd="0" destOrd="0" presId="urn:microsoft.com/office/officeart/2005/8/layout/radial5"/>
    <dgm:cxn modelId="{ED91DE65-65E0-4282-BDEC-8048BD3941C1}" type="presParOf" srcId="{7A94C37B-2416-47B4-8396-84DAFDAB1213}" destId="{E501DC73-638A-4035-9C83-2CE15A84DCA8}" srcOrd="4" destOrd="0" presId="urn:microsoft.com/office/officeart/2005/8/layout/radial5"/>
    <dgm:cxn modelId="{10CBE752-E2F0-43FA-93A6-91C9283EAAB0}" type="presParOf" srcId="{7A94C37B-2416-47B4-8396-84DAFDAB1213}" destId="{78B1FEA3-2B8C-4734-B464-9C22F271D607}" srcOrd="5" destOrd="0" presId="urn:microsoft.com/office/officeart/2005/8/layout/radial5"/>
    <dgm:cxn modelId="{40813974-4518-4292-8F2D-544CB63ABA4C}" type="presParOf" srcId="{78B1FEA3-2B8C-4734-B464-9C22F271D607}" destId="{C51876F4-9D97-46C1-BA3E-6220D332DF72}" srcOrd="0" destOrd="0" presId="urn:microsoft.com/office/officeart/2005/8/layout/radial5"/>
    <dgm:cxn modelId="{BC9C67A0-20B3-4BF4-9C84-1BF7D2B9B660}" type="presParOf" srcId="{7A94C37B-2416-47B4-8396-84DAFDAB1213}" destId="{0A37ABDB-B6CD-4E80-ABB2-89FB2D6BDB08}" srcOrd="6" destOrd="0" presId="urn:microsoft.com/office/officeart/2005/8/layout/radial5"/>
    <dgm:cxn modelId="{3395ACFE-F8D5-45B6-9A99-DD9ACC41E45C}" type="presParOf" srcId="{7A94C37B-2416-47B4-8396-84DAFDAB1213}" destId="{54D41488-CCA7-4A38-9A4A-27660770BE0F}" srcOrd="7" destOrd="0" presId="urn:microsoft.com/office/officeart/2005/8/layout/radial5"/>
    <dgm:cxn modelId="{607F3821-CE2A-4079-9ABD-E84CF77CD136}" type="presParOf" srcId="{54D41488-CCA7-4A38-9A4A-27660770BE0F}" destId="{B654B052-5C23-449F-BAC6-43038C27E94C}" srcOrd="0" destOrd="0" presId="urn:microsoft.com/office/officeart/2005/8/layout/radial5"/>
    <dgm:cxn modelId="{0B691843-3AD2-410E-BE36-9518432A4EE0}" type="presParOf" srcId="{7A94C37B-2416-47B4-8396-84DAFDAB1213}" destId="{345EBAEA-8470-48E4-9823-5587CA3CE244}" srcOrd="8" destOrd="0" presId="urn:microsoft.com/office/officeart/2005/8/layout/radial5"/>
    <dgm:cxn modelId="{BFE1F834-F293-4888-AA07-DB964A2918E6}" type="presParOf" srcId="{7A94C37B-2416-47B4-8396-84DAFDAB1213}" destId="{3935670F-13F7-4FE4-8AD1-1B4DCD057FBB}" srcOrd="9" destOrd="0" presId="urn:microsoft.com/office/officeart/2005/8/layout/radial5"/>
    <dgm:cxn modelId="{50673F5C-8084-46E2-90C2-8909D7D3EB98}" type="presParOf" srcId="{3935670F-13F7-4FE4-8AD1-1B4DCD057FBB}" destId="{469C3855-318D-415F-9230-88E0F128D62D}" srcOrd="0" destOrd="0" presId="urn:microsoft.com/office/officeart/2005/8/layout/radial5"/>
    <dgm:cxn modelId="{7F0FDF8A-909C-47EB-B7F7-836AD1B9185A}" type="presParOf" srcId="{7A94C37B-2416-47B4-8396-84DAFDAB1213}" destId="{AA5A75A8-E647-4A91-B35D-80BE3FFD17F7}" srcOrd="10" destOrd="0" presId="urn:microsoft.com/office/officeart/2005/8/layout/radial5"/>
    <dgm:cxn modelId="{5F7D7848-3E2D-4703-99DB-4F395E144F2C}" type="presParOf" srcId="{7A94C37B-2416-47B4-8396-84DAFDAB1213}" destId="{C5EFDA5E-521D-45FA-9D8E-E5B071B106CD}" srcOrd="11" destOrd="0" presId="urn:microsoft.com/office/officeart/2005/8/layout/radial5"/>
    <dgm:cxn modelId="{98921322-5F06-4038-BBF5-528E273CD0E5}" type="presParOf" srcId="{C5EFDA5E-521D-45FA-9D8E-E5B071B106CD}" destId="{371B30D6-9D01-4717-BDA5-691AA842DC96}" srcOrd="0" destOrd="0" presId="urn:microsoft.com/office/officeart/2005/8/layout/radial5"/>
    <dgm:cxn modelId="{8C694B19-366B-45DD-A064-ECA433AAA823}" type="presParOf" srcId="{7A94C37B-2416-47B4-8396-84DAFDAB1213}" destId="{D82F45B9-FC23-46CD-9A1A-CD8B3A8CC887}"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8592D9-AEFA-4830-8840-A6BD8BFFB02D}">
      <dsp:nvSpPr>
        <dsp:cNvPr id="0" name=""/>
        <dsp:cNvSpPr/>
      </dsp:nvSpPr>
      <dsp:spPr>
        <a:xfrm>
          <a:off x="8371137" y="2710662"/>
          <a:ext cx="339201" cy="339315"/>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E34400-195C-4EA7-A48B-714D0D881565}">
      <dsp:nvSpPr>
        <dsp:cNvPr id="0" name=""/>
        <dsp:cNvSpPr/>
      </dsp:nvSpPr>
      <dsp:spPr>
        <a:xfrm>
          <a:off x="7794712" y="2710662"/>
          <a:ext cx="339201" cy="339315"/>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6C74DC-68FF-46D3-B9D3-BEFD45385C5B}">
      <dsp:nvSpPr>
        <dsp:cNvPr id="0" name=""/>
        <dsp:cNvSpPr/>
      </dsp:nvSpPr>
      <dsp:spPr>
        <a:xfrm>
          <a:off x="7218286" y="2710662"/>
          <a:ext cx="339201" cy="339315"/>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68AAA1-C023-469B-A79C-069FB9908302}">
      <dsp:nvSpPr>
        <dsp:cNvPr id="0" name=""/>
        <dsp:cNvSpPr/>
      </dsp:nvSpPr>
      <dsp:spPr>
        <a:xfrm>
          <a:off x="6641860" y="2710662"/>
          <a:ext cx="339201" cy="339315"/>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FEB41E-EA9F-427A-9082-56D7470853D5}">
      <dsp:nvSpPr>
        <dsp:cNvPr id="0" name=""/>
        <dsp:cNvSpPr/>
      </dsp:nvSpPr>
      <dsp:spPr>
        <a:xfrm>
          <a:off x="6065434" y="2710662"/>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C277F3-79B2-4E31-AC3C-5D818AD2519E}">
      <dsp:nvSpPr>
        <dsp:cNvPr id="0" name=""/>
        <dsp:cNvSpPr/>
      </dsp:nvSpPr>
      <dsp:spPr>
        <a:xfrm>
          <a:off x="5149084" y="2541004"/>
          <a:ext cx="679126" cy="67863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E96733-7ABF-4367-8493-172EDC5CD7E1}">
      <dsp:nvSpPr>
        <dsp:cNvPr id="0" name=""/>
        <dsp:cNvSpPr/>
      </dsp:nvSpPr>
      <dsp:spPr>
        <a:xfrm>
          <a:off x="7817855" y="2009706"/>
          <a:ext cx="339201" cy="339315"/>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A7C0E9-2A00-4D8D-A665-4F0AB1F9FFC5}">
      <dsp:nvSpPr>
        <dsp:cNvPr id="0" name=""/>
        <dsp:cNvSpPr/>
      </dsp:nvSpPr>
      <dsp:spPr>
        <a:xfrm>
          <a:off x="7817855" y="3416768"/>
          <a:ext cx="339201" cy="339315"/>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F15228-3EA4-48C9-AF66-AFC37CC1D09B}">
      <dsp:nvSpPr>
        <dsp:cNvPr id="0" name=""/>
        <dsp:cNvSpPr/>
      </dsp:nvSpPr>
      <dsp:spPr>
        <a:xfrm>
          <a:off x="8120895" y="2314678"/>
          <a:ext cx="339201" cy="339315"/>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DDFADB-AD53-4C57-B738-7489761D750F}">
      <dsp:nvSpPr>
        <dsp:cNvPr id="0" name=""/>
        <dsp:cNvSpPr/>
      </dsp:nvSpPr>
      <dsp:spPr>
        <a:xfrm>
          <a:off x="8141146" y="3113513"/>
          <a:ext cx="339201" cy="339315"/>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BDC99F-693D-4124-B9E7-E3F33AA3A930}">
      <dsp:nvSpPr>
        <dsp:cNvPr id="0" name=""/>
        <dsp:cNvSpPr/>
      </dsp:nvSpPr>
      <dsp:spPr>
        <a:xfrm>
          <a:off x="2628" y="166049"/>
          <a:ext cx="6385221" cy="5428540"/>
        </a:xfrm>
        <a:prstGeom prst="ellipse">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2400300" rtl="0">
            <a:lnSpc>
              <a:spcPct val="100000"/>
            </a:lnSpc>
            <a:spcBef>
              <a:spcPct val="0"/>
            </a:spcBef>
            <a:spcAft>
              <a:spcPts val="0"/>
            </a:spcAft>
          </a:pPr>
          <a:r>
            <a:rPr lang="ru-RU" sz="5400" b="1" kern="1200" baseline="0" dirty="0" smtClean="0">
              <a:solidFill>
                <a:schemeClr val="bg1"/>
              </a:solidFill>
              <a:latin typeface="Times New Roman" pitchFamily="18" charset="0"/>
              <a:cs typeface="Times New Roman" pitchFamily="18" charset="0"/>
            </a:rPr>
            <a:t>8-мавзу:</a:t>
          </a:r>
        </a:p>
        <a:p>
          <a:pPr lvl="0" algn="ctr" defTabSz="2400300" rtl="0">
            <a:lnSpc>
              <a:spcPct val="100000"/>
            </a:lnSpc>
            <a:spcBef>
              <a:spcPct val="0"/>
            </a:spcBef>
            <a:spcAft>
              <a:spcPts val="0"/>
            </a:spcAft>
          </a:pPr>
          <a:r>
            <a:rPr lang="ru-RU" sz="5400" b="1" kern="1200" baseline="0" dirty="0" smtClean="0">
              <a:solidFill>
                <a:schemeClr val="bg1"/>
              </a:solidFill>
              <a:latin typeface="Times New Roman" pitchFamily="18" charset="0"/>
              <a:cs typeface="Times New Roman" pitchFamily="18" charset="0"/>
            </a:rPr>
            <a:t> </a:t>
          </a:r>
          <a:r>
            <a:rPr lang="ru-RU" sz="3600" b="1" kern="1200" dirty="0" smtClean="0">
              <a:solidFill>
                <a:schemeClr val="bg1"/>
              </a:solidFill>
              <a:latin typeface="Times New Roman" pitchFamily="18" charset="0"/>
              <a:cs typeface="Times New Roman" pitchFamily="18" charset="0"/>
            </a:rPr>
            <a:t>ҲОСИЛГА КИРГАН ТОКЛАР АГРОТЕХНИКАСИ</a:t>
          </a:r>
          <a:endParaRPr lang="ru-RU" sz="900" b="1" kern="1200" dirty="0">
            <a:solidFill>
              <a:schemeClr val="bg1"/>
            </a:solidFill>
            <a:latin typeface="Times New Roman" pitchFamily="18" charset="0"/>
            <a:cs typeface="Times New Roman" pitchFamily="18" charset="0"/>
          </a:endParaRPr>
        </a:p>
      </dsp:txBody>
      <dsp:txXfrm>
        <a:off x="937722" y="961040"/>
        <a:ext cx="4515033" cy="38385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C9A53-A5E9-425D-AD9E-552BF0B00BAE}">
      <dsp:nvSpPr>
        <dsp:cNvPr id="0" name=""/>
        <dsp:cNvSpPr/>
      </dsp:nvSpPr>
      <dsp:spPr>
        <a:xfrm rot="5400000">
          <a:off x="-218740" y="219471"/>
          <a:ext cx="1458267" cy="1020787"/>
        </a:xfrm>
        <a:prstGeom prst="chevron">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511125"/>
        <a:ext cx="1020787" cy="437480"/>
      </dsp:txXfrm>
    </dsp:sp>
    <dsp:sp modelId="{9E3FEAFA-6F3E-49AA-82AE-B871A6C17930}">
      <dsp:nvSpPr>
        <dsp:cNvPr id="0" name=""/>
        <dsp:cNvSpPr/>
      </dsp:nvSpPr>
      <dsp:spPr>
        <a:xfrm rot="5400000">
          <a:off x="4320932" y="-3299414"/>
          <a:ext cx="947873" cy="7548164"/>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ru-RU" sz="3000" kern="1200" dirty="0" err="1" smtClean="0">
              <a:latin typeface="Times New Roman" pitchFamily="18" charset="0"/>
              <a:cs typeface="Times New Roman" pitchFamily="18" charset="0"/>
            </a:rPr>
            <a:t>Токзорда</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тупроққа ишлов</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бериш</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ва</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бегона</a:t>
          </a:r>
          <a:r>
            <a:rPr lang="ru-RU" sz="3000" kern="1200" dirty="0" smtClean="0">
              <a:latin typeface="Times New Roman" pitchFamily="18" charset="0"/>
              <a:cs typeface="Times New Roman" pitchFamily="18" charset="0"/>
            </a:rPr>
            <a:t> </a:t>
          </a:r>
          <a:r>
            <a:rPr lang="uz-Cyrl-UZ" sz="3000" kern="1200" dirty="0" smtClean="0">
              <a:latin typeface="Times New Roman" pitchFamily="18" charset="0"/>
              <a:cs typeface="Times New Roman" pitchFamily="18" charset="0"/>
            </a:rPr>
            <a:t>ўтларга қарши курашиш</a:t>
          </a:r>
          <a:endParaRPr lang="ru-RU" sz="3000" kern="1200" dirty="0">
            <a:latin typeface="Times New Roman" pitchFamily="18" charset="0"/>
            <a:cs typeface="Times New Roman" pitchFamily="18" charset="0"/>
          </a:endParaRPr>
        </a:p>
      </dsp:txBody>
      <dsp:txXfrm rot="-5400000">
        <a:off x="1020787" y="47002"/>
        <a:ext cx="7501893" cy="855331"/>
      </dsp:txXfrm>
    </dsp:sp>
    <dsp:sp modelId="{66F37C5E-303E-4091-91FC-81CCF0B993C0}">
      <dsp:nvSpPr>
        <dsp:cNvPr id="0" name=""/>
        <dsp:cNvSpPr/>
      </dsp:nvSpPr>
      <dsp:spPr>
        <a:xfrm rot="5400000">
          <a:off x="-218740" y="1533094"/>
          <a:ext cx="1458267" cy="1020787"/>
        </a:xfrm>
        <a:prstGeom prst="chevron">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1824748"/>
        <a:ext cx="1020787" cy="437480"/>
      </dsp:txXfrm>
    </dsp:sp>
    <dsp:sp modelId="{04F6755D-EC54-43C3-B838-969F2A62A7DF}">
      <dsp:nvSpPr>
        <dsp:cNvPr id="0" name=""/>
        <dsp:cNvSpPr/>
      </dsp:nvSpPr>
      <dsp:spPr>
        <a:xfrm rot="5400000">
          <a:off x="4307496" y="-2003999"/>
          <a:ext cx="947873" cy="7548164"/>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ru-RU" sz="3000" kern="1200" dirty="0" err="1" smtClean="0">
              <a:latin typeface="Times New Roman" pitchFamily="18" charset="0"/>
              <a:cs typeface="Times New Roman" pitchFamily="18" charset="0"/>
            </a:rPr>
            <a:t>Токзорларни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ўғитлаш</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ва</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ўстирувчи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моддалардан</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фойдаланиш</a:t>
          </a:r>
          <a:r>
            <a:rPr lang="ru-RU" sz="3000" kern="1200" dirty="0" smtClean="0"/>
            <a:t>.</a:t>
          </a:r>
          <a:endParaRPr lang="ru-RU" sz="3000" kern="1200" dirty="0">
            <a:latin typeface="Times New Roman" pitchFamily="18" charset="0"/>
            <a:cs typeface="Times New Roman" pitchFamily="18" charset="0"/>
          </a:endParaRPr>
        </a:p>
      </dsp:txBody>
      <dsp:txXfrm rot="-5400000">
        <a:off x="1007351" y="1342417"/>
        <a:ext cx="7501893" cy="855331"/>
      </dsp:txXfrm>
    </dsp:sp>
    <dsp:sp modelId="{91CBC542-4E0A-49D8-A31F-8E74530D8BF3}">
      <dsp:nvSpPr>
        <dsp:cNvPr id="0" name=""/>
        <dsp:cNvSpPr/>
      </dsp:nvSpPr>
      <dsp:spPr>
        <a:xfrm rot="5400000">
          <a:off x="-218740" y="2846718"/>
          <a:ext cx="1458267" cy="1020787"/>
        </a:xfrm>
        <a:prstGeom prst="chevron">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3138372"/>
        <a:ext cx="1020787" cy="437480"/>
      </dsp:txXfrm>
    </dsp:sp>
    <dsp:sp modelId="{F5D9E063-67C4-4898-BEC1-678B1C339302}">
      <dsp:nvSpPr>
        <dsp:cNvPr id="0" name=""/>
        <dsp:cNvSpPr/>
      </dsp:nvSpPr>
      <dsp:spPr>
        <a:xfrm rot="5400000">
          <a:off x="4308251" y="-707854"/>
          <a:ext cx="947873" cy="7548164"/>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ru-RU" sz="3000" kern="1200" dirty="0" err="1" smtClean="0">
              <a:latin typeface="Times New Roman" pitchFamily="18" charset="0"/>
              <a:cs typeface="Times New Roman" pitchFamily="18" charset="0"/>
            </a:rPr>
            <a:t>Токзорларни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суғориш</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усуллари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муддатлари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меъёри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ва</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техникаси</a:t>
          </a:r>
          <a:r>
            <a:rPr lang="ru-RU" sz="3000" kern="1200" dirty="0" smtClean="0">
              <a:latin typeface="Times New Roman" pitchFamily="18" charset="0"/>
              <a:cs typeface="Times New Roman" pitchFamily="18" charset="0"/>
            </a:rPr>
            <a:t>.</a:t>
          </a:r>
          <a:endParaRPr lang="ru-RU" sz="3000" kern="1200" dirty="0">
            <a:latin typeface="Times New Roman" pitchFamily="18" charset="0"/>
            <a:cs typeface="Times New Roman" pitchFamily="18" charset="0"/>
          </a:endParaRPr>
        </a:p>
      </dsp:txBody>
      <dsp:txXfrm rot="-5400000">
        <a:off x="1008106" y="2638562"/>
        <a:ext cx="7501893" cy="855331"/>
      </dsp:txXfrm>
    </dsp:sp>
    <dsp:sp modelId="{B75E24E6-B6AC-44E8-B94D-FE4F578A79C0}">
      <dsp:nvSpPr>
        <dsp:cNvPr id="0" name=""/>
        <dsp:cNvSpPr/>
      </dsp:nvSpPr>
      <dsp:spPr>
        <a:xfrm rot="5400000">
          <a:off x="-218740" y="4160341"/>
          <a:ext cx="1458267" cy="1020787"/>
        </a:xfrm>
        <a:prstGeom prst="chevron">
          <a:avLst/>
        </a:prstGeom>
        <a:solidFill>
          <a:srgbClr val="32FA9B"/>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a:latin typeface="Times New Roman" pitchFamily="18" charset="0"/>
            <a:cs typeface="Times New Roman" pitchFamily="18" charset="0"/>
          </a:endParaRPr>
        </a:p>
      </dsp:txBody>
      <dsp:txXfrm rot="-5400000">
        <a:off x="1" y="4451995"/>
        <a:ext cx="1020787" cy="437480"/>
      </dsp:txXfrm>
    </dsp:sp>
    <dsp:sp modelId="{4493D10D-DCE7-4868-BFC3-52F8F18B23CF}">
      <dsp:nvSpPr>
        <dsp:cNvPr id="0" name=""/>
        <dsp:cNvSpPr/>
      </dsp:nvSpPr>
      <dsp:spPr>
        <a:xfrm rot="5400000">
          <a:off x="4308251" y="660299"/>
          <a:ext cx="947873" cy="7548164"/>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ru-RU" sz="3000" kern="1200" dirty="0" smtClean="0">
              <a:latin typeface="Times New Roman" pitchFamily="18" charset="0"/>
              <a:cs typeface="Times New Roman" pitchFamily="18" charset="0"/>
            </a:rPr>
            <a:t>Ток </a:t>
          </a:r>
          <a:r>
            <a:rPr lang="ru-RU" sz="3000" kern="1200" dirty="0" err="1" smtClean="0">
              <a:latin typeface="Times New Roman" pitchFamily="18" charset="0"/>
              <a:cs typeface="Times New Roman" pitchFamily="18" charset="0"/>
            </a:rPr>
            <a:t>касалликлари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ва</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зараркунандаларига</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қарши</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курашиш</a:t>
          </a:r>
          <a:r>
            <a:rPr lang="ru-RU" sz="3000" kern="1200" dirty="0" smtClean="0"/>
            <a:t>. </a:t>
          </a:r>
          <a:endParaRPr lang="ru-RU" sz="3000" kern="1200" dirty="0">
            <a:latin typeface="Times New Roman" pitchFamily="18" charset="0"/>
            <a:cs typeface="Times New Roman" pitchFamily="18" charset="0"/>
          </a:endParaRPr>
        </a:p>
      </dsp:txBody>
      <dsp:txXfrm rot="-5400000">
        <a:off x="1008106" y="4006716"/>
        <a:ext cx="7501893" cy="8553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12769E-0245-4690-A4CF-C5BE2E197284}">
      <dsp:nvSpPr>
        <dsp:cNvPr id="0" name=""/>
        <dsp:cNvSpPr/>
      </dsp:nvSpPr>
      <dsp:spPr>
        <a:xfrm>
          <a:off x="844747" y="5214"/>
          <a:ext cx="6811626" cy="846694"/>
        </a:xfrm>
        <a:prstGeom prst="roundRect">
          <a:avLst>
            <a:gd name="adj" fmla="val 10000"/>
          </a:avLst>
        </a:prstGeom>
        <a:gradFill rotWithShape="1">
          <a:gsLst>
            <a:gs pos="0">
              <a:schemeClr val="accent2">
                <a:tint val="83000"/>
                <a:shade val="100000"/>
                <a:satMod val="100000"/>
              </a:schemeClr>
            </a:gs>
            <a:gs pos="100000">
              <a:schemeClr val="accent2">
                <a:tint val="61000"/>
                <a:alpha val="100000"/>
                <a:satMod val="200000"/>
              </a:schemeClr>
            </a:gs>
          </a:gsLst>
          <a:path path="circle">
            <a:fillToRect l="100000" t="100000" r="100000" b="100000"/>
          </a:path>
        </a:gradFill>
        <a:ln w="9525" cap="flat" cmpd="sng" algn="ctr">
          <a:solidFill>
            <a:schemeClr val="accent2"/>
          </a:solidFill>
          <a:prstDash val="solid"/>
        </a:ln>
        <a:effectLst>
          <a:outerShdw blurRad="38100" dist="25400" dir="5400000" rotWithShape="0">
            <a:srgbClr val="000000">
              <a:alpha val="40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b="1" kern="1200" dirty="0" smtClean="0">
              <a:solidFill>
                <a:schemeClr val="bg1"/>
              </a:solidFill>
              <a:latin typeface="Times New Roman" pitchFamily="18" charset="0"/>
              <a:cs typeface="Times New Roman" pitchFamily="18" charset="0"/>
            </a:rPr>
            <a:t>Озиқлантириш талаблари:</a:t>
          </a:r>
          <a:endParaRPr lang="ru-RU" sz="3600" b="1" kern="1200" dirty="0">
            <a:solidFill>
              <a:schemeClr val="bg1"/>
            </a:solidFill>
            <a:latin typeface="Times New Roman" pitchFamily="18" charset="0"/>
            <a:cs typeface="Times New Roman" pitchFamily="18" charset="0"/>
          </a:endParaRPr>
        </a:p>
      </dsp:txBody>
      <dsp:txXfrm>
        <a:off x="869546" y="30013"/>
        <a:ext cx="6762028" cy="797096"/>
      </dsp:txXfrm>
    </dsp:sp>
    <dsp:sp modelId="{C8856D9D-D08D-4500-9B8B-846F94B60313}">
      <dsp:nvSpPr>
        <dsp:cNvPr id="0" name=""/>
        <dsp:cNvSpPr/>
      </dsp:nvSpPr>
      <dsp:spPr>
        <a:xfrm rot="5400000">
          <a:off x="4105951" y="871190"/>
          <a:ext cx="289219" cy="347062"/>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ru-RU" sz="1500" kern="1200"/>
        </a:p>
      </dsp:txBody>
      <dsp:txXfrm rot="-5400000">
        <a:off x="4146442" y="900111"/>
        <a:ext cx="208238" cy="202453"/>
      </dsp:txXfrm>
    </dsp:sp>
    <dsp:sp modelId="{E7DBBBA6-03A7-481B-83A8-9071BEA538B1}">
      <dsp:nvSpPr>
        <dsp:cNvPr id="0" name=""/>
        <dsp:cNvSpPr/>
      </dsp:nvSpPr>
      <dsp:spPr>
        <a:xfrm>
          <a:off x="720406" y="1237534"/>
          <a:ext cx="7060308" cy="654707"/>
        </a:xfrm>
        <a:prstGeom prst="roundRect">
          <a:avLst>
            <a:gd name="adj" fmla="val 10000"/>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 токнинг ўғитга бўлган талаби;</a:t>
          </a:r>
          <a:endParaRPr lang="ru-RU" sz="2800" kern="1200" dirty="0">
            <a:solidFill>
              <a:schemeClr val="bg1"/>
            </a:solidFill>
            <a:latin typeface="Times New Roman" pitchFamily="18" charset="0"/>
            <a:cs typeface="Times New Roman" pitchFamily="18" charset="0"/>
          </a:endParaRPr>
        </a:p>
      </dsp:txBody>
      <dsp:txXfrm>
        <a:off x="739582" y="1256710"/>
        <a:ext cx="7021956" cy="616355"/>
      </dsp:txXfrm>
    </dsp:sp>
    <dsp:sp modelId="{AE3B77A6-7EA4-4228-98D9-32A2FB265531}">
      <dsp:nvSpPr>
        <dsp:cNvPr id="0" name=""/>
        <dsp:cNvSpPr/>
      </dsp:nvSpPr>
      <dsp:spPr>
        <a:xfrm rot="5400000">
          <a:off x="4105951" y="1911522"/>
          <a:ext cx="289219" cy="347062"/>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ru-RU" sz="1500" kern="1200"/>
        </a:p>
      </dsp:txBody>
      <dsp:txXfrm rot="-5400000">
        <a:off x="4146442" y="1940443"/>
        <a:ext cx="208238" cy="202453"/>
      </dsp:txXfrm>
    </dsp:sp>
    <dsp:sp modelId="{8C8EBA19-67C1-4CBB-A9FC-3FE6C5F8D5B4}">
      <dsp:nvSpPr>
        <dsp:cNvPr id="0" name=""/>
        <dsp:cNvSpPr/>
      </dsp:nvSpPr>
      <dsp:spPr>
        <a:xfrm>
          <a:off x="740058" y="2277866"/>
          <a:ext cx="7021005" cy="668466"/>
        </a:xfrm>
        <a:prstGeom prst="roundRect">
          <a:avLst>
            <a:gd name="adj" fmla="val 10000"/>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 хар бир ўғитнинг вазифаси;</a:t>
          </a:r>
          <a:endParaRPr lang="ru-RU" sz="2800" kern="1200" dirty="0">
            <a:solidFill>
              <a:schemeClr val="bg1"/>
            </a:solidFill>
            <a:latin typeface="Times New Roman" pitchFamily="18" charset="0"/>
            <a:cs typeface="Times New Roman" pitchFamily="18" charset="0"/>
          </a:endParaRPr>
        </a:p>
      </dsp:txBody>
      <dsp:txXfrm>
        <a:off x="759637" y="2297445"/>
        <a:ext cx="6981847" cy="629308"/>
      </dsp:txXfrm>
    </dsp:sp>
    <dsp:sp modelId="{5F1C7E70-A504-4DE6-86FB-06E9C33C9655}">
      <dsp:nvSpPr>
        <dsp:cNvPr id="0" name=""/>
        <dsp:cNvSpPr/>
      </dsp:nvSpPr>
      <dsp:spPr>
        <a:xfrm rot="5407716">
          <a:off x="4097662" y="2975060"/>
          <a:ext cx="303388" cy="347062"/>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rot="-5400000">
        <a:off x="4145339" y="2996897"/>
        <a:ext cx="208238" cy="212372"/>
      </dsp:txXfrm>
    </dsp:sp>
    <dsp:sp modelId="{BE3A04DF-EE4C-4022-8B71-147CFC22B735}">
      <dsp:nvSpPr>
        <dsp:cNvPr id="0" name=""/>
        <dsp:cNvSpPr/>
      </dsp:nvSpPr>
      <dsp:spPr>
        <a:xfrm rot="10800000" flipV="1">
          <a:off x="687212" y="3350850"/>
          <a:ext cx="7121452" cy="859204"/>
        </a:xfrm>
        <a:prstGeom prst="roundRect">
          <a:avLst>
            <a:gd name="adj" fmla="val 10000"/>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 токни ўғитга бўлган талабининг физио-логик даврларга боғлиқпиги;</a:t>
          </a:r>
          <a:endParaRPr lang="ru-RU" sz="2800" kern="1200" dirty="0">
            <a:solidFill>
              <a:schemeClr val="bg1"/>
            </a:solidFill>
            <a:latin typeface="Times New Roman" pitchFamily="18" charset="0"/>
            <a:cs typeface="Times New Roman" pitchFamily="18" charset="0"/>
          </a:endParaRPr>
        </a:p>
      </dsp:txBody>
      <dsp:txXfrm rot="-10800000">
        <a:off x="712377" y="3376015"/>
        <a:ext cx="7071122" cy="808874"/>
      </dsp:txXfrm>
    </dsp:sp>
    <dsp:sp modelId="{02AEC3F0-A4CE-4313-B913-93916B8E9E13}">
      <dsp:nvSpPr>
        <dsp:cNvPr id="0" name=""/>
        <dsp:cNvSpPr/>
      </dsp:nvSpPr>
      <dsp:spPr>
        <a:xfrm rot="5391545">
          <a:off x="4111920" y="4219890"/>
          <a:ext cx="275051" cy="347062"/>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rot="-5400000">
        <a:off x="4145225" y="4255896"/>
        <a:ext cx="208238" cy="192536"/>
      </dsp:txXfrm>
    </dsp:sp>
    <dsp:sp modelId="{B97454C0-F53D-4CC3-B9F7-B30FD55B5541}">
      <dsp:nvSpPr>
        <dsp:cNvPr id="0" name=""/>
        <dsp:cNvSpPr/>
      </dsp:nvSpPr>
      <dsp:spPr>
        <a:xfrm>
          <a:off x="679777" y="4576788"/>
          <a:ext cx="7141567" cy="539682"/>
        </a:xfrm>
        <a:prstGeom prst="roundRect">
          <a:avLst>
            <a:gd name="adj" fmla="val 10000"/>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 ўғитлаш вакти;</a:t>
          </a:r>
          <a:endParaRPr lang="ru-RU" sz="2800" kern="1200" dirty="0">
            <a:solidFill>
              <a:schemeClr val="bg1"/>
            </a:solidFill>
            <a:latin typeface="Times New Roman" pitchFamily="18" charset="0"/>
            <a:cs typeface="Times New Roman" pitchFamily="18" charset="0"/>
          </a:endParaRPr>
        </a:p>
      </dsp:txBody>
      <dsp:txXfrm>
        <a:off x="695584" y="4592595"/>
        <a:ext cx="7109953" cy="508068"/>
      </dsp:txXfrm>
    </dsp:sp>
    <dsp:sp modelId="{4A125B8A-97F4-4ED3-B2D6-B874C0D0B445}">
      <dsp:nvSpPr>
        <dsp:cNvPr id="0" name=""/>
        <dsp:cNvSpPr/>
      </dsp:nvSpPr>
      <dsp:spPr>
        <a:xfrm rot="5400000">
          <a:off x="4105951" y="5135752"/>
          <a:ext cx="289219" cy="347062"/>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ru-RU" sz="1500" kern="1200"/>
        </a:p>
      </dsp:txBody>
      <dsp:txXfrm rot="-5400000">
        <a:off x="4146442" y="5164673"/>
        <a:ext cx="208238" cy="202453"/>
      </dsp:txXfrm>
    </dsp:sp>
    <dsp:sp modelId="{05F09DC0-A542-4A95-807F-D552D652A6C6}">
      <dsp:nvSpPr>
        <dsp:cNvPr id="0" name=""/>
        <dsp:cNvSpPr/>
      </dsp:nvSpPr>
      <dsp:spPr>
        <a:xfrm>
          <a:off x="762254" y="5502096"/>
          <a:ext cx="6976612" cy="779233"/>
        </a:xfrm>
        <a:prstGeom prst="roundRect">
          <a:avLst>
            <a:gd name="adj" fmla="val 10000"/>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 канча миқцорда ўғит бериш кераклиги. </a:t>
          </a:r>
          <a:endParaRPr lang="ru-RU" sz="2800" kern="1200" dirty="0">
            <a:solidFill>
              <a:schemeClr val="bg1"/>
            </a:solidFill>
            <a:latin typeface="Times New Roman" pitchFamily="18" charset="0"/>
            <a:cs typeface="Times New Roman" pitchFamily="18" charset="0"/>
          </a:endParaRPr>
        </a:p>
      </dsp:txBody>
      <dsp:txXfrm>
        <a:off x="785077" y="5524919"/>
        <a:ext cx="6930966" cy="7335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C650E-BEBB-45AC-B2D8-8146D7386FFF}">
      <dsp:nvSpPr>
        <dsp:cNvPr id="0" name=""/>
        <dsp:cNvSpPr/>
      </dsp:nvSpPr>
      <dsp:spPr>
        <a:xfrm>
          <a:off x="1113157" y="-267222"/>
          <a:ext cx="6131931" cy="6131931"/>
        </a:xfrm>
        <a:prstGeom prst="circularArrow">
          <a:avLst>
            <a:gd name="adj1" fmla="val 5274"/>
            <a:gd name="adj2" fmla="val 312630"/>
            <a:gd name="adj3" fmla="val 13527033"/>
            <a:gd name="adj4" fmla="val 17550656"/>
            <a:gd name="adj5" fmla="val 547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F41D1F-2573-4A50-9A68-DACDBAA1E37C}">
      <dsp:nvSpPr>
        <dsp:cNvPr id="0" name=""/>
        <dsp:cNvSpPr/>
      </dsp:nvSpPr>
      <dsp:spPr>
        <a:xfrm>
          <a:off x="2571761" y="626"/>
          <a:ext cx="3214722" cy="1167215"/>
        </a:xfrm>
        <a:prstGeom prst="roundRect">
          <a:avLst/>
        </a:prstGeom>
        <a:solidFill>
          <a:srgbClr val="32FA9B"/>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100000"/>
            </a:lnSpc>
            <a:spcBef>
              <a:spcPct val="0"/>
            </a:spcBef>
            <a:spcAft>
              <a:spcPts val="0"/>
            </a:spcAft>
          </a:pPr>
          <a:r>
            <a:rPr lang="uz-Cyrl-UZ" sz="2000" b="1" kern="1200" dirty="0" smtClean="0">
              <a:solidFill>
                <a:schemeClr val="bg1"/>
              </a:solidFill>
              <a:latin typeface="Times New Roman" pitchFamily="18" charset="0"/>
              <a:cs typeface="Times New Roman" pitchFamily="18" charset="0"/>
            </a:rPr>
            <a:t>Асосий минерал ўғитлар:</a:t>
          </a:r>
          <a:endParaRPr lang="ru-RU" sz="2000" b="1" kern="1200" dirty="0" smtClean="0">
            <a:solidFill>
              <a:schemeClr val="bg1"/>
            </a:solidFill>
            <a:latin typeface="Times New Roman" pitchFamily="18" charset="0"/>
            <a:cs typeface="Times New Roman" pitchFamily="18" charset="0"/>
          </a:endParaRPr>
        </a:p>
        <a:p>
          <a:pPr lvl="0" algn="ctr" defTabSz="889000">
            <a:lnSpc>
              <a:spcPct val="100000"/>
            </a:lnSpc>
            <a:spcBef>
              <a:spcPct val="0"/>
            </a:spcBef>
            <a:spcAft>
              <a:spcPts val="0"/>
            </a:spcAft>
          </a:pPr>
          <a:r>
            <a:rPr lang="uz-Cyrl-UZ" sz="2000" b="1" kern="1200" dirty="0" smtClean="0">
              <a:solidFill>
                <a:schemeClr val="bg1"/>
              </a:solidFill>
              <a:latin typeface="Times New Roman" pitchFamily="18" charset="0"/>
              <a:cs typeface="Times New Roman" pitchFamily="18" charset="0"/>
            </a:rPr>
            <a:t>Энг муҳим макро-элементлар:</a:t>
          </a:r>
          <a:endParaRPr lang="ru-RU" sz="2000" b="1" kern="1200" dirty="0">
            <a:solidFill>
              <a:schemeClr val="bg1"/>
            </a:solidFill>
            <a:latin typeface="Times New Roman" pitchFamily="18" charset="0"/>
            <a:cs typeface="Times New Roman" pitchFamily="18" charset="0"/>
          </a:endParaRPr>
        </a:p>
      </dsp:txBody>
      <dsp:txXfrm>
        <a:off x="2628740" y="57605"/>
        <a:ext cx="3100764" cy="1053257"/>
      </dsp:txXfrm>
    </dsp:sp>
    <dsp:sp modelId="{7D84FDD2-8B60-4BD7-ABC2-3626151E2F98}">
      <dsp:nvSpPr>
        <dsp:cNvPr id="0" name=""/>
        <dsp:cNvSpPr/>
      </dsp:nvSpPr>
      <dsp:spPr>
        <a:xfrm>
          <a:off x="5572174" y="1500207"/>
          <a:ext cx="2334431" cy="1167215"/>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Фосфор (Р)</a:t>
          </a:r>
          <a:endParaRPr lang="ru-RU" sz="2800" kern="1200" dirty="0">
            <a:solidFill>
              <a:schemeClr val="bg1"/>
            </a:solidFill>
            <a:latin typeface="Times New Roman" pitchFamily="18" charset="0"/>
            <a:cs typeface="Times New Roman" pitchFamily="18" charset="0"/>
          </a:endParaRPr>
        </a:p>
      </dsp:txBody>
      <dsp:txXfrm>
        <a:off x="5629153" y="1557186"/>
        <a:ext cx="2220473" cy="1053257"/>
      </dsp:txXfrm>
    </dsp:sp>
    <dsp:sp modelId="{15E812B3-51BC-4E15-A628-2F9A6829989B}">
      <dsp:nvSpPr>
        <dsp:cNvPr id="0" name=""/>
        <dsp:cNvSpPr/>
      </dsp:nvSpPr>
      <dsp:spPr>
        <a:xfrm>
          <a:off x="5572155" y="3286144"/>
          <a:ext cx="2334431" cy="1167215"/>
        </a:xfrm>
        <a:prstGeom prst="roundRect">
          <a:avLst/>
        </a:prstGeom>
        <a:solidFill>
          <a:srgbClr val="CCFFFF"/>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Калций (Са)</a:t>
          </a:r>
          <a:endParaRPr lang="ru-RU" sz="2800" kern="1200" dirty="0">
            <a:solidFill>
              <a:schemeClr val="bg1"/>
            </a:solidFill>
            <a:latin typeface="Times New Roman" pitchFamily="18" charset="0"/>
            <a:cs typeface="Times New Roman" pitchFamily="18" charset="0"/>
          </a:endParaRPr>
        </a:p>
      </dsp:txBody>
      <dsp:txXfrm>
        <a:off x="5629134" y="3343123"/>
        <a:ext cx="2220473" cy="1053257"/>
      </dsp:txXfrm>
    </dsp:sp>
    <dsp:sp modelId="{EF89534D-A989-40F2-BB96-EBBA86871FDE}">
      <dsp:nvSpPr>
        <dsp:cNvPr id="0" name=""/>
        <dsp:cNvSpPr/>
      </dsp:nvSpPr>
      <dsp:spPr>
        <a:xfrm>
          <a:off x="3071834" y="4857777"/>
          <a:ext cx="2334431" cy="1167215"/>
        </a:xfrm>
        <a:prstGeom prst="roundRect">
          <a:avLst/>
        </a:prstGeom>
        <a:solidFill>
          <a:srgbClr val="FFC0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Магний (</a:t>
          </a:r>
          <a:r>
            <a:rPr lang="en-US" sz="2800" kern="1200" dirty="0" smtClean="0">
              <a:solidFill>
                <a:schemeClr val="bg1"/>
              </a:solidFill>
              <a:latin typeface="Times New Roman" pitchFamily="18" charset="0"/>
              <a:cs typeface="Times New Roman" pitchFamily="18" charset="0"/>
            </a:rPr>
            <a:t>Mg</a:t>
          </a:r>
          <a:r>
            <a:rPr lang="uz-Cyrl-UZ" sz="2800" kern="1200" dirty="0" smtClean="0">
              <a:solidFill>
                <a:schemeClr val="bg1"/>
              </a:solidFill>
              <a:latin typeface="Times New Roman" pitchFamily="18" charset="0"/>
              <a:cs typeface="Times New Roman" pitchFamily="18" charset="0"/>
            </a:rPr>
            <a:t>)</a:t>
          </a:r>
          <a:endParaRPr lang="ru-RU" sz="2800" kern="1200" dirty="0">
            <a:solidFill>
              <a:schemeClr val="bg1"/>
            </a:solidFill>
            <a:latin typeface="Times New Roman" pitchFamily="18" charset="0"/>
            <a:cs typeface="Times New Roman" pitchFamily="18" charset="0"/>
          </a:endParaRPr>
        </a:p>
      </dsp:txBody>
      <dsp:txXfrm>
        <a:off x="3128813" y="4914756"/>
        <a:ext cx="2220473" cy="1053257"/>
      </dsp:txXfrm>
    </dsp:sp>
    <dsp:sp modelId="{1FD4A145-1CA2-4FA9-B4BF-E967A84C0003}">
      <dsp:nvSpPr>
        <dsp:cNvPr id="0" name=""/>
        <dsp:cNvSpPr/>
      </dsp:nvSpPr>
      <dsp:spPr>
        <a:xfrm>
          <a:off x="571498" y="3357592"/>
          <a:ext cx="2334431" cy="1167215"/>
        </a:xfrm>
        <a:prstGeom prst="roundRect">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Калий (К)</a:t>
          </a:r>
          <a:endParaRPr lang="ru-RU" sz="2800" kern="1200" dirty="0">
            <a:solidFill>
              <a:schemeClr val="bg1"/>
            </a:solidFill>
            <a:latin typeface="Times New Roman" pitchFamily="18" charset="0"/>
            <a:cs typeface="Times New Roman" pitchFamily="18" charset="0"/>
          </a:endParaRPr>
        </a:p>
      </dsp:txBody>
      <dsp:txXfrm>
        <a:off x="628477" y="3414571"/>
        <a:ext cx="2220473" cy="1053257"/>
      </dsp:txXfrm>
    </dsp:sp>
    <dsp:sp modelId="{16BA6C1C-4DBA-44DA-A59C-3A852AB85A78}">
      <dsp:nvSpPr>
        <dsp:cNvPr id="0" name=""/>
        <dsp:cNvSpPr/>
      </dsp:nvSpPr>
      <dsp:spPr>
        <a:xfrm>
          <a:off x="500073" y="1571632"/>
          <a:ext cx="2334431" cy="1167215"/>
        </a:xfrm>
        <a:prstGeom prst="roundRect">
          <a:avLst/>
        </a:prstGeom>
        <a:solidFill>
          <a:schemeClr val="tx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Азот (</a:t>
          </a:r>
          <a:r>
            <a:rPr lang="en-US" sz="2800" kern="1200" dirty="0" smtClean="0">
              <a:solidFill>
                <a:schemeClr val="bg1"/>
              </a:solidFill>
              <a:latin typeface="Times New Roman" pitchFamily="18" charset="0"/>
              <a:cs typeface="Times New Roman" pitchFamily="18" charset="0"/>
            </a:rPr>
            <a:t>N</a:t>
          </a:r>
          <a:r>
            <a:rPr lang="uz-Cyrl-UZ" sz="2800" kern="1200" dirty="0" smtClean="0">
              <a:solidFill>
                <a:schemeClr val="bg1"/>
              </a:solidFill>
              <a:latin typeface="Times New Roman" pitchFamily="18" charset="0"/>
              <a:cs typeface="Times New Roman" pitchFamily="18" charset="0"/>
            </a:rPr>
            <a:t>)</a:t>
          </a:r>
          <a:endParaRPr lang="ru-RU" sz="2800" kern="1200" dirty="0">
            <a:solidFill>
              <a:schemeClr val="bg1"/>
            </a:solidFill>
            <a:latin typeface="Times New Roman" pitchFamily="18" charset="0"/>
            <a:cs typeface="Times New Roman" pitchFamily="18" charset="0"/>
          </a:endParaRPr>
        </a:p>
      </dsp:txBody>
      <dsp:txXfrm>
        <a:off x="557052" y="1628611"/>
        <a:ext cx="2220473" cy="10532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C650E-BEBB-45AC-B2D8-8146D7386FFF}">
      <dsp:nvSpPr>
        <dsp:cNvPr id="0" name=""/>
        <dsp:cNvSpPr/>
      </dsp:nvSpPr>
      <dsp:spPr>
        <a:xfrm>
          <a:off x="1113157" y="-267222"/>
          <a:ext cx="6131931" cy="6131931"/>
        </a:xfrm>
        <a:prstGeom prst="circularArrow">
          <a:avLst>
            <a:gd name="adj1" fmla="val 5274"/>
            <a:gd name="adj2" fmla="val 312630"/>
            <a:gd name="adj3" fmla="val 13527033"/>
            <a:gd name="adj4" fmla="val 17550656"/>
            <a:gd name="adj5" fmla="val 547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F41D1F-2573-4A50-9A68-DACDBAA1E37C}">
      <dsp:nvSpPr>
        <dsp:cNvPr id="0" name=""/>
        <dsp:cNvSpPr/>
      </dsp:nvSpPr>
      <dsp:spPr>
        <a:xfrm>
          <a:off x="2571761" y="626"/>
          <a:ext cx="3214722" cy="1167215"/>
        </a:xfrm>
        <a:prstGeom prst="roundRect">
          <a:avLst/>
        </a:prstGeom>
        <a:solidFill>
          <a:srgbClr val="32FA9B"/>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100000"/>
            </a:lnSpc>
            <a:spcBef>
              <a:spcPct val="0"/>
            </a:spcBef>
            <a:spcAft>
              <a:spcPts val="0"/>
            </a:spcAft>
          </a:pPr>
          <a:r>
            <a:rPr lang="uz-Cyrl-UZ" sz="2700" kern="1200" dirty="0" smtClean="0">
              <a:solidFill>
                <a:schemeClr val="bg1"/>
              </a:solidFill>
              <a:latin typeface="Times New Roman" pitchFamily="18" charset="0"/>
              <a:cs typeface="Times New Roman" pitchFamily="18" charset="0"/>
            </a:rPr>
            <a:t>Бошқа (макро ва микро-элементлар):</a:t>
          </a:r>
          <a:endParaRPr lang="ru-RU" sz="2700" b="1" kern="1200" dirty="0">
            <a:solidFill>
              <a:schemeClr val="bg1"/>
            </a:solidFill>
            <a:latin typeface="Times New Roman" pitchFamily="18" charset="0"/>
            <a:cs typeface="Times New Roman" pitchFamily="18" charset="0"/>
          </a:endParaRPr>
        </a:p>
      </dsp:txBody>
      <dsp:txXfrm>
        <a:off x="2628740" y="57605"/>
        <a:ext cx="3100764" cy="1053257"/>
      </dsp:txXfrm>
    </dsp:sp>
    <dsp:sp modelId="{7D84FDD2-8B60-4BD7-ABC2-3626151E2F98}">
      <dsp:nvSpPr>
        <dsp:cNvPr id="0" name=""/>
        <dsp:cNvSpPr/>
      </dsp:nvSpPr>
      <dsp:spPr>
        <a:xfrm>
          <a:off x="5572174" y="1500207"/>
          <a:ext cx="2334431" cy="1167215"/>
        </a:xfrm>
        <a:prstGeom prst="roundRect">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Темир(Ғе);</a:t>
          </a:r>
          <a:endParaRPr lang="ru-RU" sz="2800" kern="1200" dirty="0">
            <a:solidFill>
              <a:schemeClr val="bg1"/>
            </a:solidFill>
            <a:latin typeface="Times New Roman" pitchFamily="18" charset="0"/>
            <a:cs typeface="Times New Roman" pitchFamily="18" charset="0"/>
          </a:endParaRPr>
        </a:p>
      </dsp:txBody>
      <dsp:txXfrm>
        <a:off x="5629153" y="1557186"/>
        <a:ext cx="2220473" cy="1053257"/>
      </dsp:txXfrm>
    </dsp:sp>
    <dsp:sp modelId="{1F689C26-F47C-4031-9194-917ACC057F88}">
      <dsp:nvSpPr>
        <dsp:cNvPr id="0" name=""/>
        <dsp:cNvSpPr/>
      </dsp:nvSpPr>
      <dsp:spPr>
        <a:xfrm>
          <a:off x="5357849" y="3571899"/>
          <a:ext cx="2334431" cy="1167215"/>
        </a:xfrm>
        <a:prstGeom prst="roundRect">
          <a:avLst/>
        </a:prstGeom>
        <a:solidFill>
          <a:schemeClr val="tx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Бор(В);</a:t>
          </a:r>
          <a:endParaRPr lang="ru-RU" sz="2800" kern="1200" dirty="0">
            <a:solidFill>
              <a:schemeClr val="bg1"/>
            </a:solidFill>
            <a:latin typeface="Times New Roman" pitchFamily="18" charset="0"/>
            <a:cs typeface="Times New Roman" pitchFamily="18" charset="0"/>
          </a:endParaRPr>
        </a:p>
      </dsp:txBody>
      <dsp:txXfrm>
        <a:off x="5414828" y="3628878"/>
        <a:ext cx="2220473" cy="1053257"/>
      </dsp:txXfrm>
    </dsp:sp>
    <dsp:sp modelId="{A235F074-E096-4EA3-8231-A55215FD8D3E}">
      <dsp:nvSpPr>
        <dsp:cNvPr id="0" name=""/>
        <dsp:cNvSpPr/>
      </dsp:nvSpPr>
      <dsp:spPr>
        <a:xfrm>
          <a:off x="3011907" y="4975825"/>
          <a:ext cx="2334431" cy="1167215"/>
        </a:xfrm>
        <a:prstGeom prst="roundRect">
          <a:avLst/>
        </a:prstGeom>
        <a:solidFill>
          <a:srgbClr val="FF9999"/>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Марганец (М</a:t>
          </a:r>
          <a:r>
            <a:rPr lang="en-US" sz="2800" kern="1200" dirty="0" smtClean="0">
              <a:solidFill>
                <a:schemeClr val="bg1"/>
              </a:solidFill>
              <a:latin typeface="Times New Roman" pitchFamily="18" charset="0"/>
              <a:cs typeface="Times New Roman" pitchFamily="18" charset="0"/>
            </a:rPr>
            <a:t>n</a:t>
          </a:r>
          <a:r>
            <a:rPr lang="uz-Cyrl-UZ" sz="2800" kern="1200" dirty="0" smtClean="0">
              <a:solidFill>
                <a:schemeClr val="bg1"/>
              </a:solidFill>
              <a:latin typeface="Times New Roman" pitchFamily="18" charset="0"/>
              <a:cs typeface="Times New Roman" pitchFamily="18" charset="0"/>
            </a:rPr>
            <a:t>);</a:t>
          </a:r>
          <a:endParaRPr lang="ru-RU" sz="2800" kern="1200" dirty="0">
            <a:solidFill>
              <a:schemeClr val="bg1"/>
            </a:solidFill>
            <a:latin typeface="Times New Roman" pitchFamily="18" charset="0"/>
            <a:cs typeface="Times New Roman" pitchFamily="18" charset="0"/>
          </a:endParaRPr>
        </a:p>
      </dsp:txBody>
      <dsp:txXfrm>
        <a:off x="3068886" y="5032804"/>
        <a:ext cx="2220473" cy="1053257"/>
      </dsp:txXfrm>
    </dsp:sp>
    <dsp:sp modelId="{5335C79C-547D-4E3D-A587-D0A9F9303D92}">
      <dsp:nvSpPr>
        <dsp:cNvPr id="0" name=""/>
        <dsp:cNvSpPr/>
      </dsp:nvSpPr>
      <dsp:spPr>
        <a:xfrm>
          <a:off x="428631" y="3500472"/>
          <a:ext cx="2334431" cy="1167215"/>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Рух (</a:t>
          </a:r>
          <a:r>
            <a:rPr lang="en-US" sz="2800" kern="1200" dirty="0" smtClean="0">
              <a:solidFill>
                <a:schemeClr val="bg1"/>
              </a:solidFill>
              <a:latin typeface="Times New Roman" pitchFamily="18" charset="0"/>
              <a:cs typeface="Times New Roman" pitchFamily="18" charset="0"/>
            </a:rPr>
            <a:t>Zn</a:t>
          </a:r>
          <a:r>
            <a:rPr lang="uz-Cyrl-UZ" sz="2800" kern="1200" dirty="0" smtClean="0">
              <a:solidFill>
                <a:schemeClr val="bg1"/>
              </a:solidFill>
              <a:latin typeface="Times New Roman" pitchFamily="18" charset="0"/>
              <a:cs typeface="Times New Roman" pitchFamily="18" charset="0"/>
            </a:rPr>
            <a:t>);</a:t>
          </a:r>
          <a:endParaRPr lang="ru-RU" sz="2800" kern="1200" dirty="0">
            <a:solidFill>
              <a:schemeClr val="bg1"/>
            </a:solidFill>
            <a:latin typeface="Times New Roman" pitchFamily="18" charset="0"/>
            <a:cs typeface="Times New Roman" pitchFamily="18" charset="0"/>
          </a:endParaRPr>
        </a:p>
      </dsp:txBody>
      <dsp:txXfrm>
        <a:off x="485610" y="3557451"/>
        <a:ext cx="2220473" cy="1053257"/>
      </dsp:txXfrm>
    </dsp:sp>
    <dsp:sp modelId="{A8748178-B31F-4C78-A03A-C133766A7F77}">
      <dsp:nvSpPr>
        <dsp:cNvPr id="0" name=""/>
        <dsp:cNvSpPr/>
      </dsp:nvSpPr>
      <dsp:spPr>
        <a:xfrm>
          <a:off x="428622" y="1643060"/>
          <a:ext cx="2334431" cy="1167215"/>
        </a:xfrm>
        <a:prstGeom prst="roundRect">
          <a:avLst/>
        </a:prstGeom>
        <a:solidFill>
          <a:srgbClr val="FFFF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Олтингугурт (</a:t>
          </a:r>
          <a:r>
            <a:rPr lang="en-US" sz="2800" kern="1200" dirty="0" smtClean="0">
              <a:solidFill>
                <a:schemeClr val="bg1"/>
              </a:solidFill>
              <a:latin typeface="Times New Roman" pitchFamily="18" charset="0"/>
              <a:cs typeface="Times New Roman" pitchFamily="18" charset="0"/>
            </a:rPr>
            <a:t>S</a:t>
          </a:r>
          <a:r>
            <a:rPr lang="uz-Cyrl-UZ" sz="2800" kern="1200" dirty="0" smtClean="0">
              <a:solidFill>
                <a:schemeClr val="bg1"/>
              </a:solidFill>
              <a:latin typeface="Times New Roman" pitchFamily="18" charset="0"/>
              <a:cs typeface="Times New Roman" pitchFamily="18" charset="0"/>
            </a:rPr>
            <a:t>)</a:t>
          </a:r>
          <a:endParaRPr lang="ru-RU" sz="2800" kern="1200" dirty="0">
            <a:solidFill>
              <a:schemeClr val="bg1"/>
            </a:solidFill>
            <a:latin typeface="Times New Roman" pitchFamily="18" charset="0"/>
            <a:cs typeface="Times New Roman" pitchFamily="18" charset="0"/>
          </a:endParaRPr>
        </a:p>
      </dsp:txBody>
      <dsp:txXfrm>
        <a:off x="485601" y="1700039"/>
        <a:ext cx="2220473" cy="10532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C80F7D-4A2A-4B22-BF2C-E800F63E2515}">
      <dsp:nvSpPr>
        <dsp:cNvPr id="0" name=""/>
        <dsp:cNvSpPr/>
      </dsp:nvSpPr>
      <dsp:spPr>
        <a:xfrm>
          <a:off x="2784944" y="1706693"/>
          <a:ext cx="2752289" cy="2556135"/>
        </a:xfrm>
        <a:prstGeom prst="ellipse">
          <a:avLst/>
        </a:prstGeom>
        <a:solidFill>
          <a:schemeClr val="tx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a:lnSpc>
              <a:spcPct val="100000"/>
            </a:lnSpc>
            <a:spcBef>
              <a:spcPct val="0"/>
            </a:spcBef>
            <a:spcAft>
              <a:spcPct val="35000"/>
            </a:spcAft>
          </a:pPr>
          <a:r>
            <a:rPr lang="uz-Cyrl-UZ" sz="3600" kern="1200" dirty="0" smtClean="0">
              <a:solidFill>
                <a:schemeClr val="bg1"/>
              </a:solidFill>
              <a:latin typeface="Times New Roman" pitchFamily="18" charset="0"/>
              <a:cs typeface="Times New Roman" pitchFamily="18" charset="0"/>
            </a:rPr>
            <a:t>Азот</a:t>
          </a:r>
          <a:r>
            <a:rPr lang="en-US" sz="3600" kern="1200" dirty="0" smtClean="0">
              <a:solidFill>
                <a:schemeClr val="bg1"/>
              </a:solidFill>
              <a:latin typeface="Times New Roman" pitchFamily="18" charset="0"/>
              <a:cs typeface="Times New Roman" pitchFamily="18" charset="0"/>
            </a:rPr>
            <a:t> (N)</a:t>
          </a:r>
          <a:r>
            <a:rPr lang="uz-Cyrl-UZ" sz="3600" kern="1200" dirty="0" smtClean="0">
              <a:solidFill>
                <a:schemeClr val="bg1"/>
              </a:solidFill>
              <a:latin typeface="Times New Roman" pitchFamily="18" charset="0"/>
              <a:cs typeface="Times New Roman" pitchFamily="18" charset="0"/>
            </a:rPr>
            <a:t>:</a:t>
          </a:r>
          <a:endParaRPr lang="ru-RU" sz="3600" kern="1200" dirty="0">
            <a:solidFill>
              <a:schemeClr val="bg1"/>
            </a:solidFill>
            <a:latin typeface="Times New Roman" pitchFamily="18" charset="0"/>
            <a:cs typeface="Times New Roman" pitchFamily="18" charset="0"/>
          </a:endParaRPr>
        </a:p>
      </dsp:txBody>
      <dsp:txXfrm>
        <a:off x="3188007" y="2081030"/>
        <a:ext cx="1946163" cy="1807461"/>
      </dsp:txXfrm>
    </dsp:sp>
    <dsp:sp modelId="{C8423099-2674-41A9-8E66-E797D05F8DFD}">
      <dsp:nvSpPr>
        <dsp:cNvPr id="0" name=""/>
        <dsp:cNvSpPr/>
      </dsp:nvSpPr>
      <dsp:spPr>
        <a:xfrm rot="16200000">
          <a:off x="3981210" y="1407764"/>
          <a:ext cx="359756" cy="393259"/>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p>
      </dsp:txBody>
      <dsp:txXfrm>
        <a:off x="4035174" y="1540380"/>
        <a:ext cx="251829" cy="235955"/>
      </dsp:txXfrm>
    </dsp:sp>
    <dsp:sp modelId="{8206A8BF-AAF4-44E0-94B5-DD56D89DE630}">
      <dsp:nvSpPr>
        <dsp:cNvPr id="0" name=""/>
        <dsp:cNvSpPr/>
      </dsp:nvSpPr>
      <dsp:spPr>
        <a:xfrm>
          <a:off x="2535697" y="69928"/>
          <a:ext cx="3250782" cy="1425838"/>
        </a:xfrm>
        <a:prstGeom prst="ellipse">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100000"/>
            </a:lnSpc>
            <a:spcBef>
              <a:spcPct val="0"/>
            </a:spcBef>
            <a:spcAft>
              <a:spcPct val="35000"/>
            </a:spcAft>
          </a:pPr>
          <a:r>
            <a:rPr lang="uz-Cyrl-UZ" sz="2400" kern="1200" dirty="0" smtClean="0">
              <a:solidFill>
                <a:schemeClr val="bg1"/>
              </a:solidFill>
              <a:latin typeface="Times New Roman" pitchFamily="18" charset="0"/>
              <a:cs typeface="Times New Roman" pitchFamily="18" charset="0"/>
            </a:rPr>
            <a:t>- ўсишга таъсир қилади;</a:t>
          </a:r>
          <a:endParaRPr lang="ru-RU" sz="2400" kern="1200" dirty="0">
            <a:solidFill>
              <a:schemeClr val="bg1"/>
            </a:solidFill>
            <a:latin typeface="Times New Roman" pitchFamily="18" charset="0"/>
            <a:cs typeface="Times New Roman" pitchFamily="18" charset="0"/>
          </a:endParaRPr>
        </a:p>
      </dsp:txBody>
      <dsp:txXfrm>
        <a:off x="3011763" y="278737"/>
        <a:ext cx="2298650" cy="1008220"/>
      </dsp:txXfrm>
    </dsp:sp>
    <dsp:sp modelId="{0B0D3CDD-1F75-4A33-BED4-837F965A7990}">
      <dsp:nvSpPr>
        <dsp:cNvPr id="0" name=""/>
        <dsp:cNvSpPr/>
      </dsp:nvSpPr>
      <dsp:spPr>
        <a:xfrm rot="44714">
          <a:off x="5606395" y="2739732"/>
          <a:ext cx="176819" cy="530062"/>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a:off x="5606397" y="2845399"/>
        <a:ext cx="123773" cy="318038"/>
      </dsp:txXfrm>
    </dsp:sp>
    <dsp:sp modelId="{2C803B41-93AA-4B2E-B5C8-DFD891B6B2C6}">
      <dsp:nvSpPr>
        <dsp:cNvPr id="0" name=""/>
        <dsp:cNvSpPr/>
      </dsp:nvSpPr>
      <dsp:spPr>
        <a:xfrm>
          <a:off x="5870582" y="1802238"/>
          <a:ext cx="2487663" cy="2441875"/>
        </a:xfrm>
        <a:prstGeom prst="ellipse">
          <a:avLst/>
        </a:prstGeom>
        <a:solidFill>
          <a:srgbClr val="FFFF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100000"/>
            </a:lnSpc>
            <a:spcBef>
              <a:spcPct val="0"/>
            </a:spcBef>
            <a:spcAft>
              <a:spcPct val="35000"/>
            </a:spcAft>
          </a:pPr>
          <a:r>
            <a:rPr lang="uz-Cyrl-UZ" sz="2400" kern="1200" dirty="0" smtClean="0">
              <a:solidFill>
                <a:schemeClr val="bg1"/>
              </a:solidFill>
              <a:latin typeface="Times New Roman" pitchFamily="18" charset="0"/>
              <a:cs typeface="Times New Roman" pitchFamily="18" charset="0"/>
            </a:rPr>
            <a:t>- вегетатив аъзоларнинг таркиби ҳисоб-ланади;</a:t>
          </a:r>
          <a:endParaRPr lang="ru-RU" sz="2400" kern="1200" dirty="0">
            <a:solidFill>
              <a:schemeClr val="bg1"/>
            </a:solidFill>
            <a:latin typeface="Times New Roman" pitchFamily="18" charset="0"/>
            <a:cs typeface="Times New Roman" pitchFamily="18" charset="0"/>
          </a:endParaRPr>
        </a:p>
      </dsp:txBody>
      <dsp:txXfrm>
        <a:off x="6234892" y="2159842"/>
        <a:ext cx="1759043" cy="1726667"/>
      </dsp:txXfrm>
    </dsp:sp>
    <dsp:sp modelId="{6A6E811F-32E4-46AA-9F04-C733248D5012}">
      <dsp:nvSpPr>
        <dsp:cNvPr id="0" name=""/>
        <dsp:cNvSpPr/>
      </dsp:nvSpPr>
      <dsp:spPr>
        <a:xfrm rot="16200000" flipH="1">
          <a:off x="4072809" y="4106490"/>
          <a:ext cx="176558" cy="536137"/>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a:off x="4099293" y="4187234"/>
        <a:ext cx="123591" cy="321683"/>
      </dsp:txXfrm>
    </dsp:sp>
    <dsp:sp modelId="{D9DB7A6A-5589-4FC6-A45A-C8C2A6B3212A}">
      <dsp:nvSpPr>
        <dsp:cNvPr id="0" name=""/>
        <dsp:cNvSpPr/>
      </dsp:nvSpPr>
      <dsp:spPr>
        <a:xfrm>
          <a:off x="2535697" y="4493201"/>
          <a:ext cx="3250782" cy="1345502"/>
        </a:xfrm>
        <a:prstGeom prst="ellipse">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100000"/>
            </a:lnSpc>
            <a:spcBef>
              <a:spcPct val="0"/>
            </a:spcBef>
            <a:spcAft>
              <a:spcPct val="35000"/>
            </a:spcAft>
          </a:pPr>
          <a:r>
            <a:rPr lang="uz-Cyrl-UZ" sz="2400" kern="1200" dirty="0" smtClean="0">
              <a:solidFill>
                <a:schemeClr val="bg1"/>
              </a:solidFill>
              <a:latin typeface="Times New Roman" pitchFamily="18" charset="0"/>
              <a:cs typeface="Times New Roman" pitchFamily="18" charset="0"/>
            </a:rPr>
            <a:t>- оқсил (протеин) манбаи;</a:t>
          </a:r>
          <a:endParaRPr lang="ru-RU" sz="2400" kern="1200" dirty="0">
            <a:solidFill>
              <a:schemeClr val="bg1"/>
            </a:solidFill>
            <a:latin typeface="Times New Roman" pitchFamily="18" charset="0"/>
            <a:cs typeface="Times New Roman" pitchFamily="18" charset="0"/>
          </a:endParaRPr>
        </a:p>
      </dsp:txBody>
      <dsp:txXfrm>
        <a:off x="3011763" y="4690245"/>
        <a:ext cx="2298650" cy="951414"/>
      </dsp:txXfrm>
    </dsp:sp>
    <dsp:sp modelId="{7E022CF2-DB62-43B1-AF40-D90C65122428}">
      <dsp:nvSpPr>
        <dsp:cNvPr id="0" name=""/>
        <dsp:cNvSpPr/>
      </dsp:nvSpPr>
      <dsp:spPr>
        <a:xfrm rot="10753614">
          <a:off x="2587663" y="2740019"/>
          <a:ext cx="139522" cy="530062"/>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rot="10800000">
        <a:off x="2629518" y="2845749"/>
        <a:ext cx="97665" cy="318038"/>
      </dsp:txXfrm>
    </dsp:sp>
    <dsp:sp modelId="{680C8BDC-4193-4615-97A2-C998E4E2E21D}">
      <dsp:nvSpPr>
        <dsp:cNvPr id="0" name=""/>
        <dsp:cNvSpPr/>
      </dsp:nvSpPr>
      <dsp:spPr>
        <a:xfrm>
          <a:off x="106452" y="1853397"/>
          <a:ext cx="2415528" cy="2339557"/>
        </a:xfrm>
        <a:prstGeom prst="ellipse">
          <a:avLst/>
        </a:prstGeom>
        <a:solidFill>
          <a:srgbClr val="FFFF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100000"/>
            </a:lnSpc>
            <a:spcBef>
              <a:spcPct val="0"/>
            </a:spcBef>
            <a:spcAft>
              <a:spcPct val="35000"/>
            </a:spcAft>
          </a:pPr>
          <a:r>
            <a:rPr lang="uz-Cyrl-UZ" sz="2400" kern="1200" dirty="0" smtClean="0">
              <a:solidFill>
                <a:schemeClr val="bg1"/>
              </a:solidFill>
              <a:latin typeface="Times New Roman" pitchFamily="18" charset="0"/>
              <a:cs typeface="Times New Roman" pitchFamily="18" charset="0"/>
            </a:rPr>
            <a:t>- 1 тонна ҳосил учун 3,9 кг талаб этилади.</a:t>
          </a:r>
          <a:endParaRPr lang="ru-RU" sz="2400" kern="1200" dirty="0">
            <a:solidFill>
              <a:schemeClr val="bg1"/>
            </a:solidFill>
            <a:latin typeface="Times New Roman" pitchFamily="18" charset="0"/>
            <a:cs typeface="Times New Roman" pitchFamily="18" charset="0"/>
          </a:endParaRPr>
        </a:p>
      </dsp:txBody>
      <dsp:txXfrm>
        <a:off x="460198" y="2196017"/>
        <a:ext cx="1708036" cy="165431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C80F7D-4A2A-4B22-BF2C-E800F63E2515}">
      <dsp:nvSpPr>
        <dsp:cNvPr id="0" name=""/>
        <dsp:cNvSpPr/>
      </dsp:nvSpPr>
      <dsp:spPr>
        <a:xfrm>
          <a:off x="3004666" y="2260836"/>
          <a:ext cx="2394055" cy="2084474"/>
        </a:xfrm>
        <a:prstGeom prst="ellipse">
          <a:avLst/>
        </a:prstGeom>
        <a:solidFill>
          <a:schemeClr val="tx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a:lnSpc>
              <a:spcPct val="100000"/>
            </a:lnSpc>
            <a:spcBef>
              <a:spcPct val="0"/>
            </a:spcBef>
            <a:spcAft>
              <a:spcPct val="35000"/>
            </a:spcAft>
          </a:pPr>
          <a:r>
            <a:rPr lang="uz-Cyrl-UZ" sz="3600" kern="1200" dirty="0" smtClean="0">
              <a:solidFill>
                <a:schemeClr val="bg1"/>
              </a:solidFill>
              <a:latin typeface="Times New Roman" pitchFamily="18" charset="0"/>
              <a:cs typeface="Times New Roman" pitchFamily="18" charset="0"/>
            </a:rPr>
            <a:t>Фосфор</a:t>
          </a:r>
          <a:r>
            <a:rPr lang="en-US" sz="3600" kern="1200" dirty="0" smtClean="0">
              <a:solidFill>
                <a:schemeClr val="bg1"/>
              </a:solidFill>
              <a:latin typeface="Times New Roman" pitchFamily="18" charset="0"/>
              <a:cs typeface="Times New Roman" pitchFamily="18" charset="0"/>
            </a:rPr>
            <a:t> (P)</a:t>
          </a:r>
          <a:r>
            <a:rPr lang="uz-Cyrl-UZ" sz="3600" kern="1200" dirty="0" smtClean="0">
              <a:solidFill>
                <a:schemeClr val="bg1"/>
              </a:solidFill>
              <a:latin typeface="Times New Roman" pitchFamily="18" charset="0"/>
              <a:cs typeface="Times New Roman" pitchFamily="18" charset="0"/>
            </a:rPr>
            <a:t>:</a:t>
          </a:r>
          <a:endParaRPr lang="ru-RU" sz="3600" kern="1200" dirty="0">
            <a:solidFill>
              <a:schemeClr val="bg1"/>
            </a:solidFill>
            <a:latin typeface="Times New Roman" pitchFamily="18" charset="0"/>
            <a:cs typeface="Times New Roman" pitchFamily="18" charset="0"/>
          </a:endParaRPr>
        </a:p>
      </dsp:txBody>
      <dsp:txXfrm>
        <a:off x="3355267" y="2566100"/>
        <a:ext cx="1692853" cy="1473946"/>
      </dsp:txXfrm>
    </dsp:sp>
    <dsp:sp modelId="{C8423099-2674-41A9-8E66-E797D05F8DFD}">
      <dsp:nvSpPr>
        <dsp:cNvPr id="0" name=""/>
        <dsp:cNvSpPr/>
      </dsp:nvSpPr>
      <dsp:spPr>
        <a:xfrm rot="16200000">
          <a:off x="3758306" y="1355094"/>
          <a:ext cx="886776" cy="928701"/>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866900">
            <a:lnSpc>
              <a:spcPct val="90000"/>
            </a:lnSpc>
            <a:spcBef>
              <a:spcPct val="0"/>
            </a:spcBef>
            <a:spcAft>
              <a:spcPct val="35000"/>
            </a:spcAft>
          </a:pPr>
          <a:endParaRPr lang="ru-RU" sz="4200" kern="1200"/>
        </a:p>
      </dsp:txBody>
      <dsp:txXfrm>
        <a:off x="3891323" y="1673851"/>
        <a:ext cx="620743" cy="557221"/>
      </dsp:txXfrm>
    </dsp:sp>
    <dsp:sp modelId="{8206A8BF-AAF4-44E0-94B5-DD56D89DE630}">
      <dsp:nvSpPr>
        <dsp:cNvPr id="0" name=""/>
        <dsp:cNvSpPr/>
      </dsp:nvSpPr>
      <dsp:spPr>
        <a:xfrm>
          <a:off x="2665775" y="-94938"/>
          <a:ext cx="3071836" cy="1445690"/>
        </a:xfrm>
        <a:prstGeom prst="ellipse">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100000"/>
            </a:lnSpc>
            <a:spcBef>
              <a:spcPct val="0"/>
            </a:spcBef>
            <a:spcAft>
              <a:spcPct val="35000"/>
            </a:spcAft>
          </a:pPr>
          <a:r>
            <a:rPr lang="uz-Cyrl-UZ" sz="2400" kern="1200" dirty="0" smtClean="0">
              <a:solidFill>
                <a:schemeClr val="bg1"/>
              </a:solidFill>
              <a:latin typeface="Times New Roman" pitchFamily="18" charset="0"/>
              <a:cs typeface="Times New Roman" pitchFamily="18" charset="0"/>
            </a:rPr>
            <a:t>энергия ташувчи;</a:t>
          </a:r>
          <a:endParaRPr lang="ru-RU" sz="2400" kern="1200" dirty="0">
            <a:solidFill>
              <a:schemeClr val="bg1"/>
            </a:solidFill>
            <a:latin typeface="Times New Roman" pitchFamily="18" charset="0"/>
            <a:cs typeface="Times New Roman" pitchFamily="18" charset="0"/>
          </a:endParaRPr>
        </a:p>
      </dsp:txBody>
      <dsp:txXfrm>
        <a:off x="3115635" y="116778"/>
        <a:ext cx="2172116" cy="1022258"/>
      </dsp:txXfrm>
    </dsp:sp>
    <dsp:sp modelId="{59CCF152-CDFE-4E19-9A8E-B7D808753BD9}">
      <dsp:nvSpPr>
        <dsp:cNvPr id="0" name=""/>
        <dsp:cNvSpPr/>
      </dsp:nvSpPr>
      <dsp:spPr>
        <a:xfrm rot="593892">
          <a:off x="5440055" y="3174852"/>
          <a:ext cx="469471" cy="77054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endParaRPr lang="ru-RU" sz="3500" kern="1200"/>
        </a:p>
      </dsp:txBody>
      <dsp:txXfrm>
        <a:off x="5441103" y="3316855"/>
        <a:ext cx="328630" cy="462325"/>
      </dsp:txXfrm>
    </dsp:sp>
    <dsp:sp modelId="{858C3D29-C2F5-4B5A-B9A9-04374CD3F589}">
      <dsp:nvSpPr>
        <dsp:cNvPr id="0" name=""/>
        <dsp:cNvSpPr/>
      </dsp:nvSpPr>
      <dsp:spPr>
        <a:xfrm>
          <a:off x="5978231" y="2571772"/>
          <a:ext cx="2286009" cy="2481496"/>
        </a:xfrm>
        <a:prstGeom prst="ellipse">
          <a:avLst/>
        </a:prstGeom>
        <a:solidFill>
          <a:srgbClr val="32FA9B"/>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solidFill>
                <a:schemeClr val="bg1"/>
              </a:solidFill>
              <a:latin typeface="Times New Roman" pitchFamily="18" charset="0"/>
              <a:cs typeface="Times New Roman" pitchFamily="18" charset="0"/>
            </a:rPr>
            <a:t>ҳужайра бўлиниши, янги новдалар ривожланишини таъминлайди;</a:t>
          </a:r>
          <a:endParaRPr lang="ru-RU" sz="2000" kern="1200" dirty="0">
            <a:solidFill>
              <a:schemeClr val="bg1"/>
            </a:solidFill>
            <a:latin typeface="Times New Roman" pitchFamily="18" charset="0"/>
            <a:cs typeface="Times New Roman" pitchFamily="18" charset="0"/>
          </a:endParaRPr>
        </a:p>
      </dsp:txBody>
      <dsp:txXfrm>
        <a:off x="6313009" y="2935179"/>
        <a:ext cx="1616453" cy="1754682"/>
      </dsp:txXfrm>
    </dsp:sp>
    <dsp:sp modelId="{A9E95721-B264-49E9-9B98-D925B611AC67}">
      <dsp:nvSpPr>
        <dsp:cNvPr id="0" name=""/>
        <dsp:cNvSpPr/>
      </dsp:nvSpPr>
      <dsp:spPr>
        <a:xfrm rot="9969768">
          <a:off x="2453341" y="3259455"/>
          <a:ext cx="587653" cy="80377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ru-RU" sz="3600" kern="1200"/>
        </a:p>
      </dsp:txBody>
      <dsp:txXfrm rot="10800000">
        <a:off x="2627079" y="3399127"/>
        <a:ext cx="411357" cy="482263"/>
      </dsp:txXfrm>
    </dsp:sp>
    <dsp:sp modelId="{A379E929-ADAC-45F8-842A-B4990B1CE4CF}">
      <dsp:nvSpPr>
        <dsp:cNvPr id="0" name=""/>
        <dsp:cNvSpPr/>
      </dsp:nvSpPr>
      <dsp:spPr>
        <a:xfrm>
          <a:off x="75167" y="2643197"/>
          <a:ext cx="2376294" cy="2767269"/>
        </a:xfrm>
        <a:prstGeom prst="ellipse">
          <a:avLst/>
        </a:prstGeom>
        <a:solidFill>
          <a:srgbClr val="FFFF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solidFill>
                <a:schemeClr val="bg1"/>
              </a:solidFill>
              <a:latin typeface="Times New Roman" pitchFamily="18" charset="0"/>
              <a:cs typeface="Times New Roman" pitchFamily="18" charset="0"/>
            </a:rPr>
            <a:t>1 тонна ҳосил учун 3 кг талаб этилади.</a:t>
          </a:r>
          <a:endParaRPr lang="ru-RU" sz="2000" kern="1200" dirty="0">
            <a:solidFill>
              <a:schemeClr val="bg1"/>
            </a:solidFill>
            <a:latin typeface="Times New Roman" pitchFamily="18" charset="0"/>
            <a:cs typeface="Times New Roman" pitchFamily="18" charset="0"/>
          </a:endParaRPr>
        </a:p>
      </dsp:txBody>
      <dsp:txXfrm>
        <a:off x="423167" y="3048454"/>
        <a:ext cx="1680294" cy="195675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C80F7D-4A2A-4B22-BF2C-E800F63E2515}">
      <dsp:nvSpPr>
        <dsp:cNvPr id="0" name=""/>
        <dsp:cNvSpPr/>
      </dsp:nvSpPr>
      <dsp:spPr>
        <a:xfrm>
          <a:off x="3305219" y="2106817"/>
          <a:ext cx="2551505" cy="2369661"/>
        </a:xfrm>
        <a:prstGeom prst="ellipse">
          <a:avLst/>
        </a:prstGeom>
        <a:solidFill>
          <a:schemeClr val="tx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1955800">
            <a:lnSpc>
              <a:spcPct val="100000"/>
            </a:lnSpc>
            <a:spcBef>
              <a:spcPct val="0"/>
            </a:spcBef>
            <a:spcAft>
              <a:spcPct val="35000"/>
            </a:spcAft>
          </a:pPr>
          <a:r>
            <a:rPr lang="uz-Cyrl-UZ" sz="4400" b="1" kern="1200" dirty="0" smtClean="0">
              <a:solidFill>
                <a:schemeClr val="bg1"/>
              </a:solidFill>
              <a:latin typeface="Times New Roman" pitchFamily="18" charset="0"/>
              <a:cs typeface="Times New Roman" pitchFamily="18" charset="0"/>
            </a:rPr>
            <a:t>Калий </a:t>
          </a:r>
          <a:r>
            <a:rPr lang="en-US" sz="4400" b="1" kern="1200" dirty="0" smtClean="0">
              <a:solidFill>
                <a:schemeClr val="bg1"/>
              </a:solidFill>
              <a:latin typeface="Times New Roman" pitchFamily="18" charset="0"/>
              <a:cs typeface="Times New Roman" pitchFamily="18" charset="0"/>
            </a:rPr>
            <a:t> (</a:t>
          </a:r>
          <a:r>
            <a:rPr lang="ru-RU" sz="4400" b="1" kern="1200" dirty="0" smtClean="0">
              <a:solidFill>
                <a:schemeClr val="bg1"/>
              </a:solidFill>
              <a:latin typeface="Times New Roman" pitchFamily="18" charset="0"/>
              <a:cs typeface="Times New Roman" pitchFamily="18" charset="0"/>
            </a:rPr>
            <a:t>К</a:t>
          </a:r>
          <a:r>
            <a:rPr lang="en-US" sz="4400" b="1" kern="1200" dirty="0" smtClean="0">
              <a:solidFill>
                <a:schemeClr val="bg1"/>
              </a:solidFill>
              <a:latin typeface="Times New Roman" pitchFamily="18" charset="0"/>
              <a:cs typeface="Times New Roman" pitchFamily="18" charset="0"/>
            </a:rPr>
            <a:t>)</a:t>
          </a:r>
          <a:r>
            <a:rPr lang="uz-Cyrl-UZ" sz="4400" b="1" kern="1200" dirty="0" smtClean="0">
              <a:solidFill>
                <a:schemeClr val="bg1"/>
              </a:solidFill>
              <a:latin typeface="Times New Roman" pitchFamily="18" charset="0"/>
              <a:cs typeface="Times New Roman" pitchFamily="18" charset="0"/>
            </a:rPr>
            <a:t>:</a:t>
          </a:r>
          <a:endParaRPr lang="ru-RU" sz="4400" b="1" kern="1200" dirty="0">
            <a:solidFill>
              <a:schemeClr val="bg1"/>
            </a:solidFill>
            <a:latin typeface="Times New Roman" pitchFamily="18" charset="0"/>
            <a:cs typeface="Times New Roman" pitchFamily="18" charset="0"/>
          </a:endParaRPr>
        </a:p>
      </dsp:txBody>
      <dsp:txXfrm>
        <a:off x="3678878" y="2453846"/>
        <a:ext cx="1804187" cy="1675603"/>
      </dsp:txXfrm>
    </dsp:sp>
    <dsp:sp modelId="{C8423099-2674-41A9-8E66-E797D05F8DFD}">
      <dsp:nvSpPr>
        <dsp:cNvPr id="0" name=""/>
        <dsp:cNvSpPr/>
      </dsp:nvSpPr>
      <dsp:spPr>
        <a:xfrm rot="16200000">
          <a:off x="4182819" y="1662451"/>
          <a:ext cx="796306" cy="435860"/>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ru-RU" sz="1900" kern="1200"/>
        </a:p>
      </dsp:txBody>
      <dsp:txXfrm>
        <a:off x="4248198" y="1815002"/>
        <a:ext cx="665548" cy="261516"/>
      </dsp:txXfrm>
    </dsp:sp>
    <dsp:sp modelId="{8206A8BF-AAF4-44E0-94B5-DD56D89DE630}">
      <dsp:nvSpPr>
        <dsp:cNvPr id="0" name=""/>
        <dsp:cNvSpPr/>
      </dsp:nvSpPr>
      <dsp:spPr>
        <a:xfrm>
          <a:off x="3376050" y="59641"/>
          <a:ext cx="2409842" cy="1580297"/>
        </a:xfrm>
        <a:prstGeom prst="ellipse">
          <a:avLst/>
        </a:prstGeom>
        <a:solidFill>
          <a:srgbClr val="38E2F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100000"/>
            </a:lnSpc>
            <a:spcBef>
              <a:spcPct val="0"/>
            </a:spcBef>
            <a:spcAft>
              <a:spcPct val="35000"/>
            </a:spcAft>
          </a:pPr>
          <a:r>
            <a:rPr lang="uz-Cyrl-UZ" sz="2000" kern="1200" dirty="0" smtClean="0">
              <a:solidFill>
                <a:schemeClr val="bg1"/>
              </a:solidFill>
              <a:latin typeface="Times New Roman" pitchFamily="18" charset="0"/>
              <a:cs typeface="Times New Roman" pitchFamily="18" charset="0"/>
            </a:rPr>
            <a:t>энг керакли моддалардан;</a:t>
          </a:r>
          <a:endParaRPr lang="ru-RU" sz="2000" kern="1200" dirty="0">
            <a:solidFill>
              <a:schemeClr val="bg1"/>
            </a:solidFill>
            <a:latin typeface="Times New Roman" pitchFamily="18" charset="0"/>
            <a:cs typeface="Times New Roman" pitchFamily="18" charset="0"/>
          </a:endParaRPr>
        </a:p>
      </dsp:txBody>
      <dsp:txXfrm>
        <a:off x="3728963" y="291070"/>
        <a:ext cx="1704016" cy="1117439"/>
      </dsp:txXfrm>
    </dsp:sp>
    <dsp:sp modelId="{BD6D9852-C297-4A54-BA39-A7152272292C}">
      <dsp:nvSpPr>
        <dsp:cNvPr id="0" name=""/>
        <dsp:cNvSpPr/>
      </dsp:nvSpPr>
      <dsp:spPr>
        <a:xfrm rot="20179314">
          <a:off x="5876835" y="2337399"/>
          <a:ext cx="420754" cy="5874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a:off x="5882148" y="2480242"/>
        <a:ext cx="294528" cy="352490"/>
      </dsp:txXfrm>
    </dsp:sp>
    <dsp:sp modelId="{E501DC73-638A-4035-9C83-2CE15A84DCA8}">
      <dsp:nvSpPr>
        <dsp:cNvPr id="0" name=""/>
        <dsp:cNvSpPr/>
      </dsp:nvSpPr>
      <dsp:spPr>
        <a:xfrm>
          <a:off x="6224035" y="1113957"/>
          <a:ext cx="2705675" cy="1727894"/>
        </a:xfrm>
        <a:prstGeom prst="ellipse">
          <a:avLst/>
        </a:prstGeom>
        <a:solidFill>
          <a:srgbClr val="FF9999"/>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solidFill>
                <a:schemeClr val="bg1"/>
              </a:solidFill>
              <a:latin typeface="Times New Roman" pitchFamily="18" charset="0"/>
              <a:cs typeface="Times New Roman" pitchFamily="18" charset="0"/>
            </a:rPr>
            <a:t>токнинг калийга бўлган талаби ўртача;</a:t>
          </a:r>
          <a:endParaRPr lang="ru-RU" sz="2000" kern="1200" dirty="0">
            <a:solidFill>
              <a:schemeClr val="bg1"/>
            </a:solidFill>
            <a:latin typeface="Times New Roman" pitchFamily="18" charset="0"/>
            <a:cs typeface="Times New Roman" pitchFamily="18" charset="0"/>
          </a:endParaRPr>
        </a:p>
      </dsp:txBody>
      <dsp:txXfrm>
        <a:off x="6620272" y="1367001"/>
        <a:ext cx="1913201" cy="1221806"/>
      </dsp:txXfrm>
    </dsp:sp>
    <dsp:sp modelId="{78B1FEA3-2B8C-4734-B464-9C22F271D607}">
      <dsp:nvSpPr>
        <dsp:cNvPr id="0" name=""/>
        <dsp:cNvSpPr/>
      </dsp:nvSpPr>
      <dsp:spPr>
        <a:xfrm rot="1593954">
          <a:off x="5824419" y="3713971"/>
          <a:ext cx="377260" cy="5874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a:off x="5830394" y="3806160"/>
        <a:ext cx="264082" cy="352490"/>
      </dsp:txXfrm>
    </dsp:sp>
    <dsp:sp modelId="{0A37ABDB-B6CD-4E80-ABB2-89FB2D6BDB08}">
      <dsp:nvSpPr>
        <dsp:cNvPr id="0" name=""/>
        <dsp:cNvSpPr/>
      </dsp:nvSpPr>
      <dsp:spPr>
        <a:xfrm>
          <a:off x="6049939" y="3770557"/>
          <a:ext cx="2951226" cy="1986871"/>
        </a:xfrm>
        <a:prstGeom prst="ellipse">
          <a:avLst/>
        </a:prstGeom>
        <a:solidFill>
          <a:srgbClr val="FFFF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dirty="0" smtClean="0">
              <a:solidFill>
                <a:schemeClr val="bg1"/>
              </a:solidFill>
              <a:latin typeface="Times New Roman" pitchFamily="18" charset="0"/>
              <a:cs typeface="Times New Roman" pitchFamily="18" charset="0"/>
            </a:rPr>
            <a:t>моддалар алмашинувидаги рН (ишкорийлик) ва кислоталилик даражаси меъёрини таъминлайди;</a:t>
          </a:r>
          <a:endParaRPr lang="ru-RU" sz="1600" kern="1200" dirty="0">
            <a:solidFill>
              <a:schemeClr val="bg1"/>
            </a:solidFill>
            <a:latin typeface="Times New Roman" pitchFamily="18" charset="0"/>
            <a:cs typeface="Times New Roman" pitchFamily="18" charset="0"/>
          </a:endParaRPr>
        </a:p>
      </dsp:txBody>
      <dsp:txXfrm>
        <a:off x="6482136" y="4061528"/>
        <a:ext cx="2086832" cy="1404929"/>
      </dsp:txXfrm>
    </dsp:sp>
    <dsp:sp modelId="{54D41488-CCA7-4A38-9A4A-27660770BE0F}">
      <dsp:nvSpPr>
        <dsp:cNvPr id="0" name=""/>
        <dsp:cNvSpPr/>
      </dsp:nvSpPr>
      <dsp:spPr>
        <a:xfrm rot="5320314">
          <a:off x="4471893" y="4443357"/>
          <a:ext cx="285179" cy="5874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a:off x="4513679" y="4518088"/>
        <a:ext cx="199625" cy="352490"/>
      </dsp:txXfrm>
    </dsp:sp>
    <dsp:sp modelId="{345EBAEA-8470-48E4-9823-5587CA3CE244}">
      <dsp:nvSpPr>
        <dsp:cNvPr id="0" name=""/>
        <dsp:cNvSpPr/>
      </dsp:nvSpPr>
      <dsp:spPr>
        <a:xfrm>
          <a:off x="3571870" y="5014022"/>
          <a:ext cx="2134191" cy="1558249"/>
        </a:xfrm>
        <a:prstGeom prst="ellipse">
          <a:avLst/>
        </a:prstGeom>
        <a:solidFill>
          <a:srgbClr val="32FA9B"/>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uz-Cyrl-UZ" sz="2400" kern="1200" dirty="0" smtClean="0">
              <a:solidFill>
                <a:schemeClr val="bg1"/>
              </a:solidFill>
              <a:latin typeface="Times New Roman" pitchFamily="18" charset="0"/>
              <a:cs typeface="Times New Roman" pitchFamily="18" charset="0"/>
            </a:rPr>
            <a:t>тез ҳаракатчан</a:t>
          </a:r>
          <a:endParaRPr lang="ru-RU" sz="2400" kern="1200" dirty="0">
            <a:solidFill>
              <a:schemeClr val="bg1"/>
            </a:solidFill>
            <a:latin typeface="Times New Roman" pitchFamily="18" charset="0"/>
            <a:cs typeface="Times New Roman" pitchFamily="18" charset="0"/>
          </a:endParaRPr>
        </a:p>
      </dsp:txBody>
      <dsp:txXfrm>
        <a:off x="3884415" y="5242222"/>
        <a:ext cx="1509101" cy="1101849"/>
      </dsp:txXfrm>
    </dsp:sp>
    <dsp:sp modelId="{3935670F-13F7-4FE4-8AD1-1B4DCD057FBB}">
      <dsp:nvSpPr>
        <dsp:cNvPr id="0" name=""/>
        <dsp:cNvSpPr/>
      </dsp:nvSpPr>
      <dsp:spPr>
        <a:xfrm rot="9151542">
          <a:off x="3025282" y="3719154"/>
          <a:ext cx="337330" cy="5874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rot="10800000">
        <a:off x="3120774" y="3813307"/>
        <a:ext cx="236131" cy="352490"/>
      </dsp:txXfrm>
    </dsp:sp>
    <dsp:sp modelId="{AA5A75A8-E647-4A91-B35D-80BE3FFD17F7}">
      <dsp:nvSpPr>
        <dsp:cNvPr id="0" name=""/>
        <dsp:cNvSpPr/>
      </dsp:nvSpPr>
      <dsp:spPr>
        <a:xfrm>
          <a:off x="212043" y="3744799"/>
          <a:ext cx="2987114" cy="2084065"/>
        </a:xfrm>
        <a:prstGeom prst="ellipse">
          <a:avLst/>
        </a:prstGeom>
        <a:solidFill>
          <a:srgbClr val="FF9999"/>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dirty="0" smtClean="0">
              <a:solidFill>
                <a:schemeClr val="bg1"/>
              </a:solidFill>
              <a:latin typeface="Times New Roman" pitchFamily="18" charset="0"/>
              <a:cs typeface="Times New Roman" pitchFamily="18" charset="0"/>
            </a:rPr>
            <a:t>углеводлар ҳаракати ва синтези, новдаларнинг пишиш жараёнида қатнашади, токни совуққа чидамлилигини оширади;</a:t>
          </a:r>
          <a:endParaRPr lang="ru-RU" sz="1600" kern="1200" dirty="0">
            <a:solidFill>
              <a:schemeClr val="bg1"/>
            </a:solidFill>
            <a:latin typeface="Times New Roman" pitchFamily="18" charset="0"/>
            <a:cs typeface="Times New Roman" pitchFamily="18" charset="0"/>
          </a:endParaRPr>
        </a:p>
      </dsp:txBody>
      <dsp:txXfrm>
        <a:off x="649496" y="4050003"/>
        <a:ext cx="2112208" cy="1473657"/>
      </dsp:txXfrm>
    </dsp:sp>
    <dsp:sp modelId="{C5EFDA5E-521D-45FA-9D8E-E5B071B106CD}">
      <dsp:nvSpPr>
        <dsp:cNvPr id="0" name=""/>
        <dsp:cNvSpPr/>
      </dsp:nvSpPr>
      <dsp:spPr>
        <a:xfrm rot="12151710">
          <a:off x="2825168" y="2360711"/>
          <a:ext cx="439283" cy="5874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rot="10800000">
        <a:off x="2951925" y="2503454"/>
        <a:ext cx="307498" cy="352490"/>
      </dsp:txXfrm>
    </dsp:sp>
    <dsp:sp modelId="{D82F45B9-FC23-46CD-9A1A-CD8B3A8CC887}">
      <dsp:nvSpPr>
        <dsp:cNvPr id="0" name=""/>
        <dsp:cNvSpPr/>
      </dsp:nvSpPr>
      <dsp:spPr>
        <a:xfrm>
          <a:off x="214289" y="1243460"/>
          <a:ext cx="2678927" cy="1585014"/>
        </a:xfrm>
        <a:prstGeom prst="ellipse">
          <a:avLst/>
        </a:prstGeom>
        <a:solidFill>
          <a:srgbClr val="FFFF0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solidFill>
                <a:schemeClr val="bg1"/>
              </a:solidFill>
              <a:latin typeface="Times New Roman" pitchFamily="18" charset="0"/>
              <a:cs typeface="Times New Roman" pitchFamily="18" charset="0"/>
            </a:rPr>
            <a:t>1 тонна ҳосил учун 1 кг талаб этилади;</a:t>
          </a:r>
          <a:endParaRPr lang="ru-RU" sz="2000" kern="1200" dirty="0">
            <a:solidFill>
              <a:schemeClr val="bg1"/>
            </a:solidFill>
            <a:latin typeface="Times New Roman" pitchFamily="18" charset="0"/>
            <a:cs typeface="Times New Roman" pitchFamily="18" charset="0"/>
          </a:endParaRPr>
        </a:p>
      </dsp:txBody>
      <dsp:txXfrm>
        <a:off x="606609" y="1475580"/>
        <a:ext cx="1894287" cy="1120774"/>
      </dsp:txXfrm>
    </dsp:sp>
  </dsp:spTree>
</dsp:drawing>
</file>

<file path=ppt/diagrams/layout1.xml><?xml version="1.0" encoding="utf-8"?>
<dgm:layoutDef xmlns:dgm="http://schemas.openxmlformats.org/drawingml/2006/diagram" xmlns:a="http://schemas.openxmlformats.org/drawingml/2006/main" uniqueId="urn:microsoft.com/office/officeart/2011/layout/ConvergingText">
  <dgm:title val="Сходящийся текст"/>
  <dgm:desc val="Служит для отображения этапов или частей, которые сливаются в одно целое. Ограничен одной фигурой уровня 1, которая содержит текст и не более пяти фигур уровня 2."/>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047385-0701-4193-A368-E666A56C54BC}" type="datetimeFigureOut">
              <a:rPr lang="ru-RU" smtClean="0"/>
              <a:pPr/>
              <a:t>05.06.2018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0B66CC-2E85-44F2-A2E0-EA1AD04A1302}" type="slidenum">
              <a:rPr lang="ru-RU" smtClean="0"/>
              <a:pPr/>
              <a:t>‹#›</a:t>
            </a:fld>
            <a:endParaRPr lang="ru-RU"/>
          </a:p>
        </p:txBody>
      </p:sp>
    </p:spTree>
    <p:extLst>
      <p:ext uri="{BB962C8B-B14F-4D97-AF65-F5344CB8AC3E}">
        <p14:creationId xmlns:p14="http://schemas.microsoft.com/office/powerpoint/2010/main" val="2007917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A0B66CC-2E85-44F2-A2E0-EA1AD04A1302}" type="slidenum">
              <a:rPr lang="ru-RU" smtClean="0"/>
              <a:pPr/>
              <a:t>1</a:t>
            </a:fld>
            <a:endParaRPr lang="ru-RU"/>
          </a:p>
        </p:txBody>
      </p:sp>
    </p:spTree>
    <p:extLst>
      <p:ext uri="{BB962C8B-B14F-4D97-AF65-F5344CB8AC3E}">
        <p14:creationId xmlns:p14="http://schemas.microsoft.com/office/powerpoint/2010/main" val="5290544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ru-RU" smtClean="0"/>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8" name="Content Placeholder 7"/>
          <p:cNvSpPr>
            <a:spLocks noGrp="1"/>
          </p:cNvSpPr>
          <p:nvPr>
            <p:ph sz="quarter" idx="13"/>
          </p:nvPr>
        </p:nvSpPr>
        <p:spPr>
          <a:xfrm>
            <a:off x="609600" y="1600200"/>
            <a:ext cx="79248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05.06.2018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B4C71EC6-210F-42DE-9C53-41977AD35B3D}" type="datetimeFigureOut">
              <a:rPr lang="ru-RU" smtClean="0"/>
              <a:pPr/>
              <a:t>05.06.2018</a:t>
            </a:fld>
            <a:endParaRPr lang="ru-RU"/>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ru-RU"/>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B19B0651-EE4F-4900-A07F-96A6BFA9D0F0}"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541753842"/>
              </p:ext>
            </p:extLst>
          </p:nvPr>
        </p:nvGraphicFramePr>
        <p:xfrm>
          <a:off x="323528" y="332656"/>
          <a:ext cx="8712968" cy="5760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47116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7924800" cy="634082"/>
          </a:xfrm>
        </p:spPr>
        <p:txBody>
          <a:bodyPr/>
          <a:lstStyle/>
          <a:p>
            <a:pPr algn="ctr"/>
            <a:r>
              <a:rPr lang="uz-Cyrl-UZ" sz="3200" b="1" dirty="0">
                <a:latin typeface="Times New Roman" pitchFamily="18" charset="0"/>
                <a:cs typeface="Times New Roman" pitchFamily="18" charset="0"/>
              </a:rPr>
              <a:t>РЕЖА</a:t>
            </a:r>
            <a:r>
              <a:rPr lang="uz-Cyrl-UZ" sz="3200" b="1" dirty="0" smtClean="0">
                <a:latin typeface="Times New Roman" pitchFamily="18" charset="0"/>
                <a:cs typeface="Times New Roman" pitchFamily="18" charset="0"/>
              </a:rPr>
              <a:t>:</a:t>
            </a:r>
            <a:endParaRPr lang="ru-RU" dirty="0"/>
          </a:p>
        </p:txBody>
      </p:sp>
      <p:graphicFrame>
        <p:nvGraphicFramePr>
          <p:cNvPr id="4" name="Объект 3"/>
          <p:cNvGraphicFramePr>
            <a:graphicFrameLocks noGrp="1"/>
          </p:cNvGraphicFramePr>
          <p:nvPr>
            <p:ph sz="quarter" idx="13"/>
            <p:extLst>
              <p:ext uri="{D42A27DB-BD31-4B8C-83A1-F6EECF244321}">
                <p14:modId xmlns:p14="http://schemas.microsoft.com/office/powerpoint/2010/main" val="3254215305"/>
              </p:ext>
            </p:extLst>
          </p:nvPr>
        </p:nvGraphicFramePr>
        <p:xfrm>
          <a:off x="467544" y="908720"/>
          <a:ext cx="8568952"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1165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260648"/>
            <a:ext cx="8568952" cy="6264696"/>
          </a:xfrm>
        </p:spPr>
        <p:txBody>
          <a:bodyPr>
            <a:normAutofit lnSpcReduction="10000"/>
          </a:bodyPr>
          <a:lstStyle/>
          <a:p>
            <a:pPr marL="0" indent="0" algn="just">
              <a:spcBef>
                <a:spcPts val="0"/>
              </a:spcBef>
              <a:spcAft>
                <a:spcPts val="0"/>
              </a:spcAft>
              <a:buNone/>
            </a:pP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тупроғини сақлаш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муҳим </a:t>
            </a:r>
            <a:r>
              <a:rPr lang="ru-RU" dirty="0" smtClean="0">
                <a:latin typeface="Times New Roman" pitchFamily="18" charset="0"/>
                <a:cs typeface="Times New Roman" pitchFamily="18" charset="0"/>
              </a:rPr>
              <a:t>агротехника </a:t>
            </a:r>
            <a:r>
              <a:rPr lang="ru-RU" dirty="0" err="1" smtClean="0">
                <a:latin typeface="Times New Roman" pitchFamily="18" charset="0"/>
                <a:cs typeface="Times New Roman" pitchFamily="18" charset="0"/>
              </a:rPr>
              <a:t>тадбирлардан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ҳолатини белгилашнинг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мўл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етиштиришнинг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омилларидан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 туп-роқнинг механикавий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физикавий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хоссалари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 ҳамда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режимини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тежаш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тупроқнинг табиий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унумдорлиги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ҳисобига озиқ моддаларни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тўплаш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тупроқни ор-ганик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ўғитлар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бойитиш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бегона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йў-қотиш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эрозиясига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қарши курашиш</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қишга кўмиш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қишки совуқлардан асраш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токларни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тупроқда </a:t>
            </a:r>
            <a:r>
              <a:rPr lang="ru-RU" dirty="0" smtClean="0">
                <a:latin typeface="Times New Roman" pitchFamily="18" charset="0"/>
                <a:cs typeface="Times New Roman" pitchFamily="18" charset="0"/>
              </a:rPr>
              <a:t>нам </a:t>
            </a:r>
            <a:r>
              <a:rPr lang="ru-RU" dirty="0" err="1" smtClean="0">
                <a:latin typeface="Times New Roman" pitchFamily="18" charset="0"/>
                <a:cs typeface="Times New Roman" pitchFamily="18" charset="0"/>
              </a:rPr>
              <a:t>тўплашдан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иборат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барчаси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тупроқни сақлаш тизими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системаси</a:t>
            </a:r>
            <a:r>
              <a:rPr lang="ru-RU" dirty="0" smtClean="0">
                <a:latin typeface="Times New Roman" pitchFamily="18" charset="0"/>
                <a:cs typeface="Times New Roman" pitchFamily="18" charset="0"/>
              </a:rPr>
              <a:t>)ни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Тупроқни сақлаш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рельефи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хили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таъминлаганлик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тупроқнинг унумдор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қатлами, механикавий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кимёвий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қишга кў-милиши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a:t>
            </a:r>
            <a:r>
              <a:rPr lang="ru-RU" dirty="0" smtClean="0">
                <a:latin typeface="Times New Roman" pitchFamily="18" charset="0"/>
                <a:cs typeface="Times New Roman" pitchFamily="18" charset="0"/>
              </a:rPr>
              <a:t>.к.га </a:t>
            </a:r>
            <a:r>
              <a:rPr lang="ru-RU" dirty="0" err="1" smtClean="0">
                <a:latin typeface="Times New Roman" pitchFamily="18" charset="0"/>
                <a:cs typeface="Times New Roman" pitchFamily="18" charset="0"/>
              </a:rPr>
              <a:t>қараб 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тупроғига 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фенологик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фазалари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табиий</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иқлим шароитлари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намлигини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инобатга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ҳолда 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ўтказилиши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структурасини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бузмаслик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парвариш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меҳнат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маблағни тежаш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мақсадида, 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тупроғини ишлашда</a:t>
            </a:r>
            <a:r>
              <a:rPr lang="ru-RU" dirty="0" smtClean="0">
                <a:latin typeface="Times New Roman" pitchFamily="18" charset="0"/>
                <a:cs typeface="Times New Roman" pitchFamily="18" charset="0"/>
              </a:rPr>
              <a:t> трактор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қишлоқ хўжалиги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машиналарининг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сонини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имкон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қадар камайтириш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ва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ўсимлиги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парвариши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агротехника </a:t>
            </a:r>
            <a:r>
              <a:rPr lang="ru-RU" dirty="0" err="1" smtClean="0">
                <a:latin typeface="Times New Roman" pitchFamily="18" charset="0"/>
                <a:cs typeface="Times New Roman" pitchFamily="18" charset="0"/>
              </a:rPr>
              <a:t>ишларини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қўшиб 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эришиш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тупроғини чуқур ҳайдаш 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 юмшатиш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вақтда </a:t>
            </a:r>
            <a:r>
              <a:rPr lang="ru-RU" dirty="0" smtClean="0">
                <a:latin typeface="Times New Roman" pitchFamily="18" charset="0"/>
                <a:cs typeface="Times New Roman" pitchFamily="18" charset="0"/>
              </a:rPr>
              <a:t>органик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уғитларни солиш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кузда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қатор ораларини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ҳайдаш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қиш-га кўмиш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a:t>
            </a:r>
            <a:r>
              <a:rPr lang="ru-RU" dirty="0" smtClean="0">
                <a:latin typeface="Times New Roman" pitchFamily="18" charset="0"/>
                <a:cs typeface="Times New Roman" pitchFamily="18" charset="0"/>
              </a:rPr>
              <a:t>.к.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механизация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тупроққа 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сонини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 ораларини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ўтлоқлаштириш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кўкат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сидератлар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экиш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камайтириш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p>
          <a:p>
            <a:pPr marL="0" indent="0" algn="just">
              <a:spcBef>
                <a:spcPts val="0"/>
              </a:spcBef>
              <a:spcAft>
                <a:spcPts val="0"/>
              </a:spcAft>
              <a:buNone/>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8258084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85720" y="285728"/>
            <a:ext cx="8501122" cy="6215106"/>
          </a:xfrm>
        </p:spPr>
        <p:txBody>
          <a:bodyPr>
            <a:normAutofit lnSpcReduction="10000"/>
          </a:bodyPr>
          <a:lstStyle/>
          <a:p>
            <a:pPr algn="ctr">
              <a:buNone/>
            </a:pPr>
            <a:r>
              <a:rPr lang="ru-RU" sz="2000" b="1" dirty="0" err="1" smtClean="0">
                <a:latin typeface="Times New Roman" pitchFamily="18" charset="0"/>
                <a:cs typeface="Times New Roman" pitchFamily="18" charset="0"/>
              </a:rPr>
              <a:t>Токзор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тупроғини сақлаш</a:t>
            </a:r>
            <a:endParaRPr lang="ru-RU" sz="2000" dirty="0" smtClean="0">
              <a:latin typeface="Times New Roman" pitchFamily="18" charset="0"/>
              <a:cs typeface="Times New Roman" pitchFamily="18" charset="0"/>
            </a:endParaRPr>
          </a:p>
          <a:p>
            <a:pPr algn="just"/>
            <a:r>
              <a:rPr lang="ru-RU" sz="1800" dirty="0" err="1" smtClean="0">
                <a:latin typeface="Times New Roman" pitchFamily="18" charset="0"/>
                <a:cs typeface="Times New Roman" pitchFamily="18" charset="0"/>
              </a:rPr>
              <a:t>Унинг</a:t>
            </a:r>
            <a:r>
              <a:rPr lang="ru-RU" sz="1800"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қора шудгор</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бир</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йиллик</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ўтларни</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сидератлар</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экиш</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кўп</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йиллик</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ўтларни</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экиш</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мульчалаш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каби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усуллари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мавжуд</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ичида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тупроқни қора шудгор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қилиш усули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кўп</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тарқалган.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Аммо</a:t>
            </a:r>
            <a:r>
              <a:rPr lang="ru-RU" sz="1800" dirty="0" smtClean="0">
                <a:latin typeface="Times New Roman" pitchFamily="18" charset="0"/>
                <a:cs typeface="Times New Roman" pitchFamily="18" charset="0"/>
              </a:rPr>
              <a:t>, у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қатор камчиликларга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қора шудгор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вақтида ўсимлик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илдиз</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тизими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жойлашган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қатлам зичлашади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структураси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бузилади</a:t>
            </a:r>
            <a:r>
              <a:rPr lang="ru-RU" sz="1800" dirty="0" smtClean="0">
                <a:latin typeface="Times New Roman" pitchFamily="18" charset="0"/>
                <a:cs typeface="Times New Roman" pitchFamily="18" charset="0"/>
              </a:rPr>
              <a:t>, органик </a:t>
            </a:r>
            <a:r>
              <a:rPr lang="ru-RU" sz="1800" dirty="0" err="1" smtClean="0">
                <a:latin typeface="Times New Roman" pitchFamily="18" charset="0"/>
                <a:cs typeface="Times New Roman" pitchFamily="18" charset="0"/>
              </a:rPr>
              <a:t>моддаларнинг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минераллашуви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тезлашади</a:t>
            </a:r>
            <a:r>
              <a:rPr lang="ru-RU" sz="1800" dirty="0" smtClean="0">
                <a:latin typeface="Times New Roman" pitchFamily="18" charset="0"/>
                <a:cs typeface="Times New Roman" pitchFamily="18" charset="0"/>
              </a:rPr>
              <a:t>, гумус </a:t>
            </a:r>
            <a:r>
              <a:rPr lang="ru-RU" sz="1800" dirty="0" err="1" smtClean="0">
                <a:latin typeface="Times New Roman" pitchFamily="18" charset="0"/>
                <a:cs typeface="Times New Roman" pitchFamily="18" charset="0"/>
              </a:rPr>
              <a:t>миқдори камаяди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тупроқнинг устки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қатламининг ювилиб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кетиш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хавфи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туғилади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туп-роқ унумдорлигини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пасайтириб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тикланиш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жараёнини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мураккаблаштиради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қатор тадқиқотчилар тупроқни сақлашнинг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кўп</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экиш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усулини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афзал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топмоқдалар.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Чунки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бундай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тупроқда </a:t>
            </a:r>
            <a:r>
              <a:rPr lang="ru-RU" sz="1800" dirty="0" smtClean="0">
                <a:latin typeface="Times New Roman" pitchFamily="18" charset="0"/>
                <a:cs typeface="Times New Roman" pitchFamily="18" charset="0"/>
              </a:rPr>
              <a:t>органик </a:t>
            </a:r>
            <a:r>
              <a:rPr lang="ru-RU" sz="1800" dirty="0" err="1" smtClean="0">
                <a:latin typeface="Times New Roman" pitchFamily="18" charset="0"/>
                <a:cs typeface="Times New Roman" pitchFamily="18" charset="0"/>
              </a:rPr>
              <a:t>моддаларнинг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тўпланишини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таъминлайди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тупроқ унумдорлиги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физикавий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хоссаларини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тиклашга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ёрдам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беради</a:t>
            </a:r>
            <a:r>
              <a:rPr lang="ru-RU" sz="1800" dirty="0" smtClean="0">
                <a:latin typeface="Times New Roman" pitchFamily="18" charset="0"/>
                <a:cs typeface="Times New Roman" pitchFamily="18" charset="0"/>
              </a:rPr>
              <a:t>.</a:t>
            </a:r>
          </a:p>
          <a:p>
            <a:pPr algn="just"/>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кўп</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алоҳида ёки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қўшиб экилиши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мумкин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Бундай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бетага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хантал</a:t>
            </a:r>
            <a:r>
              <a:rPr lang="ru-RU" sz="1800" dirty="0" smtClean="0">
                <a:latin typeface="Times New Roman" pitchFamily="18" charset="0"/>
                <a:cs typeface="Times New Roman" pitchFamily="18" charset="0"/>
              </a:rPr>
              <a:t>, райграс, </a:t>
            </a:r>
            <a:r>
              <a:rPr lang="ru-RU" sz="1800" dirty="0" err="1" smtClean="0">
                <a:latin typeface="Times New Roman" pitchFamily="18" charset="0"/>
                <a:cs typeface="Times New Roman" pitchFamily="18" charset="0"/>
              </a:rPr>
              <a:t>оқсўта ёки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сўта</a:t>
            </a:r>
            <a:r>
              <a:rPr lang="ru-RU" sz="1800" dirty="0" smtClean="0">
                <a:latin typeface="Times New Roman" pitchFamily="18" charset="0"/>
                <a:cs typeface="Times New Roman" pitchFamily="18" charset="0"/>
              </a:rPr>
              <a:t>, житняк, беда, эспарцет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a:t>
            </a:r>
            <a:r>
              <a:rPr lang="ru-RU" sz="1800" dirty="0" smtClean="0">
                <a:latin typeface="Times New Roman" pitchFamily="18" charset="0"/>
                <a:cs typeface="Times New Roman" pitchFamily="18" charset="0"/>
              </a:rPr>
              <a:t>.к. </a:t>
            </a:r>
            <a:r>
              <a:rPr lang="ru-RU" sz="1800" dirty="0" err="1" smtClean="0">
                <a:latin typeface="Times New Roman" pitchFamily="18" charset="0"/>
                <a:cs typeface="Times New Roman" pitchFamily="18" charset="0"/>
              </a:rPr>
              <a:t>киради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Экишнинг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қу-лай вақтлари августнинг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иккинчи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ярми-сентябр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март </a:t>
            </a:r>
            <a:r>
              <a:rPr lang="ru-RU" sz="1800" dirty="0" err="1" smtClean="0">
                <a:latin typeface="Times New Roman" pitchFamily="18" charset="0"/>
                <a:cs typeface="Times New Roman" pitchFamily="18" charset="0"/>
              </a:rPr>
              <a:t>охи-ри-апрел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Уруғ экиш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нормаси</a:t>
            </a:r>
            <a:r>
              <a:rPr lang="ru-RU" sz="1800" dirty="0" smtClean="0">
                <a:latin typeface="Times New Roman" pitchFamily="18" charset="0"/>
                <a:cs typeface="Times New Roman" pitchFamily="18" charset="0"/>
              </a:rPr>
              <a:t> 15-20 кг/га. </a:t>
            </a:r>
            <a:r>
              <a:rPr lang="ru-RU" sz="1800" dirty="0" err="1" smtClean="0">
                <a:latin typeface="Times New Roman" pitchFamily="18" charset="0"/>
                <a:cs typeface="Times New Roman" pitchFamily="18" charset="0"/>
              </a:rPr>
              <a:t>Эрта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кузда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экилганлари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баҳорда кўкат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ўғит сифатида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ҳайдаб юборилиши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мумкин</a:t>
            </a:r>
            <a:r>
              <a:rPr lang="ru-RU" sz="1800" dirty="0" smtClean="0">
                <a:latin typeface="Times New Roman" pitchFamily="18" charset="0"/>
                <a:cs typeface="Times New Roman" pitchFamily="18" charset="0"/>
              </a:rPr>
              <a:t>.</a:t>
            </a:r>
          </a:p>
          <a:p>
            <a:pPr algn="just"/>
            <a:r>
              <a:rPr lang="ru-RU" sz="1800" dirty="0" err="1" smtClean="0">
                <a:latin typeface="Times New Roman" pitchFamily="18" charset="0"/>
                <a:cs typeface="Times New Roman" pitchFamily="18" charset="0"/>
              </a:rPr>
              <a:t>Токзор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тупроғига ишлов</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беришда</a:t>
            </a:r>
            <a:r>
              <a:rPr lang="ru-RU" sz="1800" dirty="0" smtClean="0">
                <a:latin typeface="Times New Roman" pitchFamily="18" charset="0"/>
                <a:cs typeface="Times New Roman" pitchFamily="18" charset="0"/>
              </a:rPr>
              <a:t> ДТ-75, МТЗ-80, Т-25А, ДТ-75М </a:t>
            </a:r>
            <a:r>
              <a:rPr lang="ru-RU" sz="1800" dirty="0" err="1" smtClean="0">
                <a:latin typeface="Times New Roman" pitchFamily="18" charset="0"/>
                <a:cs typeface="Times New Roman" pitchFamily="18" charset="0"/>
              </a:rPr>
              <a:t>каби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тракторлар</a:t>
            </a:r>
            <a:r>
              <a:rPr lang="ru-RU" sz="1800" dirty="0" smtClean="0">
                <a:latin typeface="Times New Roman" pitchFamily="18" charset="0"/>
                <a:cs typeface="Times New Roman" pitchFamily="18" charset="0"/>
              </a:rPr>
              <a:t>, КРВ-3 </a:t>
            </a:r>
            <a:r>
              <a:rPr lang="ru-RU" sz="1800" dirty="0" err="1" smtClean="0">
                <a:latin typeface="Times New Roman" pitchFamily="18" charset="0"/>
                <a:cs typeface="Times New Roman" pitchFamily="18" charset="0"/>
              </a:rPr>
              <a:t>культиватори</a:t>
            </a:r>
            <a:r>
              <a:rPr lang="ru-RU" sz="1800" dirty="0" smtClean="0">
                <a:latin typeface="Times New Roman" pitchFamily="18" charset="0"/>
                <a:cs typeface="Times New Roman" pitchFamily="18" charset="0"/>
              </a:rPr>
              <a:t>, БДВ-2,4 </a:t>
            </a:r>
            <a:r>
              <a:rPr lang="ru-RU" sz="1800" dirty="0" err="1" smtClean="0">
                <a:latin typeface="Times New Roman" pitchFamily="18" charset="0"/>
                <a:cs typeface="Times New Roman" pitchFamily="18" charset="0"/>
              </a:rPr>
              <a:t>боронаси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a:t>
            </a:r>
            <a:r>
              <a:rPr lang="ru-RU" sz="1800" dirty="0" smtClean="0">
                <a:latin typeface="Times New Roman" pitchFamily="18" charset="0"/>
                <a:cs typeface="Times New Roman" pitchFamily="18" charset="0"/>
              </a:rPr>
              <a:t>.к. дан </a:t>
            </a:r>
            <a:r>
              <a:rPr lang="ru-RU" sz="1800" dirty="0" err="1" smtClean="0">
                <a:latin typeface="Times New Roman" pitchFamily="18" charset="0"/>
                <a:cs typeface="Times New Roman" pitchFamily="18" charset="0"/>
              </a:rPr>
              <a:t>фойдаланилади</a:t>
            </a:r>
            <a:r>
              <a:rPr lang="ru-RU" sz="1800" dirty="0" smtClean="0">
                <a:latin typeface="Times New Roman" pitchFamily="18" charset="0"/>
                <a:cs typeface="Times New Roman" pitchFamily="18" charset="0"/>
              </a:rPr>
              <a:t>.</a:t>
            </a:r>
          </a:p>
          <a:p>
            <a:pPr>
              <a:buNone/>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304646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214290"/>
            <a:ext cx="7924800" cy="774720"/>
          </a:xfrm>
        </p:spPr>
        <p:txBody>
          <a:bodyPr/>
          <a:lstStyle/>
          <a:p>
            <a:pPr algn="ctr"/>
            <a:r>
              <a:rPr lang="ru-RU" b="1" dirty="0" err="1" smtClean="0">
                <a:latin typeface="Times New Roman" pitchFamily="18" charset="0"/>
                <a:cs typeface="Times New Roman" pitchFamily="18" charset="0"/>
              </a:rPr>
              <a:t>Токзор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тупроғига ишлов</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бериш</a:t>
            </a:r>
            <a:endParaRPr lang="ru-RU"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428596" y="1214422"/>
            <a:ext cx="8429684" cy="5143536"/>
          </a:xfrm>
        </p:spPr>
        <p:txBody>
          <a:bodyPr>
            <a:noAutofit/>
          </a:bodyPr>
          <a:lstStyle/>
          <a:p>
            <a:pPr marL="0" indent="449263" algn="just">
              <a:spcBef>
                <a:spcPts val="0"/>
              </a:spcBef>
              <a:spcAft>
                <a:spcPts val="0"/>
              </a:spcAft>
              <a:buNone/>
            </a:pPr>
            <a:r>
              <a:rPr lang="ru-RU" sz="2000" dirty="0" err="1" smtClean="0"/>
              <a:t>Бу</a:t>
            </a:r>
            <a:r>
              <a:rPr lang="ru-RU" sz="2000" dirty="0" smtClean="0"/>
              <a:t> </a:t>
            </a:r>
            <a:r>
              <a:rPr lang="ru-RU" sz="2000" dirty="0" err="1" smtClean="0"/>
              <a:t>иш</a:t>
            </a:r>
            <a:r>
              <a:rPr lang="ru-RU" sz="2000" dirty="0" smtClean="0"/>
              <a:t> </a:t>
            </a:r>
            <a:r>
              <a:rPr lang="ru-RU" sz="2000" dirty="0" err="1" smtClean="0"/>
              <a:t>йил</a:t>
            </a:r>
            <a:r>
              <a:rPr lang="ru-RU" sz="2000" dirty="0" smtClean="0"/>
              <a:t> </a:t>
            </a:r>
            <a:r>
              <a:rPr lang="ru-RU" sz="2000" dirty="0" err="1" smtClean="0"/>
              <a:t>бўйи</a:t>
            </a:r>
            <a:r>
              <a:rPr lang="ru-RU" sz="2000" dirty="0" smtClean="0"/>
              <a:t> </a:t>
            </a:r>
            <a:r>
              <a:rPr lang="ru-RU" sz="2000" dirty="0" err="1" smtClean="0"/>
              <a:t>амалга</a:t>
            </a:r>
            <a:r>
              <a:rPr lang="ru-RU" sz="2000" dirty="0" smtClean="0"/>
              <a:t> </a:t>
            </a:r>
            <a:r>
              <a:rPr lang="ru-RU" sz="2000" dirty="0" err="1" smtClean="0"/>
              <a:t>оширилиб</a:t>
            </a:r>
            <a:r>
              <a:rPr lang="ru-RU" sz="2000" dirty="0" smtClean="0"/>
              <a:t>, ток </a:t>
            </a:r>
            <a:r>
              <a:rPr lang="ru-RU" sz="2000" dirty="0" err="1" smtClean="0"/>
              <a:t>қатор ораларини</a:t>
            </a:r>
            <a:r>
              <a:rPr lang="ru-RU" sz="2000" dirty="0" smtClean="0"/>
              <a:t> </a:t>
            </a:r>
            <a:r>
              <a:rPr lang="ru-RU" sz="2000" dirty="0" err="1" smtClean="0"/>
              <a:t>кузда</a:t>
            </a:r>
            <a:r>
              <a:rPr lang="ru-RU" sz="2000" dirty="0" smtClean="0"/>
              <a:t> </a:t>
            </a:r>
            <a:r>
              <a:rPr lang="ru-RU" sz="2000" dirty="0" err="1" smtClean="0"/>
              <a:t>ва</a:t>
            </a:r>
            <a:r>
              <a:rPr lang="ru-RU" sz="2000" dirty="0" smtClean="0"/>
              <a:t> </a:t>
            </a:r>
            <a:r>
              <a:rPr lang="ru-RU" sz="2000" dirty="0" err="1" smtClean="0"/>
              <a:t>баҳорда ишлашни</a:t>
            </a:r>
            <a:r>
              <a:rPr lang="ru-RU" sz="2000" dirty="0" smtClean="0"/>
              <a:t>, </a:t>
            </a:r>
            <a:r>
              <a:rPr lang="ru-RU" sz="2000" dirty="0" err="1" smtClean="0"/>
              <a:t>чизеллашни</a:t>
            </a:r>
            <a:r>
              <a:rPr lang="ru-RU" sz="2000" dirty="0" smtClean="0"/>
              <a:t>, </a:t>
            </a:r>
            <a:r>
              <a:rPr lang="ru-RU" sz="2000" dirty="0" err="1" smtClean="0"/>
              <a:t>бороналашни</a:t>
            </a:r>
            <a:r>
              <a:rPr lang="ru-RU" sz="2000" dirty="0" smtClean="0"/>
              <a:t>, </a:t>
            </a:r>
            <a:r>
              <a:rPr lang="ru-RU" sz="2000" dirty="0" err="1" smtClean="0"/>
              <a:t>культивацияни</a:t>
            </a:r>
            <a:r>
              <a:rPr lang="ru-RU" sz="2000" dirty="0" smtClean="0"/>
              <a:t>, </a:t>
            </a:r>
            <a:r>
              <a:rPr lang="ru-RU" sz="2000" dirty="0" err="1" smtClean="0"/>
              <a:t>қатор ораларини</a:t>
            </a:r>
            <a:r>
              <a:rPr lang="ru-RU" sz="2000" dirty="0" smtClean="0"/>
              <a:t> </a:t>
            </a:r>
            <a:r>
              <a:rPr lang="ru-RU" sz="2000" dirty="0" err="1" smtClean="0"/>
              <a:t>чуқур юмшатишни</a:t>
            </a:r>
            <a:r>
              <a:rPr lang="ru-RU" sz="2000" dirty="0" smtClean="0"/>
              <a:t>, </a:t>
            </a:r>
            <a:r>
              <a:rPr lang="ru-RU" sz="2000" dirty="0" err="1" smtClean="0"/>
              <a:t>туплар</a:t>
            </a:r>
            <a:r>
              <a:rPr lang="ru-RU" sz="2000" dirty="0" smtClean="0"/>
              <a:t> </a:t>
            </a:r>
            <a:r>
              <a:rPr lang="ru-RU" sz="2000" dirty="0" err="1" smtClean="0"/>
              <a:t>орасини</a:t>
            </a:r>
            <a:r>
              <a:rPr lang="ru-RU" sz="2000" dirty="0" smtClean="0"/>
              <a:t> </a:t>
            </a:r>
            <a:r>
              <a:rPr lang="ru-RU" sz="2000" dirty="0" err="1" smtClean="0"/>
              <a:t>чопиш</a:t>
            </a:r>
            <a:r>
              <a:rPr lang="ru-RU" sz="2000" dirty="0" smtClean="0"/>
              <a:t> </a:t>
            </a:r>
            <a:r>
              <a:rPr lang="ru-RU" sz="2000" dirty="0" err="1" smtClean="0"/>
              <a:t>ва</a:t>
            </a:r>
            <a:r>
              <a:rPr lang="ru-RU" sz="2000" dirty="0" smtClean="0"/>
              <a:t> </a:t>
            </a:r>
            <a:r>
              <a:rPr lang="ru-RU" sz="2000" dirty="0" err="1" smtClean="0"/>
              <a:t>юмшатишни</a:t>
            </a:r>
            <a:r>
              <a:rPr lang="ru-RU" sz="2000" dirty="0" smtClean="0"/>
              <a:t> </a:t>
            </a:r>
            <a:r>
              <a:rPr lang="ru-RU" sz="2000" dirty="0" err="1" smtClean="0"/>
              <a:t>ўз</a:t>
            </a:r>
            <a:r>
              <a:rPr lang="ru-RU" sz="2000" dirty="0" smtClean="0"/>
              <a:t> ичига </a:t>
            </a:r>
            <a:r>
              <a:rPr lang="ru-RU" sz="2000" dirty="0" err="1" smtClean="0"/>
              <a:t>олади</a:t>
            </a:r>
            <a:r>
              <a:rPr lang="ru-RU" sz="2000" dirty="0" smtClean="0"/>
              <a:t>.</a:t>
            </a:r>
          </a:p>
          <a:p>
            <a:pPr marL="0" indent="449263" algn="just">
              <a:spcBef>
                <a:spcPts val="0"/>
              </a:spcBef>
              <a:spcAft>
                <a:spcPts val="0"/>
              </a:spcAft>
              <a:buNone/>
            </a:pPr>
            <a:r>
              <a:rPr lang="ru-RU" sz="2000" dirty="0" err="1" smtClean="0"/>
              <a:t>Бирор</a:t>
            </a:r>
            <a:r>
              <a:rPr lang="ru-RU" sz="2000" dirty="0" smtClean="0"/>
              <a:t> </a:t>
            </a:r>
            <a:r>
              <a:rPr lang="ru-RU" sz="2000" dirty="0" err="1" smtClean="0"/>
              <a:t>сабаб</a:t>
            </a:r>
            <a:r>
              <a:rPr lang="ru-RU" sz="2000" dirty="0" smtClean="0"/>
              <a:t> </a:t>
            </a:r>
            <a:r>
              <a:rPr lang="ru-RU" sz="2000" dirty="0" err="1" smtClean="0"/>
              <a:t>билан</a:t>
            </a:r>
            <a:r>
              <a:rPr lang="ru-RU" sz="2000" dirty="0" smtClean="0"/>
              <a:t> </a:t>
            </a:r>
            <a:r>
              <a:rPr lang="ru-RU" sz="2000" dirty="0" err="1" smtClean="0"/>
              <a:t>тупроғи кузда</a:t>
            </a:r>
            <a:r>
              <a:rPr lang="ru-RU" sz="2000" dirty="0" smtClean="0"/>
              <a:t> </a:t>
            </a:r>
            <a:r>
              <a:rPr lang="ru-RU" sz="2000" dirty="0" err="1" smtClean="0"/>
              <a:t>ишланмаган</a:t>
            </a:r>
            <a:r>
              <a:rPr lang="ru-RU" sz="2000" dirty="0" smtClean="0"/>
              <a:t> </a:t>
            </a:r>
            <a:r>
              <a:rPr lang="ru-RU" sz="2000" dirty="0" err="1" smtClean="0"/>
              <a:t>токзорларда</a:t>
            </a:r>
            <a:r>
              <a:rPr lang="ru-RU" sz="2000" dirty="0" smtClean="0"/>
              <a:t> </a:t>
            </a:r>
            <a:r>
              <a:rPr lang="ru-RU" sz="2000" dirty="0" err="1" smtClean="0"/>
              <a:t>ҳайдаш ёки</a:t>
            </a:r>
            <a:r>
              <a:rPr lang="ru-RU" sz="2000" dirty="0" smtClean="0"/>
              <a:t> </a:t>
            </a:r>
            <a:r>
              <a:rPr lang="ru-RU" sz="2000" dirty="0" err="1" smtClean="0"/>
              <a:t>қайта чопиш</a:t>
            </a:r>
            <a:r>
              <a:rPr lang="ru-RU" sz="2000" dirty="0" smtClean="0"/>
              <a:t> </a:t>
            </a:r>
            <a:r>
              <a:rPr lang="ru-RU" sz="2000" dirty="0" err="1" smtClean="0"/>
              <a:t>ишлари</a:t>
            </a:r>
            <a:r>
              <a:rPr lang="ru-RU" sz="2000" dirty="0" smtClean="0"/>
              <a:t> </a:t>
            </a:r>
            <a:r>
              <a:rPr lang="ru-RU" sz="2000" dirty="0" err="1" smtClean="0"/>
              <a:t>эрта</a:t>
            </a:r>
            <a:r>
              <a:rPr lang="ru-RU" sz="2000" dirty="0" smtClean="0"/>
              <a:t> </a:t>
            </a:r>
            <a:r>
              <a:rPr lang="ru-RU" sz="2000" dirty="0" err="1" smtClean="0"/>
              <a:t>баҳорда </a:t>
            </a:r>
            <a:r>
              <a:rPr lang="ru-RU" sz="2000" dirty="0" smtClean="0"/>
              <a:t>ток </a:t>
            </a:r>
            <a:r>
              <a:rPr lang="ru-RU" sz="2000" dirty="0" err="1" smtClean="0"/>
              <a:t>туплари</a:t>
            </a:r>
            <a:r>
              <a:rPr lang="ru-RU" sz="2000" dirty="0" smtClean="0"/>
              <a:t> </a:t>
            </a:r>
            <a:r>
              <a:rPr lang="ru-RU" sz="2000" dirty="0" err="1" smtClean="0"/>
              <a:t>очилгунга</a:t>
            </a:r>
            <a:r>
              <a:rPr lang="ru-RU" sz="2000" dirty="0" smtClean="0"/>
              <a:t> </a:t>
            </a:r>
            <a:r>
              <a:rPr lang="ru-RU" sz="2000" dirty="0" err="1" smtClean="0"/>
              <a:t>қадар бажарилади</a:t>
            </a:r>
            <a:r>
              <a:rPr lang="ru-RU" sz="2000" dirty="0" smtClean="0"/>
              <a:t> </a:t>
            </a:r>
            <a:r>
              <a:rPr lang="ru-RU" sz="2000" dirty="0" err="1" smtClean="0"/>
              <a:t>ва</a:t>
            </a:r>
            <a:r>
              <a:rPr lang="ru-RU" sz="2000" dirty="0" smtClean="0"/>
              <a:t> </a:t>
            </a:r>
            <a:r>
              <a:rPr lang="ru-RU" sz="2000" dirty="0" err="1" smtClean="0"/>
              <a:t>лозим</a:t>
            </a:r>
            <a:r>
              <a:rPr lang="ru-RU" sz="2000" dirty="0" smtClean="0"/>
              <a:t> </a:t>
            </a:r>
            <a:r>
              <a:rPr lang="ru-RU" sz="2000" dirty="0" err="1" smtClean="0"/>
              <a:t>бўлса</a:t>
            </a:r>
            <a:r>
              <a:rPr lang="ru-RU" sz="2000" dirty="0" smtClean="0"/>
              <a:t> </a:t>
            </a:r>
            <a:r>
              <a:rPr lang="ru-RU" sz="2000" dirty="0" err="1" smtClean="0"/>
              <a:t>бир</a:t>
            </a:r>
            <a:r>
              <a:rPr lang="ru-RU" sz="2000" dirty="0" smtClean="0"/>
              <a:t> </a:t>
            </a:r>
            <a:r>
              <a:rPr lang="ru-RU" sz="2000" dirty="0" err="1" smtClean="0"/>
              <a:t>вақтнинг ўзида</a:t>
            </a:r>
            <a:r>
              <a:rPr lang="ru-RU" sz="2000" dirty="0" smtClean="0"/>
              <a:t> </a:t>
            </a:r>
            <a:r>
              <a:rPr lang="ru-RU" sz="2000" dirty="0" err="1" smtClean="0"/>
              <a:t>ўғит солинади</a:t>
            </a:r>
            <a:r>
              <a:rPr lang="ru-RU" sz="2000" dirty="0" smtClean="0"/>
              <a:t>.</a:t>
            </a:r>
          </a:p>
          <a:p>
            <a:pPr marL="0" indent="449263" algn="just">
              <a:spcBef>
                <a:spcPts val="0"/>
              </a:spcBef>
              <a:spcAft>
                <a:spcPts val="0"/>
              </a:spcAft>
              <a:buNone/>
            </a:pPr>
            <a:r>
              <a:rPr lang="ru-RU" sz="2000" dirty="0" err="1" smtClean="0"/>
              <a:t>Токнинг</a:t>
            </a:r>
            <a:r>
              <a:rPr lang="ru-RU" sz="2000" dirty="0" smtClean="0"/>
              <a:t> </a:t>
            </a:r>
            <a:r>
              <a:rPr lang="ru-RU" sz="2000" dirty="0" err="1" smtClean="0"/>
              <a:t>тиним</a:t>
            </a:r>
            <a:r>
              <a:rPr lang="ru-RU" sz="2000" dirty="0" smtClean="0"/>
              <a:t> </a:t>
            </a:r>
            <a:r>
              <a:rPr lang="ru-RU" sz="2000" dirty="0" err="1" smtClean="0"/>
              <a:t>даври</a:t>
            </a:r>
            <a:r>
              <a:rPr lang="ru-RU" sz="2000" dirty="0" smtClean="0"/>
              <a:t> (</a:t>
            </a:r>
            <a:r>
              <a:rPr lang="ru-RU" sz="2000" dirty="0" err="1" smtClean="0"/>
              <a:t>декабр</a:t>
            </a:r>
            <a:r>
              <a:rPr lang="ru-RU" sz="2000" dirty="0" smtClean="0"/>
              <a:t> - март)да </a:t>
            </a:r>
            <a:r>
              <a:rPr lang="ru-RU" sz="2000" dirty="0" err="1" smtClean="0"/>
              <a:t>тупроққа ишлов</a:t>
            </a:r>
            <a:r>
              <a:rPr lang="ru-RU" sz="2000" dirty="0" smtClean="0"/>
              <a:t> </a:t>
            </a:r>
            <a:r>
              <a:rPr lang="ru-RU" sz="2000" dirty="0" err="1" smtClean="0"/>
              <a:t>бериш</a:t>
            </a:r>
            <a:r>
              <a:rPr lang="ru-RU" sz="2000" dirty="0" smtClean="0"/>
              <a:t>, </a:t>
            </a:r>
            <a:r>
              <a:rPr lang="ru-RU" sz="2000" dirty="0" err="1" smtClean="0"/>
              <a:t>асосан</a:t>
            </a:r>
            <a:r>
              <a:rPr lang="ru-RU" sz="2000" dirty="0" smtClean="0"/>
              <a:t>, </a:t>
            </a:r>
            <a:r>
              <a:rPr lang="ru-RU" sz="2000" dirty="0" err="1" smtClean="0"/>
              <a:t>ёғингарчилик туфайли</a:t>
            </a:r>
            <a:r>
              <a:rPr lang="ru-RU" sz="2000" dirty="0" smtClean="0"/>
              <a:t> </a:t>
            </a:r>
            <a:r>
              <a:rPr lang="ru-RU" sz="2000" dirty="0" err="1" smtClean="0"/>
              <a:t>ҳосил бўлган</a:t>
            </a:r>
            <a:r>
              <a:rPr lang="ru-RU" sz="2000" dirty="0" smtClean="0"/>
              <a:t> намни </a:t>
            </a:r>
            <a:r>
              <a:rPr lang="ru-RU" sz="2000" dirty="0" err="1" smtClean="0"/>
              <a:t>сақлашга қаратилган бўлиши</a:t>
            </a:r>
            <a:r>
              <a:rPr lang="ru-RU" sz="2000" dirty="0" smtClean="0"/>
              <a:t> </a:t>
            </a:r>
            <a:r>
              <a:rPr lang="ru-RU" sz="2000" dirty="0" err="1" smtClean="0"/>
              <a:t>лозим</a:t>
            </a:r>
            <a:r>
              <a:rPr lang="ru-RU" sz="2000" dirty="0" smtClean="0"/>
              <a:t>.</a:t>
            </a:r>
          </a:p>
          <a:p>
            <a:pPr marL="0" indent="449263" algn="just">
              <a:spcBef>
                <a:spcPts val="0"/>
              </a:spcBef>
              <a:spcAft>
                <a:spcPts val="0"/>
              </a:spcAft>
              <a:buNone/>
            </a:pPr>
            <a:r>
              <a:rPr lang="ru-RU" sz="2000" dirty="0" err="1" smtClean="0"/>
              <a:t>Кузда</a:t>
            </a:r>
            <a:r>
              <a:rPr lang="ru-RU" sz="2000" dirty="0" smtClean="0"/>
              <a:t> ток </a:t>
            </a:r>
            <a:r>
              <a:rPr lang="ru-RU" sz="2000" dirty="0" err="1" smtClean="0"/>
              <a:t>кесилиб</a:t>
            </a:r>
            <a:r>
              <a:rPr lang="ru-RU" sz="2000" dirty="0" smtClean="0"/>
              <a:t>, </a:t>
            </a:r>
            <a:r>
              <a:rPr lang="ru-RU" sz="2000" dirty="0" err="1" smtClean="0"/>
              <a:t>туплар</a:t>
            </a:r>
            <a:r>
              <a:rPr lang="ru-RU" sz="2000" dirty="0" smtClean="0"/>
              <a:t> </a:t>
            </a:r>
            <a:r>
              <a:rPr lang="ru-RU" sz="2000" dirty="0" err="1" smtClean="0"/>
              <a:t>кўмишга</a:t>
            </a:r>
            <a:r>
              <a:rPr lang="ru-RU" sz="2000" dirty="0" smtClean="0"/>
              <a:t> </a:t>
            </a:r>
            <a:r>
              <a:rPr lang="ru-RU" sz="2000" dirty="0" err="1" smtClean="0"/>
              <a:t>ётқизилгач</a:t>
            </a:r>
            <a:r>
              <a:rPr lang="ru-RU" sz="2000" dirty="0" smtClean="0"/>
              <a:t>, </a:t>
            </a:r>
            <a:r>
              <a:rPr lang="ru-RU" sz="2000" dirty="0" err="1" smtClean="0"/>
              <a:t>ток</a:t>
            </a:r>
            <a:r>
              <a:rPr lang="ru-RU" sz="2000" dirty="0" smtClean="0"/>
              <a:t> </a:t>
            </a:r>
            <a:r>
              <a:rPr lang="ru-RU" sz="2000" dirty="0" err="1" smtClean="0"/>
              <a:t>қатор оралари</a:t>
            </a:r>
            <a:r>
              <a:rPr lang="ru-RU" sz="2000" dirty="0" smtClean="0"/>
              <a:t> </a:t>
            </a:r>
            <a:r>
              <a:rPr lang="ru-RU" sz="2000" dirty="0" err="1" smtClean="0"/>
              <a:t>тупроғи сиртга</a:t>
            </a:r>
            <a:r>
              <a:rPr lang="ru-RU" sz="2000" dirty="0" smtClean="0"/>
              <a:t> </a:t>
            </a:r>
            <a:r>
              <a:rPr lang="ru-RU" sz="2000" dirty="0" err="1" smtClean="0"/>
              <a:t>қараб чуқур </a:t>
            </a:r>
            <a:r>
              <a:rPr lang="ru-RU" sz="2000" dirty="0" smtClean="0"/>
              <a:t>(30-35 см.) </a:t>
            </a:r>
            <a:r>
              <a:rPr lang="ru-RU" sz="2000" dirty="0" err="1" smtClean="0"/>
              <a:t>ҳайдалади ва</a:t>
            </a:r>
            <a:r>
              <a:rPr lang="ru-RU" sz="2000" dirty="0" smtClean="0"/>
              <a:t> </a:t>
            </a:r>
            <a:r>
              <a:rPr lang="ru-RU" sz="2000" dirty="0" err="1" smtClean="0"/>
              <a:t>айни</a:t>
            </a:r>
            <a:r>
              <a:rPr lang="ru-RU" sz="2000" dirty="0" smtClean="0"/>
              <a:t> </a:t>
            </a:r>
            <a:r>
              <a:rPr lang="ru-RU" sz="2000" dirty="0" err="1" smtClean="0"/>
              <a:t>вақтда </a:t>
            </a:r>
            <a:r>
              <a:rPr lang="ru-RU" sz="2000" dirty="0" smtClean="0"/>
              <a:t>ток </a:t>
            </a:r>
            <a:r>
              <a:rPr lang="ru-RU" sz="2000" dirty="0" err="1" smtClean="0"/>
              <a:t>туплари</a:t>
            </a:r>
            <a:r>
              <a:rPr lang="ru-RU" sz="2000" dirty="0" smtClean="0"/>
              <a:t> </a:t>
            </a:r>
            <a:r>
              <a:rPr lang="ru-RU" sz="2000" dirty="0" err="1" smtClean="0"/>
              <a:t>кўмилади</a:t>
            </a:r>
            <a:r>
              <a:rPr lang="ru-RU" sz="2000" dirty="0" smtClean="0"/>
              <a:t>. </a:t>
            </a:r>
            <a:r>
              <a:rPr lang="ru-RU" sz="2000" dirty="0" err="1" smtClean="0"/>
              <a:t>Ҳайдашдан олдин</a:t>
            </a:r>
            <a:r>
              <a:rPr lang="ru-RU" sz="2000" dirty="0" smtClean="0"/>
              <a:t> </a:t>
            </a:r>
            <a:r>
              <a:rPr lang="ru-RU" sz="2000" dirty="0" err="1" smtClean="0"/>
              <a:t>белгиланган</a:t>
            </a:r>
            <a:r>
              <a:rPr lang="ru-RU" sz="2000" dirty="0" smtClean="0"/>
              <a:t> </a:t>
            </a:r>
            <a:r>
              <a:rPr lang="ru-RU" sz="2000" dirty="0" err="1" smtClean="0"/>
              <a:t>нормада</a:t>
            </a:r>
            <a:r>
              <a:rPr lang="ru-RU" sz="2000" dirty="0" smtClean="0"/>
              <a:t> минерал </a:t>
            </a:r>
            <a:r>
              <a:rPr lang="ru-RU" sz="2000" dirty="0" err="1" smtClean="0"/>
              <a:t>ва</a:t>
            </a:r>
            <a:r>
              <a:rPr lang="ru-RU" sz="2000" dirty="0" smtClean="0"/>
              <a:t> органик </a:t>
            </a:r>
            <a:r>
              <a:rPr lang="ru-RU" sz="2000" dirty="0" err="1" smtClean="0"/>
              <a:t>ўғитлар солинади</a:t>
            </a:r>
            <a:r>
              <a:rPr lang="ru-RU" sz="2000" dirty="0" smtClean="0"/>
              <a:t>. </a:t>
            </a:r>
            <a:r>
              <a:rPr lang="ru-RU" sz="2000" dirty="0" err="1" smtClean="0"/>
              <a:t>Шўрланган</a:t>
            </a:r>
            <a:r>
              <a:rPr lang="ru-RU" sz="2000" dirty="0" smtClean="0"/>
              <a:t> </a:t>
            </a:r>
            <a:r>
              <a:rPr lang="ru-RU" sz="2000" dirty="0" err="1" smtClean="0"/>
              <a:t>ерларда</a:t>
            </a:r>
            <a:r>
              <a:rPr lang="ru-RU" sz="2000" dirty="0" smtClean="0"/>
              <a:t>  </a:t>
            </a:r>
            <a:r>
              <a:rPr lang="ru-RU" sz="2000" dirty="0" err="1" smtClean="0"/>
              <a:t>бу</a:t>
            </a:r>
            <a:r>
              <a:rPr lang="ru-RU" sz="2000" dirty="0" smtClean="0"/>
              <a:t> </a:t>
            </a:r>
            <a:r>
              <a:rPr lang="ru-RU" sz="2000" dirty="0" err="1" smtClean="0"/>
              <a:t>иш</a:t>
            </a:r>
            <a:r>
              <a:rPr lang="ru-RU" sz="2000" dirty="0" smtClean="0"/>
              <a:t> ер </a:t>
            </a:r>
            <a:r>
              <a:rPr lang="ru-RU" sz="2000" dirty="0" err="1" smtClean="0"/>
              <a:t>шўри</a:t>
            </a:r>
            <a:r>
              <a:rPr lang="ru-RU" sz="2000" dirty="0" smtClean="0"/>
              <a:t> </a:t>
            </a:r>
            <a:r>
              <a:rPr lang="ru-RU" sz="2000" dirty="0" err="1" smtClean="0"/>
              <a:t>ювилгандан</a:t>
            </a:r>
            <a:r>
              <a:rPr lang="ru-RU" sz="2000" dirty="0" smtClean="0"/>
              <a:t> </a:t>
            </a:r>
            <a:r>
              <a:rPr lang="ru-RU" sz="2000" dirty="0" err="1" smtClean="0"/>
              <a:t>сўнг</a:t>
            </a:r>
            <a:r>
              <a:rPr lang="ru-RU" sz="2000" dirty="0" smtClean="0"/>
              <a:t> </a:t>
            </a:r>
            <a:r>
              <a:rPr lang="ru-RU" sz="2000" dirty="0" err="1" smtClean="0"/>
              <a:t>бажарилади</a:t>
            </a:r>
            <a:r>
              <a:rPr lang="ru-RU" sz="2000" dirty="0" smtClean="0"/>
              <a:t>. </a:t>
            </a:r>
            <a:r>
              <a:rPr lang="ru-RU" sz="2000" dirty="0" err="1" smtClean="0"/>
              <a:t>Баҳорда эса</a:t>
            </a:r>
            <a:r>
              <a:rPr lang="ru-RU" sz="2000" dirty="0" smtClean="0"/>
              <a:t>, </a:t>
            </a:r>
            <a:r>
              <a:rPr lang="ru-RU" sz="2000" dirty="0" err="1" smtClean="0"/>
              <a:t>тупроқ </a:t>
            </a:r>
            <a:r>
              <a:rPr lang="ru-RU" sz="2000" dirty="0" smtClean="0"/>
              <a:t>ичига </a:t>
            </a:r>
            <a:r>
              <a:rPr lang="ru-RU" sz="2000" dirty="0" err="1" smtClean="0"/>
              <a:t>қараб ҳайдалади ва</a:t>
            </a:r>
            <a:r>
              <a:rPr lang="ru-RU" sz="2000" dirty="0" smtClean="0"/>
              <a:t> </a:t>
            </a:r>
            <a:r>
              <a:rPr lang="ru-RU" sz="2000" dirty="0" err="1" smtClean="0"/>
              <a:t>бу</a:t>
            </a:r>
            <a:r>
              <a:rPr lang="ru-RU" sz="2000" dirty="0" smtClean="0"/>
              <a:t> </a:t>
            </a:r>
            <a:r>
              <a:rPr lang="ru-RU" sz="2000" dirty="0" err="1" smtClean="0"/>
              <a:t>билан</a:t>
            </a:r>
            <a:r>
              <a:rPr lang="ru-RU" sz="2000" dirty="0" smtClean="0"/>
              <a:t> ток </a:t>
            </a:r>
            <a:r>
              <a:rPr lang="ru-RU" sz="2000" dirty="0" err="1" smtClean="0"/>
              <a:t>тупларининг</a:t>
            </a:r>
            <a:r>
              <a:rPr lang="ru-RU" sz="2000" dirty="0" smtClean="0"/>
              <a:t> </a:t>
            </a:r>
            <a:r>
              <a:rPr lang="ru-RU" sz="2000" dirty="0" err="1" smtClean="0"/>
              <a:t>маълум</a:t>
            </a:r>
            <a:r>
              <a:rPr lang="ru-RU" sz="2000" dirty="0" smtClean="0"/>
              <a:t> </a:t>
            </a:r>
            <a:r>
              <a:rPr lang="ru-RU" sz="2000" dirty="0" err="1" smtClean="0"/>
              <a:t>қисми очилади</a:t>
            </a:r>
            <a:r>
              <a:rPr lang="ru-RU" sz="2000" dirty="0" smtClean="0"/>
              <a:t>. </a:t>
            </a:r>
            <a:r>
              <a:rPr lang="ru-RU" sz="2000" dirty="0" err="1" smtClean="0"/>
              <a:t>Баҳорда токлар</a:t>
            </a:r>
            <a:r>
              <a:rPr lang="ru-RU" sz="2000" dirty="0" smtClean="0"/>
              <a:t> </a:t>
            </a:r>
            <a:r>
              <a:rPr lang="ru-RU" sz="2000" dirty="0" err="1" smtClean="0"/>
              <a:t>очилиб</a:t>
            </a:r>
            <a:r>
              <a:rPr lang="ru-RU" sz="2000" dirty="0" smtClean="0"/>
              <a:t> </a:t>
            </a:r>
            <a:r>
              <a:rPr lang="ru-RU" sz="2000" dirty="0" err="1" smtClean="0"/>
              <a:t>занг</a:t>
            </a:r>
            <a:r>
              <a:rPr lang="ru-RU" sz="2000" dirty="0" smtClean="0"/>
              <a:t> </a:t>
            </a:r>
            <a:r>
              <a:rPr lang="ru-RU" sz="2000" dirty="0" err="1" smtClean="0"/>
              <a:t>ва</a:t>
            </a:r>
            <a:r>
              <a:rPr lang="ru-RU" sz="2000" dirty="0" smtClean="0"/>
              <a:t> </a:t>
            </a:r>
            <a:r>
              <a:rPr lang="ru-RU" sz="2000" dirty="0" err="1" smtClean="0"/>
              <a:t>маданглар</a:t>
            </a:r>
            <a:r>
              <a:rPr lang="ru-RU" sz="2000" dirty="0" smtClean="0"/>
              <a:t> </a:t>
            </a:r>
            <a:r>
              <a:rPr lang="ru-RU" sz="2000" dirty="0" err="1" smtClean="0"/>
              <a:t>симбағазларга таралиб</a:t>
            </a:r>
            <a:r>
              <a:rPr lang="ru-RU" sz="2000" dirty="0" smtClean="0"/>
              <a:t> </a:t>
            </a:r>
            <a:r>
              <a:rPr lang="ru-RU" sz="2000" dirty="0" err="1" smtClean="0"/>
              <a:t>бойлангандан</a:t>
            </a:r>
            <a:r>
              <a:rPr lang="ru-RU" sz="2000" dirty="0" smtClean="0"/>
              <a:t> </a:t>
            </a:r>
            <a:r>
              <a:rPr lang="ru-RU" sz="2000" dirty="0" err="1" smtClean="0"/>
              <a:t>сўнг</a:t>
            </a:r>
            <a:r>
              <a:rPr lang="ru-RU" sz="2000" dirty="0" smtClean="0"/>
              <a:t>, туп </a:t>
            </a:r>
            <a:r>
              <a:rPr lang="ru-RU" sz="2000" dirty="0" err="1" smtClean="0"/>
              <a:t>оралари</a:t>
            </a:r>
            <a:r>
              <a:rPr lang="ru-RU" sz="2000" dirty="0" smtClean="0"/>
              <a:t> </a:t>
            </a:r>
            <a:r>
              <a:rPr lang="ru-RU" sz="2000" dirty="0" err="1" smtClean="0"/>
              <a:t>яхшилаб</a:t>
            </a:r>
            <a:r>
              <a:rPr lang="ru-RU" sz="2000" dirty="0" smtClean="0"/>
              <a:t> </a:t>
            </a:r>
            <a:r>
              <a:rPr lang="ru-RU" sz="2000" dirty="0" err="1" smtClean="0"/>
              <a:t>чопилади</a:t>
            </a:r>
            <a:r>
              <a:rPr lang="ru-RU" sz="2000" dirty="0" smtClean="0"/>
              <a:t>. Бунда </a:t>
            </a:r>
            <a:r>
              <a:rPr lang="ru-RU" sz="2000" dirty="0" err="1" smtClean="0"/>
              <a:t>қишки ёғинлар-дан тўпланган</a:t>
            </a:r>
            <a:r>
              <a:rPr lang="ru-RU" sz="2000" dirty="0" smtClean="0"/>
              <a:t> нам </a:t>
            </a:r>
            <a:r>
              <a:rPr lang="ru-RU" sz="2000" dirty="0" err="1" smtClean="0"/>
              <a:t>яхши</a:t>
            </a:r>
            <a:r>
              <a:rPr lang="ru-RU" sz="2000" dirty="0" smtClean="0"/>
              <a:t> </a:t>
            </a:r>
            <a:r>
              <a:rPr lang="ru-RU" sz="2000" dirty="0" err="1" smtClean="0"/>
              <a:t>сақланиб</a:t>
            </a:r>
            <a:r>
              <a:rPr lang="ru-RU" sz="2000" dirty="0" smtClean="0"/>
              <a:t>, </a:t>
            </a:r>
            <a:r>
              <a:rPr lang="ru-RU" sz="2000" dirty="0" err="1" smtClean="0"/>
              <a:t>тупроқнинг ҳаво ва</a:t>
            </a:r>
            <a:r>
              <a:rPr lang="ru-RU" sz="2000" dirty="0" smtClean="0"/>
              <a:t> </a:t>
            </a:r>
            <a:r>
              <a:rPr lang="ru-RU" sz="2000" dirty="0" err="1" smtClean="0"/>
              <a:t>озиқ режими</a:t>
            </a:r>
            <a:r>
              <a:rPr lang="ru-RU" sz="2000" dirty="0" smtClean="0"/>
              <a:t> </a:t>
            </a:r>
            <a:r>
              <a:rPr lang="ru-RU" sz="2000" dirty="0" err="1" smtClean="0"/>
              <a:t>яхшиланади</a:t>
            </a:r>
            <a:r>
              <a:rPr lang="ru-RU" sz="2000" dirty="0" smtClean="0"/>
              <a:t>, </a:t>
            </a:r>
            <a:r>
              <a:rPr lang="ru-RU" sz="2000" dirty="0" err="1" smtClean="0"/>
              <a:t>бегона</a:t>
            </a:r>
            <a:r>
              <a:rPr lang="ru-RU" sz="2000" dirty="0" smtClean="0"/>
              <a:t> </a:t>
            </a:r>
            <a:r>
              <a:rPr lang="ru-RU" sz="2000" dirty="0" err="1" smtClean="0"/>
              <a:t>ўтлар</a:t>
            </a:r>
            <a:r>
              <a:rPr lang="ru-RU" sz="2000" dirty="0" smtClean="0"/>
              <a:t> </a:t>
            </a:r>
            <a:r>
              <a:rPr lang="ru-RU" sz="2000" dirty="0" err="1" smtClean="0"/>
              <a:t>йўқолади</a:t>
            </a:r>
            <a:r>
              <a:rPr lang="ru-RU" sz="2000" dirty="0" smtClean="0"/>
              <a:t>.</a:t>
            </a:r>
          </a:p>
          <a:p>
            <a:pPr marL="0" indent="449263" algn="just">
              <a:spcBef>
                <a:spcPts val="0"/>
              </a:spcBef>
              <a:spcAft>
                <a:spcPts val="0"/>
              </a:spcAft>
              <a:buNone/>
            </a:pPr>
            <a:endParaRPr lang="ru-RU"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214290"/>
            <a:ext cx="8358246" cy="6357982"/>
          </a:xfrm>
        </p:spPr>
        <p:txBody>
          <a:bodyPr>
            <a:normAutofit lnSpcReduction="10000"/>
          </a:bodyPr>
          <a:lstStyle/>
          <a:p>
            <a:pPr marL="0" indent="0" algn="just">
              <a:spcBef>
                <a:spcPts val="0"/>
              </a:spcBef>
              <a:spcAft>
                <a:spcPts val="0"/>
              </a:spcAft>
              <a:buNone/>
            </a:pPr>
            <a:r>
              <a:rPr lang="ru-RU" dirty="0" err="1" smtClean="0">
                <a:latin typeface="Times New Roman" pitchFamily="18" charset="0"/>
                <a:cs typeface="Times New Roman" pitchFamily="18" charset="0"/>
              </a:rPr>
              <a:t>Баҳор, ёз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сатҳидан намнинг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буғланиши ҳамда 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бегона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кучаяди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 ҳарорати кўтарилиши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натижасида</a:t>
            </a:r>
            <a:r>
              <a:rPr lang="ru-RU" dirty="0" smtClean="0">
                <a:latin typeface="Times New Roman" pitchFamily="18" charset="0"/>
                <a:cs typeface="Times New Roman" pitchFamily="18" charset="0"/>
              </a:rPr>
              <a:t> бар </a:t>
            </a:r>
            <a:r>
              <a:rPr lang="ru-RU" dirty="0" err="1" smtClean="0">
                <a:latin typeface="Times New Roman" pitchFamily="18" charset="0"/>
                <a:cs typeface="Times New Roman" pitchFamily="18" charset="0"/>
              </a:rPr>
              <a:t>суткада</a:t>
            </a:r>
            <a:r>
              <a:rPr lang="ru-RU" dirty="0" smtClean="0">
                <a:latin typeface="Times New Roman" pitchFamily="18" charset="0"/>
                <a:cs typeface="Times New Roman" pitchFamily="18" charset="0"/>
              </a:rPr>
              <a:t> 4-6 мм. нам </a:t>
            </a:r>
            <a:r>
              <a:rPr lang="ru-RU" dirty="0" err="1" smtClean="0">
                <a:latin typeface="Times New Roman" pitchFamily="18" charset="0"/>
                <a:cs typeface="Times New Roman" pitchFamily="18" charset="0"/>
              </a:rPr>
              <a:t>буғланиши 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қатор ораларини</a:t>
            </a:r>
            <a:r>
              <a:rPr lang="ru-RU" dirty="0" smtClean="0">
                <a:latin typeface="Times New Roman" pitchFamily="18" charset="0"/>
                <a:cs typeface="Times New Roman" pitchFamily="18" charset="0"/>
              </a:rPr>
              <a:t> культивация </a:t>
            </a:r>
            <a:r>
              <a:rPr lang="ru-RU" dirty="0" err="1" smtClean="0">
                <a:latin typeface="Times New Roman" pitchFamily="18" charset="0"/>
                <a:cs typeface="Times New Roman" pitchFamily="18" charset="0"/>
              </a:rPr>
              <a:t>қилиш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бороналаш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атрофини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мульчалаш</a:t>
            </a:r>
            <a:r>
              <a:rPr lang="ru-RU" dirty="0" smtClean="0">
                <a:latin typeface="Times New Roman" pitchFamily="18" charset="0"/>
                <a:cs typeface="Times New Roman" pitchFamily="18" charset="0"/>
              </a:rPr>
              <a:t> нам </a:t>
            </a:r>
            <a:r>
              <a:rPr lang="ru-RU" dirty="0" err="1" smtClean="0">
                <a:latin typeface="Times New Roman" pitchFamily="18" charset="0"/>
                <a:cs typeface="Times New Roman" pitchFamily="18" charset="0"/>
              </a:rPr>
              <a:t>буғларини </a:t>
            </a:r>
            <a:r>
              <a:rPr lang="ru-RU" dirty="0" smtClean="0">
                <a:latin typeface="Times New Roman" pitchFamily="18" charset="0"/>
                <a:cs typeface="Times New Roman" pitchFamily="18" charset="0"/>
              </a:rPr>
              <a:t>1,5-2 марта </a:t>
            </a:r>
            <a:r>
              <a:rPr lang="ru-RU" dirty="0" err="1" smtClean="0">
                <a:latin typeface="Times New Roman" pitchFamily="18" charset="0"/>
                <a:cs typeface="Times New Roman" pitchFamily="18" charset="0"/>
              </a:rPr>
              <a:t>камайтиради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намининг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ортиқча сарфланиши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a:t>
            </a:r>
            <a:r>
              <a:rPr lang="ru-RU" dirty="0" smtClean="0">
                <a:latin typeface="Times New Roman" pitchFamily="18" charset="0"/>
                <a:cs typeface="Times New Roman" pitchFamily="18" charset="0"/>
              </a:rPr>
              <a:t>юза </a:t>
            </a:r>
            <a:r>
              <a:rPr lang="ru-RU" dirty="0" err="1" smtClean="0">
                <a:latin typeface="Times New Roman" pitchFamily="18" charset="0"/>
                <a:cs typeface="Times New Roman" pitchFamily="18" charset="0"/>
              </a:rPr>
              <a:t>қатламининг структураси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жой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рельефига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боғ-лиқ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Маълумотларга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қараганда нотекис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майдонларда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намининг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буғланиши текис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нисбатан</a:t>
            </a:r>
            <a:r>
              <a:rPr lang="ru-RU" dirty="0" smtClean="0">
                <a:latin typeface="Times New Roman" pitchFamily="18" charset="0"/>
                <a:cs typeface="Times New Roman" pitchFamily="18" charset="0"/>
              </a:rPr>
              <a:t> 15-30% </a:t>
            </a:r>
            <a:r>
              <a:rPr lang="ru-RU" dirty="0" err="1" smtClean="0">
                <a:latin typeface="Times New Roman" pitchFamily="18" charset="0"/>
                <a:cs typeface="Times New Roman" pitchFamily="18" charset="0"/>
              </a:rPr>
              <a:t>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баҳорда тупроқ чуқур юмшатилмасдан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устки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қатлами текисланиши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ҳолда тупроқдаги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баланси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бузилиши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Апрел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июн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топилса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июл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тупроғи чизел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юмшатилади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суғоришдан сўнг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тупроқда </a:t>
            </a:r>
            <a:r>
              <a:rPr lang="ru-RU" dirty="0" smtClean="0">
                <a:latin typeface="Times New Roman" pitchFamily="18" charset="0"/>
                <a:cs typeface="Times New Roman" pitchFamily="18" charset="0"/>
              </a:rPr>
              <a:t>нам </a:t>
            </a:r>
            <a:r>
              <a:rPr lang="ru-RU" dirty="0" err="1" smtClean="0">
                <a:latin typeface="Times New Roman" pitchFamily="18" charset="0"/>
                <a:cs typeface="Times New Roman" pitchFamily="18" charset="0"/>
              </a:rPr>
              <a:t>сақлаш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бегона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қарши курашиш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мақсадида </a:t>
            </a:r>
            <a:r>
              <a:rPr lang="ru-RU" dirty="0" smtClean="0">
                <a:latin typeface="Times New Roman" pitchFamily="18" charset="0"/>
                <a:cs typeface="Times New Roman" pitchFamily="18" charset="0"/>
              </a:rPr>
              <a:t>15 </a:t>
            </a:r>
            <a:r>
              <a:rPr lang="ru-RU" dirty="0" err="1" smtClean="0">
                <a:latin typeface="Times New Roman" pitchFamily="18" charset="0"/>
                <a:cs typeface="Times New Roman" pitchFamily="18" charset="0"/>
              </a:rPr>
              <a:t>см.гача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чуқурликда </a:t>
            </a:r>
            <a:r>
              <a:rPr lang="ru-RU" dirty="0" smtClean="0">
                <a:latin typeface="Times New Roman" pitchFamily="18" charset="0"/>
                <a:cs typeface="Times New Roman" pitchFamily="18" charset="0"/>
              </a:rPr>
              <a:t>культивация </a:t>
            </a:r>
            <a:r>
              <a:rPr lang="ru-RU" dirty="0" err="1" smtClean="0">
                <a:latin typeface="Times New Roman" pitchFamily="18" charset="0"/>
                <a:cs typeface="Times New Roman" pitchFamily="18" charset="0"/>
              </a:rPr>
              <a:t>қилинади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ишлар</a:t>
            </a:r>
            <a:r>
              <a:rPr lang="ru-RU" dirty="0" smtClean="0">
                <a:latin typeface="Times New Roman" pitchFamily="18" charset="0"/>
                <a:cs typeface="Times New Roman" pitchFamily="18" charset="0"/>
              </a:rPr>
              <a:t> ПРВН-2,5А, ПРВМ-3 </a:t>
            </a:r>
            <a:r>
              <a:rPr lang="ru-RU" dirty="0" err="1" smtClean="0">
                <a:latin typeface="Times New Roman" pitchFamily="18" charset="0"/>
                <a:cs typeface="Times New Roman" pitchFamily="18" charset="0"/>
              </a:rPr>
              <a:t>машиналари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тиркаладиган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мосламалар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бажарилади</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dirty="0" smtClean="0">
                <a:latin typeface="Times New Roman" pitchFamily="18" charset="0"/>
                <a:cs typeface="Times New Roman" pitchFamily="18" charset="0"/>
              </a:rPr>
              <a:t>Ер ости </a:t>
            </a:r>
            <a:r>
              <a:rPr lang="ru-RU" dirty="0" err="1" smtClean="0">
                <a:latin typeface="Times New Roman" pitchFamily="18" charset="0"/>
                <a:cs typeface="Times New Roman" pitchFamily="18" charset="0"/>
              </a:rPr>
              <a:t>суви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шўрланган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ерларда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илдиз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системаси</a:t>
            </a:r>
            <a:r>
              <a:rPr lang="ru-RU" dirty="0" smtClean="0">
                <a:latin typeface="Times New Roman" pitchFamily="18" charset="0"/>
                <a:cs typeface="Times New Roman" pitchFamily="18" charset="0"/>
              </a:rPr>
              <a:t> юза </a:t>
            </a:r>
            <a:r>
              <a:rPr lang="ru-RU" dirty="0" err="1" smtClean="0">
                <a:latin typeface="Times New Roman" pitchFamily="18" charset="0"/>
                <a:cs typeface="Times New Roman" pitchFamily="18" charset="0"/>
              </a:rPr>
              <a:t>жойлашганлигини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инобатга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эҳтиётлик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ўтказилиши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p>
          <a:p>
            <a:pPr marL="0" indent="0" algn="just">
              <a:spcBef>
                <a:spcPts val="0"/>
              </a:spcBef>
              <a:spcAft>
                <a:spcPts val="0"/>
              </a:spcAft>
              <a:buNone/>
            </a:pPr>
            <a:r>
              <a:rPr lang="ru-RU" dirty="0" err="1" smtClean="0">
                <a:latin typeface="Times New Roman" pitchFamily="18" charset="0"/>
                <a:cs typeface="Times New Roman" pitchFamily="18" charset="0"/>
              </a:rPr>
              <a:t>Ҳосил берувчи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 ораларини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a:t>
            </a:r>
            <a:r>
              <a:rPr lang="ru-RU" dirty="0" smtClean="0">
                <a:latin typeface="Times New Roman" pitchFamily="18" charset="0"/>
                <a:cs typeface="Times New Roman" pitchFamily="18" charset="0"/>
              </a:rPr>
              <a:t>2-3 </a:t>
            </a:r>
            <a:r>
              <a:rPr lang="ru-RU" dirty="0" err="1" smtClean="0">
                <a:latin typeface="Times New Roman" pitchFamily="18" charset="0"/>
                <a:cs typeface="Times New Roman" pitchFamily="18" charset="0"/>
              </a:rPr>
              <a:t>йилда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марта 50-60 см. </a:t>
            </a:r>
            <a:r>
              <a:rPr lang="ru-RU" dirty="0" err="1" smtClean="0">
                <a:latin typeface="Times New Roman" pitchFamily="18" charset="0"/>
                <a:cs typeface="Times New Roman" pitchFamily="18" charset="0"/>
              </a:rPr>
              <a:t>чуқурликда юмшатиш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Бунда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жуфт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иккинчи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тоқ қа-торлар оралари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 юмшатилиши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вақтда барча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қаторлари ораларини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 юмашатиш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айниқса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сўрувчи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илдизларни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нобуд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бўлишига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ривожланмаслигига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навбатма-навбат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қилинганда илдиз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ёшариб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йўқолган илдизчаларнинг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ўрнини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илдизчалар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тўлдиради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яъни</a:t>
            </a:r>
            <a:r>
              <a:rPr lang="ru-RU" dirty="0" smtClean="0">
                <a:latin typeface="Times New Roman" pitchFamily="18" charset="0"/>
                <a:cs typeface="Times New Roman" pitchFamily="18" charset="0"/>
              </a:rPr>
              <a:t> регенерация - </a:t>
            </a:r>
            <a:r>
              <a:rPr lang="ru-RU" dirty="0" err="1" smtClean="0">
                <a:latin typeface="Times New Roman" pitchFamily="18" charset="0"/>
                <a:cs typeface="Times New Roman" pitchFamily="18" charset="0"/>
              </a:rPr>
              <a:t>қайта тикланиш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рўй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3-4 </a:t>
            </a:r>
            <a:r>
              <a:rPr lang="ru-RU" dirty="0" err="1" smtClean="0">
                <a:latin typeface="Times New Roman" pitchFamily="18" charset="0"/>
                <a:cs typeface="Times New Roman" pitchFamily="18" charset="0"/>
              </a:rPr>
              <a:t>ойни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Соҳибкорларнинг «тупроқни икки</a:t>
            </a:r>
            <a:r>
              <a:rPr lang="ru-RU" dirty="0" smtClean="0">
                <a:latin typeface="Times New Roman" pitchFamily="18" charset="0"/>
                <a:cs typeface="Times New Roman" pitchFamily="18" charset="0"/>
              </a:rPr>
              <a:t> марта </a:t>
            </a:r>
            <a:r>
              <a:rPr lang="ru-RU" dirty="0" err="1" smtClean="0">
                <a:latin typeface="Times New Roman" pitchFamily="18" charset="0"/>
                <a:cs typeface="Times New Roman" pitchFamily="18" charset="0"/>
              </a:rPr>
              <a:t>чуқур юмшатиш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ўрнини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босади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гаплари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бежиз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айтилмаган</a:t>
            </a:r>
            <a:r>
              <a:rPr lang="ru-RU" dirty="0" smtClean="0">
                <a:latin typeface="Times New Roman" pitchFamily="18" charset="0"/>
                <a:cs typeface="Times New Roman" pitchFamily="18" charset="0"/>
              </a:rPr>
              <a:t>.</a:t>
            </a:r>
          </a:p>
          <a:p>
            <a:pPr marL="0" indent="0" algn="just">
              <a:spcBef>
                <a:spcPts val="0"/>
              </a:spcBef>
              <a:spcAft>
                <a:spcPts val="0"/>
              </a:spcAft>
              <a:buNone/>
            </a:pP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105804" cy="571504"/>
          </a:xfrm>
        </p:spPr>
        <p:txBody>
          <a:bodyPr/>
          <a:lstStyle/>
          <a:p>
            <a:pPr algn="ctr"/>
            <a:r>
              <a:rPr lang="ru-RU" b="1" dirty="0" err="1" smtClean="0">
                <a:latin typeface="Times New Roman" pitchFamily="18" charset="0"/>
                <a:cs typeface="Times New Roman" pitchFamily="18" charset="0"/>
              </a:rPr>
              <a:t>Бегона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ўтларга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қарши курашиш</a:t>
            </a:r>
            <a:endParaRPr lang="ru-RU"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285720" y="857232"/>
            <a:ext cx="8572528" cy="5786454"/>
          </a:xfrm>
        </p:spPr>
        <p:txBody>
          <a:bodyPr>
            <a:noAutofit/>
          </a:bodyPr>
          <a:lstStyle/>
          <a:p>
            <a:pPr marL="0" indent="352425" algn="just">
              <a:spcBef>
                <a:spcPts val="0"/>
              </a:spcBef>
              <a:spcAft>
                <a:spcPts val="0"/>
              </a:spcAft>
              <a:buNone/>
              <a:tabLst>
                <a:tab pos="0" algn="l"/>
              </a:tabLst>
            </a:pPr>
            <a:r>
              <a:rPr lang="ru-RU" sz="1800" dirty="0" err="1" smtClean="0">
                <a:latin typeface="Times New Roman" pitchFamily="18" charset="0"/>
                <a:cs typeface="Times New Roman" pitchFamily="18" charset="0"/>
              </a:rPr>
              <a:t>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қарши кураш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аслида</a:t>
            </a:r>
            <a:r>
              <a:rPr lang="ru-RU" sz="1800" dirty="0" smtClean="0">
                <a:latin typeface="Times New Roman" pitchFamily="18" charset="0"/>
                <a:cs typeface="Times New Roman" pitchFamily="18" charset="0"/>
              </a:rPr>
              <a:t> агротехника </a:t>
            </a:r>
            <a:r>
              <a:rPr lang="ru-RU" sz="1800" dirty="0" err="1" smtClean="0">
                <a:latin typeface="Times New Roman" pitchFamily="18" charset="0"/>
                <a:cs typeface="Times New Roman" pitchFamily="18" charset="0"/>
              </a:rPr>
              <a:t>тадбирларидан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ҳисоблансада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аммо</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йўл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билан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кўп</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йўқотиш кўпинча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самара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бермайди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ёмонлиги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шундаки</a:t>
            </a:r>
            <a:r>
              <a:rPr lang="ru-RU" sz="1800" dirty="0" smtClean="0">
                <a:latin typeface="Times New Roman" pitchFamily="18" charset="0"/>
                <a:cs typeface="Times New Roman" pitchFamily="18" charset="0"/>
              </a:rPr>
              <a:t>, улар </a:t>
            </a:r>
            <a:r>
              <a:rPr lang="ru-RU" sz="1800" dirty="0" err="1" smtClean="0">
                <a:latin typeface="Times New Roman" pitchFamily="18" charset="0"/>
                <a:cs typeface="Times New Roman" pitchFamily="18" charset="0"/>
              </a:rPr>
              <a:t>токзор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тупроғидаги озиқ моддалар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намга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шерик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ёруғликни тўсади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касаллик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зараркунандаларни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кўпайтиради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токни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кучсизлантиради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Айниқса ғумай, ажриқ каби</a:t>
            </a:r>
            <a:r>
              <a:rPr lang="ru-RU" sz="1800" dirty="0" smtClean="0">
                <a:latin typeface="Times New Roman" pitchFamily="18" charset="0"/>
                <a:cs typeface="Times New Roman" pitchFamily="18" charset="0"/>
              </a:rPr>
              <a:t> тез </a:t>
            </a:r>
            <a:r>
              <a:rPr lang="ru-RU" sz="1800" dirty="0" err="1" smtClean="0">
                <a:latin typeface="Times New Roman" pitchFamily="18" charset="0"/>
                <a:cs typeface="Times New Roman" pitchFamily="18" charset="0"/>
              </a:rPr>
              <a:t>ривожланиб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тарқалувчи кўп</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ҳосилдорликнинг камайишига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сабаб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мумкин</a:t>
            </a:r>
            <a:r>
              <a:rPr lang="ru-RU" sz="1800" dirty="0" smtClean="0">
                <a:latin typeface="Times New Roman" pitchFamily="18" charset="0"/>
                <a:cs typeface="Times New Roman" pitchFamily="18" charset="0"/>
              </a:rPr>
              <a:t>. </a:t>
            </a:r>
          </a:p>
          <a:p>
            <a:pPr marL="0" indent="352425" algn="just">
              <a:spcBef>
                <a:spcPts val="0"/>
              </a:spcBef>
              <a:spcAft>
                <a:spcPts val="0"/>
              </a:spcAft>
              <a:buNone/>
              <a:tabLst>
                <a:tab pos="0" algn="l"/>
              </a:tabLst>
            </a:pPr>
            <a:r>
              <a:rPr lang="ru-RU" sz="1800" dirty="0" err="1" smtClean="0">
                <a:latin typeface="Times New Roman" pitchFamily="18" charset="0"/>
                <a:cs typeface="Times New Roman" pitchFamily="18" charset="0"/>
              </a:rPr>
              <a:t>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қарши курашишнинг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қанча усуллари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мавжуд</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гербицидлар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ҳамда </a:t>
            </a:r>
            <a:r>
              <a:rPr lang="ru-RU" sz="1800" dirty="0" smtClean="0">
                <a:latin typeface="Times New Roman" pitchFamily="18" charset="0"/>
                <a:cs typeface="Times New Roman" pitchFamily="18" charset="0"/>
              </a:rPr>
              <a:t>агротехника </a:t>
            </a:r>
            <a:r>
              <a:rPr lang="ru-RU" sz="1800" dirty="0" err="1" smtClean="0">
                <a:latin typeface="Times New Roman" pitchFamily="18" charset="0"/>
                <a:cs typeface="Times New Roman" pitchFamily="18" charset="0"/>
              </a:rPr>
              <a:t>тадбирлари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чизеллаш</a:t>
            </a:r>
            <a:r>
              <a:rPr lang="ru-RU" sz="1800" dirty="0" smtClean="0">
                <a:latin typeface="Times New Roman" pitchFamily="18" charset="0"/>
                <a:cs typeface="Times New Roman" pitchFamily="18" charset="0"/>
              </a:rPr>
              <a:t>, культивация, </a:t>
            </a:r>
            <a:r>
              <a:rPr lang="ru-RU" sz="1800" dirty="0" err="1" smtClean="0">
                <a:latin typeface="Times New Roman" pitchFamily="18" charset="0"/>
                <a:cs typeface="Times New Roman" pitchFamily="18" charset="0"/>
              </a:rPr>
              <a:t>чопиқ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ёрдамида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йўқотиш усуллари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анча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самарали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ҳисобланади.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униб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чиқишини олдини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олишда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симазин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карагард</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каби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тупроққа солинадиган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гербицидлардан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ўсаётган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қарши ишлов</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беришда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эса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раундап</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утал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каби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гербицидлардан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фойдаланилади</a:t>
            </a:r>
            <a:r>
              <a:rPr lang="ru-RU" sz="1800" dirty="0" smtClean="0">
                <a:latin typeface="Times New Roman" pitchFamily="18" charset="0"/>
                <a:cs typeface="Times New Roman" pitchFamily="18" charset="0"/>
              </a:rPr>
              <a:t>.</a:t>
            </a:r>
          </a:p>
          <a:p>
            <a:pPr marL="0" indent="352425" algn="just">
              <a:spcBef>
                <a:spcPts val="0"/>
              </a:spcBef>
              <a:spcAft>
                <a:spcPts val="0"/>
              </a:spcAft>
              <a:buNone/>
              <a:tabLst>
                <a:tab pos="0" algn="l"/>
              </a:tabLst>
            </a:pPr>
            <a:r>
              <a:rPr lang="ru-RU" sz="1800" b="1" dirty="0" err="1" smtClean="0">
                <a:latin typeface="Times New Roman" pitchFamily="18" charset="0"/>
                <a:cs typeface="Times New Roman" pitchFamily="18" charset="0"/>
              </a:rPr>
              <a:t>Симазин</a:t>
            </a:r>
            <a:r>
              <a:rPr lang="ru-RU" sz="1800" b="1"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(80% ли) - </a:t>
            </a:r>
            <a:r>
              <a:rPr lang="ru-RU" sz="1800" dirty="0" err="1" smtClean="0">
                <a:latin typeface="Times New Roman" pitchFamily="18" charset="0"/>
                <a:cs typeface="Times New Roman" pitchFamily="18" charset="0"/>
              </a:rPr>
              <a:t>сувда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эрийдиган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кулранг-оқ ку-кунсимон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модда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икки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паллали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қарши ишлатилади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Баҳорда бегона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униб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чиққунга қа-дар, </a:t>
            </a:r>
            <a:r>
              <a:rPr lang="ru-RU" sz="1800" dirty="0" smtClean="0">
                <a:latin typeface="Times New Roman" pitchFamily="18" charset="0"/>
                <a:cs typeface="Times New Roman" pitchFamily="18" charset="0"/>
              </a:rPr>
              <a:t>2,5-5 кг, </a:t>
            </a:r>
            <a:r>
              <a:rPr lang="ru-RU" sz="1800" dirty="0" err="1" smtClean="0">
                <a:latin typeface="Times New Roman" pitchFamily="18" charset="0"/>
                <a:cs typeface="Times New Roman" pitchFamily="18" charset="0"/>
              </a:rPr>
              <a:t>кузда</a:t>
            </a:r>
            <a:r>
              <a:rPr lang="ru-RU" sz="1800" dirty="0" smtClean="0">
                <a:latin typeface="Times New Roman" pitchFamily="18" charset="0"/>
                <a:cs typeface="Times New Roman" pitchFamily="18" charset="0"/>
              </a:rPr>
              <a:t> 3,75-7,5 кг/га </a:t>
            </a:r>
            <a:r>
              <a:rPr lang="ru-RU" sz="1800" dirty="0" err="1" smtClean="0">
                <a:latin typeface="Times New Roman" pitchFamily="18" charset="0"/>
                <a:cs typeface="Times New Roman" pitchFamily="18" charset="0"/>
              </a:rPr>
              <a:t>миқдорда тупроққа солинади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Узоқ вақт </a:t>
            </a:r>
            <a:r>
              <a:rPr lang="ru-RU" sz="1800" dirty="0" smtClean="0">
                <a:latin typeface="Times New Roman" pitchFamily="18" charset="0"/>
                <a:cs typeface="Times New Roman" pitchFamily="18" charset="0"/>
              </a:rPr>
              <a:t>(2-3 </a:t>
            </a:r>
            <a:r>
              <a:rPr lang="ru-RU" sz="1800" dirty="0" err="1" smtClean="0">
                <a:latin typeface="Times New Roman" pitchFamily="18" charset="0"/>
                <a:cs typeface="Times New Roman" pitchFamily="18" charset="0"/>
              </a:rPr>
              <a:t>йил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ундан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ортиқ</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солинадиган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бўлса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миқдорини ҳар йили</a:t>
            </a:r>
            <a:r>
              <a:rPr lang="ru-RU" sz="1800" dirty="0" smtClean="0">
                <a:latin typeface="Times New Roman" pitchFamily="18" charset="0"/>
                <a:cs typeface="Times New Roman" pitchFamily="18" charset="0"/>
              </a:rPr>
              <a:t> 30-35% га </a:t>
            </a:r>
            <a:r>
              <a:rPr lang="ru-RU" sz="1800" dirty="0" err="1" smtClean="0">
                <a:latin typeface="Times New Roman" pitchFamily="18" charset="0"/>
                <a:cs typeface="Times New Roman" pitchFamily="18" charset="0"/>
              </a:rPr>
              <a:t>камайтириш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лозим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Акс</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ҳолда, </a:t>
            </a:r>
            <a:r>
              <a:rPr lang="ru-RU" sz="1800" dirty="0" smtClean="0">
                <a:latin typeface="Times New Roman" pitchFamily="18" charset="0"/>
                <a:cs typeface="Times New Roman" pitchFamily="18" charset="0"/>
              </a:rPr>
              <a:t>ток </a:t>
            </a:r>
            <a:r>
              <a:rPr lang="ru-RU" sz="1800" dirty="0" err="1" smtClean="0">
                <a:latin typeface="Times New Roman" pitchFamily="18" charset="0"/>
                <a:cs typeface="Times New Roman" pitchFamily="18" charset="0"/>
              </a:rPr>
              <a:t>илдиз</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тизими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жойлашган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тупроқ қатламида тўпла-на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бориб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ўсимликда</a:t>
            </a:r>
            <a:r>
              <a:rPr lang="ru-RU" sz="1800" dirty="0" smtClean="0">
                <a:latin typeface="Times New Roman" pitchFamily="18" charset="0"/>
                <a:cs typeface="Times New Roman" pitchFamily="18" charset="0"/>
              </a:rPr>
              <a:t> хлороз </a:t>
            </a:r>
            <a:r>
              <a:rPr lang="ru-RU" sz="1800" dirty="0" err="1" smtClean="0">
                <a:latin typeface="Times New Roman" pitchFamily="18" charset="0"/>
                <a:cs typeface="Times New Roman" pitchFamily="18" charset="0"/>
              </a:rPr>
              <a:t>касаллигини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келтириб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чиқариши мумкин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Ҳайвонлар ва</a:t>
            </a:r>
            <a:r>
              <a:rPr lang="ru-RU" sz="1800" dirty="0" smtClean="0">
                <a:latin typeface="Times New Roman" pitchFamily="18" charset="0"/>
                <a:cs typeface="Times New Roman" pitchFamily="18" charset="0"/>
              </a:rPr>
              <a:t> одам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заҳарли</a:t>
            </a:r>
            <a:r>
              <a:rPr lang="ru-RU" sz="1800" dirty="0" smtClean="0">
                <a:latin typeface="Times New Roman" pitchFamily="18" charset="0"/>
                <a:cs typeface="Times New Roman" pitchFamily="18" charset="0"/>
              </a:rPr>
              <a:t>.</a:t>
            </a:r>
          </a:p>
          <a:p>
            <a:pPr marL="0" indent="352425" algn="just">
              <a:spcBef>
                <a:spcPts val="0"/>
              </a:spcBef>
              <a:spcAft>
                <a:spcPts val="0"/>
              </a:spcAft>
              <a:buNone/>
              <a:tabLst>
                <a:tab pos="0" algn="l"/>
              </a:tabLst>
            </a:pPr>
            <a:endParaRPr lang="ru-RU" sz="18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14282" y="71414"/>
            <a:ext cx="8715436" cy="6357982"/>
          </a:xfrm>
        </p:spPr>
        <p:txBody>
          <a:bodyPr>
            <a:noAutofit/>
          </a:bodyPr>
          <a:lstStyle/>
          <a:p>
            <a:pPr marL="0" indent="449263" algn="just">
              <a:spcBef>
                <a:spcPts val="0"/>
              </a:spcBef>
              <a:spcAft>
                <a:spcPts val="0"/>
              </a:spcAft>
              <a:buNone/>
            </a:pPr>
            <a:r>
              <a:rPr lang="ru-RU" sz="1650" b="1" dirty="0" err="1" smtClean="0">
                <a:latin typeface="Times New Roman" pitchFamily="18" charset="0"/>
                <a:cs typeface="Times New Roman" pitchFamily="18" charset="0"/>
              </a:rPr>
              <a:t>Далапон</a:t>
            </a:r>
            <a:r>
              <a:rPr lang="ru-RU" sz="1650" b="1" dirty="0" smtClean="0">
                <a:latin typeface="Times New Roman" pitchFamily="18" charset="0"/>
                <a:cs typeface="Times New Roman" pitchFamily="18" charset="0"/>
              </a:rPr>
              <a:t> </a:t>
            </a:r>
            <a:r>
              <a:rPr lang="ru-RU" sz="1650" dirty="0" smtClean="0">
                <a:latin typeface="Times New Roman" pitchFamily="18" charset="0"/>
                <a:cs typeface="Times New Roman" pitchFamily="18" charset="0"/>
              </a:rPr>
              <a:t>(85%ли) - </a:t>
            </a:r>
            <a:r>
              <a:rPr lang="ru-RU" sz="1650" dirty="0" err="1" smtClean="0">
                <a:latin typeface="Times New Roman" pitchFamily="18" charset="0"/>
                <a:cs typeface="Times New Roman" pitchFamily="18" charset="0"/>
              </a:rPr>
              <a:t>сувда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яхши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эрийдиган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оқ </a:t>
            </a:r>
            <a:r>
              <a:rPr lang="ru-RU" sz="1650" dirty="0" smtClean="0">
                <a:latin typeface="Times New Roman" pitchFamily="18" charset="0"/>
                <a:cs typeface="Times New Roman" pitchFamily="18" charset="0"/>
              </a:rPr>
              <a:t>кристалл </a:t>
            </a:r>
            <a:r>
              <a:rPr lang="ru-RU" sz="1650" dirty="0" err="1" smtClean="0">
                <a:latin typeface="Times New Roman" pitchFamily="18" charset="0"/>
                <a:cs typeface="Times New Roman" pitchFamily="18" charset="0"/>
              </a:rPr>
              <a:t>модда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Бошоқли 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(ажриқ, буғдойиқ ва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ҳ.к.</a:t>
            </a:r>
            <a:r>
              <a:rPr lang="ru-RU" sz="1650" dirty="0" smtClean="0">
                <a:latin typeface="Times New Roman" pitchFamily="18" charset="0"/>
                <a:cs typeface="Times New Roman" pitchFamily="18" charset="0"/>
              </a:rPr>
              <a:t>)га </a:t>
            </a:r>
            <a:r>
              <a:rPr lang="ru-RU" sz="1650" dirty="0" err="1" smtClean="0">
                <a:latin typeface="Times New Roman" pitchFamily="18" charset="0"/>
                <a:cs typeface="Times New Roman" pitchFamily="18" charset="0"/>
              </a:rPr>
              <a:t>қарши </a:t>
            </a:r>
            <a:r>
              <a:rPr lang="ru-RU" sz="1650" dirty="0" smtClean="0">
                <a:latin typeface="Times New Roman" pitchFamily="18" charset="0"/>
                <a:cs typeface="Times New Roman" pitchFamily="18" charset="0"/>
              </a:rPr>
              <a:t>соф </a:t>
            </a:r>
            <a:r>
              <a:rPr lang="ru-RU" sz="1650" dirty="0" err="1" smtClean="0">
                <a:latin typeface="Times New Roman" pitchFamily="18" charset="0"/>
                <a:cs typeface="Times New Roman" pitchFamily="18" charset="0"/>
              </a:rPr>
              <a:t>ҳолда </a:t>
            </a:r>
            <a:r>
              <a:rPr lang="ru-RU" sz="1650" dirty="0" smtClean="0">
                <a:latin typeface="Times New Roman" pitchFamily="18" charset="0"/>
                <a:cs typeface="Times New Roman" pitchFamily="18" charset="0"/>
              </a:rPr>
              <a:t>4-8,5 кг/га </a:t>
            </a:r>
            <a:r>
              <a:rPr lang="ru-RU" sz="1650" dirty="0" err="1" smtClean="0">
                <a:latin typeface="Times New Roman" pitchFamily="18" charset="0"/>
                <a:cs typeface="Times New Roman" pitchFamily="18" charset="0"/>
              </a:rPr>
              <a:t>миқдорда ишлатилади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Токнинг</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ёш</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яшил</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қисмлари далапонга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таъсирчан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бўлгани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учун</a:t>
            </a:r>
            <a:r>
              <a:rPr lang="ru-RU" sz="1650" dirty="0" smtClean="0">
                <a:latin typeface="Times New Roman" pitchFamily="18" charset="0"/>
                <a:cs typeface="Times New Roman" pitchFamily="18" charset="0"/>
              </a:rPr>
              <a:t> у </a:t>
            </a:r>
            <a:r>
              <a:rPr lang="ru-RU" sz="1650" dirty="0" err="1" smtClean="0">
                <a:latin typeface="Times New Roman" pitchFamily="18" charset="0"/>
                <a:cs typeface="Times New Roman" pitchFamily="18" charset="0"/>
              </a:rPr>
              <a:t>сувли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эритма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ҳолида </a:t>
            </a:r>
            <a:r>
              <a:rPr lang="ru-RU" sz="1650" dirty="0" smtClean="0">
                <a:latin typeface="Times New Roman" pitchFamily="18" charset="0"/>
                <a:cs typeface="Times New Roman" pitchFamily="18" charset="0"/>
              </a:rPr>
              <a:t>ток </a:t>
            </a:r>
            <a:r>
              <a:rPr lang="ru-RU" sz="1650" dirty="0" err="1" smtClean="0">
                <a:latin typeface="Times New Roman" pitchFamily="18" charset="0"/>
                <a:cs typeface="Times New Roman" pitchFamily="18" charset="0"/>
              </a:rPr>
              <a:t>қаторлари бўйлаб</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пуркалади</a:t>
            </a:r>
            <a:r>
              <a:rPr lang="ru-RU" sz="1650" dirty="0" smtClean="0">
                <a:latin typeface="Times New Roman" pitchFamily="18" charset="0"/>
                <a:cs typeface="Times New Roman" pitchFamily="18" charset="0"/>
              </a:rPr>
              <a:t>. Одам </a:t>
            </a:r>
            <a:r>
              <a:rPr lang="ru-RU" sz="1650" dirty="0" err="1" smtClean="0">
                <a:latin typeface="Times New Roman" pitchFamily="18" charset="0"/>
                <a:cs typeface="Times New Roman" pitchFamily="18" charset="0"/>
              </a:rPr>
              <a:t>ва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ҳайвонлар учун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кам</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заҳарли</a:t>
            </a:r>
            <a:r>
              <a:rPr lang="ru-RU" sz="1650" dirty="0" smtClean="0">
                <a:latin typeface="Times New Roman" pitchFamily="18" charset="0"/>
                <a:cs typeface="Times New Roman" pitchFamily="18" charset="0"/>
              </a:rPr>
              <a:t>.</a:t>
            </a:r>
          </a:p>
          <a:p>
            <a:pPr marL="0" indent="449263" algn="just">
              <a:spcBef>
                <a:spcPts val="0"/>
              </a:spcBef>
              <a:spcAft>
                <a:spcPts val="0"/>
              </a:spcAft>
              <a:buNone/>
            </a:pPr>
            <a:r>
              <a:rPr lang="ru-RU" sz="1650" b="1" dirty="0" err="1" smtClean="0">
                <a:latin typeface="Times New Roman" pitchFamily="18" charset="0"/>
                <a:cs typeface="Times New Roman" pitchFamily="18" charset="0"/>
              </a:rPr>
              <a:t>Диурон</a:t>
            </a:r>
            <a:r>
              <a:rPr lang="ru-RU" sz="1650" dirty="0" smtClean="0">
                <a:latin typeface="Times New Roman" pitchFamily="18" charset="0"/>
                <a:cs typeface="Times New Roman" pitchFamily="18" charset="0"/>
              </a:rPr>
              <a:t> (80% ли) - </a:t>
            </a:r>
            <a:r>
              <a:rPr lang="ru-RU" sz="1650" dirty="0" err="1" smtClean="0">
                <a:latin typeface="Times New Roman" pitchFamily="18" charset="0"/>
                <a:cs typeface="Times New Roman" pitchFamily="18" charset="0"/>
              </a:rPr>
              <a:t>сувда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қийин эрийдиган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оқ </a:t>
            </a:r>
            <a:r>
              <a:rPr lang="ru-RU" sz="1650" dirty="0" smtClean="0">
                <a:latin typeface="Times New Roman" pitchFamily="18" charset="0"/>
                <a:cs typeface="Times New Roman" pitchFamily="18" charset="0"/>
              </a:rPr>
              <a:t>кристалл </a:t>
            </a:r>
            <a:r>
              <a:rPr lang="ru-RU" sz="1650" dirty="0" err="1" smtClean="0">
                <a:latin typeface="Times New Roman" pitchFamily="18" charset="0"/>
                <a:cs typeface="Times New Roman" pitchFamily="18" charset="0"/>
              </a:rPr>
              <a:t>модда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Бир</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йиллик</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бошоқли ва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икки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паллали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қарши </a:t>
            </a:r>
            <a:r>
              <a:rPr lang="ru-RU" sz="1650" dirty="0" smtClean="0">
                <a:latin typeface="Times New Roman" pitchFamily="18" charset="0"/>
                <a:cs typeface="Times New Roman" pitchFamily="18" charset="0"/>
              </a:rPr>
              <a:t>соф </a:t>
            </a:r>
            <a:r>
              <a:rPr lang="ru-RU" sz="1650" dirty="0" err="1" smtClean="0">
                <a:latin typeface="Times New Roman" pitchFamily="18" charset="0"/>
                <a:cs typeface="Times New Roman" pitchFamily="18" charset="0"/>
              </a:rPr>
              <a:t>ҳолда </a:t>
            </a:r>
            <a:r>
              <a:rPr lang="ru-RU" sz="1650" dirty="0" smtClean="0">
                <a:latin typeface="Times New Roman" pitchFamily="18" charset="0"/>
                <a:cs typeface="Times New Roman" pitchFamily="18" charset="0"/>
              </a:rPr>
              <a:t>2,4-4,0 кг/га </a:t>
            </a:r>
            <a:r>
              <a:rPr lang="ru-RU" sz="1650" dirty="0" err="1" smtClean="0">
                <a:latin typeface="Times New Roman" pitchFamily="18" charset="0"/>
                <a:cs typeface="Times New Roman" pitchFamily="18" charset="0"/>
              </a:rPr>
              <a:t>миқдорда ишлатилади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Эрта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баҳорда 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униб</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чиқмасдан унинг</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сувли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эритмаси</a:t>
            </a:r>
            <a:r>
              <a:rPr lang="ru-RU" sz="1650" dirty="0" smtClean="0">
                <a:latin typeface="Times New Roman" pitchFamily="18" charset="0"/>
                <a:cs typeface="Times New Roman" pitchFamily="18" charset="0"/>
              </a:rPr>
              <a:t> (300-500 л/га) </a:t>
            </a:r>
            <a:r>
              <a:rPr lang="ru-RU" sz="1650" dirty="0" err="1" smtClean="0">
                <a:latin typeface="Times New Roman" pitchFamily="18" charset="0"/>
                <a:cs typeface="Times New Roman" pitchFamily="18" charset="0"/>
              </a:rPr>
              <a:t>тупроққа пуркалади</a:t>
            </a:r>
            <a:r>
              <a:rPr lang="ru-RU" sz="1650" dirty="0" smtClean="0">
                <a:latin typeface="Times New Roman" pitchFamily="18" charset="0"/>
                <a:cs typeface="Times New Roman" pitchFamily="18" charset="0"/>
              </a:rPr>
              <a:t>. Одам </a:t>
            </a:r>
            <a:r>
              <a:rPr lang="ru-RU" sz="1650" dirty="0" err="1" smtClean="0">
                <a:latin typeface="Times New Roman" pitchFamily="18" charset="0"/>
                <a:cs typeface="Times New Roman" pitchFamily="18" charset="0"/>
              </a:rPr>
              <a:t>ва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ҳайвонлар учун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кам</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заҳарли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Кейинги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вақтларда токзорлардаги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қарши </a:t>
            </a:r>
            <a:r>
              <a:rPr lang="ru-RU" sz="1650" dirty="0" smtClean="0">
                <a:latin typeface="Times New Roman" pitchFamily="18" charset="0"/>
                <a:cs typeface="Times New Roman" pitchFamily="18" charset="0"/>
              </a:rPr>
              <a:t>аммоний </a:t>
            </a:r>
            <a:r>
              <a:rPr lang="ru-RU" sz="1650" dirty="0" err="1" smtClean="0">
                <a:latin typeface="Times New Roman" pitchFamily="18" charset="0"/>
                <a:cs typeface="Times New Roman" pitchFamily="18" charset="0"/>
              </a:rPr>
              <a:t>глифосфат</a:t>
            </a:r>
            <a:r>
              <a:rPr lang="ru-RU" sz="1650" dirty="0" smtClean="0">
                <a:latin typeface="Times New Roman" pitchFamily="18" charset="0"/>
                <a:cs typeface="Times New Roman" pitchFamily="18" charset="0"/>
              </a:rPr>
              <a:t> (баста), </a:t>
            </a:r>
            <a:r>
              <a:rPr lang="ru-RU" sz="1650" dirty="0" err="1" smtClean="0">
                <a:latin typeface="Times New Roman" pitchFamily="18" charset="0"/>
                <a:cs typeface="Times New Roman" pitchFamily="18" charset="0"/>
              </a:rPr>
              <a:t>утал</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каби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гербицидлардан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самарали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фойдаланилмоқда</a:t>
            </a:r>
            <a:r>
              <a:rPr lang="ru-RU" sz="1650" dirty="0" smtClean="0">
                <a:latin typeface="Times New Roman" pitchFamily="18" charset="0"/>
                <a:cs typeface="Times New Roman" pitchFamily="18" charset="0"/>
              </a:rPr>
              <a:t>. </a:t>
            </a:r>
          </a:p>
          <a:p>
            <a:pPr marL="0" indent="449263" algn="just">
              <a:spcBef>
                <a:spcPts val="0"/>
              </a:spcBef>
              <a:spcAft>
                <a:spcPts val="0"/>
              </a:spcAft>
              <a:buNone/>
            </a:pPr>
            <a:r>
              <a:rPr lang="ru-RU" sz="1650" dirty="0" err="1" smtClean="0">
                <a:latin typeface="Times New Roman" pitchFamily="18" charset="0"/>
                <a:cs typeface="Times New Roman" pitchFamily="18" charset="0"/>
              </a:rPr>
              <a:t>Токнинг</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усув</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дасрида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бошоқли ва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икки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паллали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қарши </a:t>
            </a:r>
            <a:r>
              <a:rPr lang="ru-RU" sz="1650" dirty="0" smtClean="0">
                <a:latin typeface="Times New Roman" pitchFamily="18" charset="0"/>
                <a:cs typeface="Times New Roman" pitchFamily="18" charset="0"/>
              </a:rPr>
              <a:t>соф </a:t>
            </a:r>
            <a:r>
              <a:rPr lang="ru-RU" sz="1650" dirty="0" err="1" smtClean="0">
                <a:latin typeface="Times New Roman" pitchFamily="18" charset="0"/>
                <a:cs typeface="Times New Roman" pitchFamily="18" charset="0"/>
              </a:rPr>
              <a:t>ҳолда </a:t>
            </a:r>
            <a:r>
              <a:rPr lang="ru-RU" sz="1650" dirty="0" smtClean="0">
                <a:latin typeface="Times New Roman" pitchFamily="18" charset="0"/>
                <a:cs typeface="Times New Roman" pitchFamily="18" charset="0"/>
              </a:rPr>
              <a:t>аммоний </a:t>
            </a:r>
            <a:r>
              <a:rPr lang="ru-RU" sz="1650" dirty="0" err="1" smtClean="0">
                <a:latin typeface="Times New Roman" pitchFamily="18" charset="0"/>
                <a:cs typeface="Times New Roman" pitchFamily="18" charset="0"/>
              </a:rPr>
              <a:t>глифосфатдан</a:t>
            </a:r>
            <a:r>
              <a:rPr lang="ru-RU" sz="1650" dirty="0" smtClean="0">
                <a:latin typeface="Times New Roman" pitchFamily="18" charset="0"/>
                <a:cs typeface="Times New Roman" pitchFamily="18" charset="0"/>
              </a:rPr>
              <a:t> 0,72 - 1,44 </a:t>
            </a:r>
            <a:r>
              <a:rPr lang="ru-RU" sz="1650" dirty="0" err="1" smtClean="0">
                <a:latin typeface="Times New Roman" pitchFamily="18" charset="0"/>
                <a:cs typeface="Times New Roman" pitchFamily="18" charset="0"/>
              </a:rPr>
              <a:t>ва</a:t>
            </a:r>
            <a:r>
              <a:rPr lang="ru-RU" sz="1650" dirty="0" smtClean="0">
                <a:latin typeface="Times New Roman" pitchFamily="18" charset="0"/>
                <a:cs typeface="Times New Roman" pitchFamily="18" charset="0"/>
              </a:rPr>
              <a:t> 0,6 - 1,0 кг/га, </a:t>
            </a:r>
            <a:r>
              <a:rPr lang="ru-RU" sz="1650" dirty="0" err="1" smtClean="0">
                <a:latin typeface="Times New Roman" pitchFamily="18" charset="0"/>
                <a:cs typeface="Times New Roman" pitchFamily="18" charset="0"/>
              </a:rPr>
              <a:t>уталнинг</a:t>
            </a:r>
            <a:r>
              <a:rPr lang="ru-RU" sz="1650" dirty="0" smtClean="0">
                <a:latin typeface="Times New Roman" pitchFamily="18" charset="0"/>
                <a:cs typeface="Times New Roman" pitchFamily="18" charset="0"/>
              </a:rPr>
              <a:t> 36%ли </a:t>
            </a:r>
            <a:r>
              <a:rPr lang="ru-RU" sz="1650" dirty="0" err="1" smtClean="0">
                <a:latin typeface="Times New Roman" pitchFamily="18" charset="0"/>
                <a:cs typeface="Times New Roman" pitchFamily="18" charset="0"/>
              </a:rPr>
              <a:t>сувли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эритмасидан</a:t>
            </a:r>
            <a:r>
              <a:rPr lang="ru-RU" sz="1650" dirty="0" smtClean="0">
                <a:latin typeface="Times New Roman" pitchFamily="18" charset="0"/>
                <a:cs typeface="Times New Roman" pitchFamily="18" charset="0"/>
              </a:rPr>
              <a:t> 2-4 л/га </a:t>
            </a:r>
            <a:r>
              <a:rPr lang="ru-RU" sz="1650" dirty="0" err="1" smtClean="0">
                <a:latin typeface="Times New Roman" pitchFamily="18" charset="0"/>
                <a:cs typeface="Times New Roman" pitchFamily="18" charset="0"/>
              </a:rPr>
              <a:t>миқдорда сепилади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Ғумай, ажриқ, буғдойиқ, бўзтикан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каби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кўп</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йиллик</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қарши юқоридаги миқдорнинг энг</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кўпи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қўлланилади.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Ўзбекистонда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кенг</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тарқалган кўп</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қўлли елпиғичсимон шакл</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берилган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токзорларда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a:t>
            </a:r>
            <a:r>
              <a:rPr lang="ru-RU" sz="1650" dirty="0" smtClean="0">
                <a:latin typeface="Times New Roman" pitchFamily="18" charset="0"/>
                <a:cs typeface="Times New Roman" pitchFamily="18" charset="0"/>
              </a:rPr>
              <a:t> 15-20 см. </a:t>
            </a:r>
            <a:r>
              <a:rPr lang="ru-RU" sz="1650" dirty="0" err="1" smtClean="0">
                <a:latin typeface="Times New Roman" pitchFamily="18" charset="0"/>
                <a:cs typeface="Times New Roman" pitchFamily="18" charset="0"/>
              </a:rPr>
              <a:t>ўсганда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гербицидларни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ишлатиш</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мақсадга мувофиқ </a:t>
            </a:r>
            <a:r>
              <a:rPr lang="ru-RU" sz="1650" dirty="0" smtClean="0">
                <a:latin typeface="Times New Roman" pitchFamily="18" charset="0"/>
                <a:cs typeface="Times New Roman" pitchFamily="18" charset="0"/>
              </a:rPr>
              <a:t>(ток </a:t>
            </a:r>
            <a:r>
              <a:rPr lang="ru-RU" sz="1650" dirty="0" err="1" smtClean="0">
                <a:latin typeface="Times New Roman" pitchFamily="18" charset="0"/>
                <a:cs typeface="Times New Roman" pitchFamily="18" charset="0"/>
              </a:rPr>
              <a:t>тупининг</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пастки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қисмидаги барглар</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гербицидлардан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зарарланмайди</a:t>
            </a:r>
            <a:r>
              <a:rPr lang="ru-RU" sz="1650" dirty="0" smtClean="0">
                <a:latin typeface="Times New Roman" pitchFamily="18" charset="0"/>
                <a:cs typeface="Times New Roman" pitchFamily="18" charset="0"/>
              </a:rPr>
              <a:t>).</a:t>
            </a:r>
          </a:p>
          <a:p>
            <a:pPr marL="0" indent="449263" algn="just">
              <a:spcBef>
                <a:spcPts val="0"/>
              </a:spcBef>
              <a:spcAft>
                <a:spcPts val="0"/>
              </a:spcAft>
              <a:buNone/>
            </a:pPr>
            <a:r>
              <a:rPr lang="ru-RU" sz="1650" dirty="0" err="1" smtClean="0">
                <a:latin typeface="Times New Roman" pitchFamily="18" charset="0"/>
                <a:cs typeface="Times New Roman" pitchFamily="18" charset="0"/>
              </a:rPr>
              <a:t>Ўсув</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даврида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қарши </a:t>
            </a:r>
            <a:r>
              <a:rPr lang="ru-RU" sz="1650" dirty="0" smtClean="0">
                <a:latin typeface="Times New Roman" pitchFamily="18" charset="0"/>
                <a:cs typeface="Times New Roman" pitchFamily="18" charset="0"/>
              </a:rPr>
              <a:t>ток </a:t>
            </a:r>
            <a:r>
              <a:rPr lang="ru-RU" sz="1650" dirty="0" err="1" smtClean="0">
                <a:latin typeface="Times New Roman" pitchFamily="18" charset="0"/>
                <a:cs typeface="Times New Roman" pitchFamily="18" charset="0"/>
              </a:rPr>
              <a:t>қаторлари бўйлаб</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симазин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солиш</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билан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бирга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икки</a:t>
            </a:r>
            <a:r>
              <a:rPr lang="ru-RU" sz="1650" dirty="0" smtClean="0">
                <a:latin typeface="Times New Roman" pitchFamily="18" charset="0"/>
                <a:cs typeface="Times New Roman" pitchFamily="18" charset="0"/>
              </a:rPr>
              <a:t> марта </a:t>
            </a:r>
            <a:r>
              <a:rPr lang="ru-RU" sz="1650" dirty="0" err="1" smtClean="0">
                <a:latin typeface="Times New Roman" pitchFamily="18" charset="0"/>
                <a:cs typeface="Times New Roman" pitchFamily="18" charset="0"/>
              </a:rPr>
              <a:t>далапон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ҳамда утал</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препаратлари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эритмаларини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пуркаш</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яхши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самара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беради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Буларнинг</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фитотоксик</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таъсири</a:t>
            </a:r>
            <a:r>
              <a:rPr lang="ru-RU" sz="1650" dirty="0" smtClean="0">
                <a:latin typeface="Times New Roman" pitchFamily="18" charset="0"/>
                <a:cs typeface="Times New Roman" pitchFamily="18" charset="0"/>
              </a:rPr>
              <a:t> 3 </a:t>
            </a:r>
            <a:r>
              <a:rPr lang="ru-RU" sz="1650" dirty="0" err="1" smtClean="0">
                <a:latin typeface="Times New Roman" pitchFamily="18" charset="0"/>
                <a:cs typeface="Times New Roman" pitchFamily="18" charset="0"/>
              </a:rPr>
              <a:t>йилгача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кузатилмаган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Кейинги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вақтда бегона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ўтларга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қарши курашишда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Россияда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ишлаб</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чиқарилаётган чистарт</a:t>
            </a:r>
            <a:r>
              <a:rPr lang="ru-RU" sz="1650" dirty="0" smtClean="0">
                <a:latin typeface="Times New Roman" pitchFamily="18" charset="0"/>
                <a:cs typeface="Times New Roman" pitchFamily="18" charset="0"/>
              </a:rPr>
              <a:t> - 70% (</a:t>
            </a:r>
            <a:r>
              <a:rPr lang="ru-RU" sz="1650" dirty="0" err="1" smtClean="0">
                <a:latin typeface="Times New Roman" pitchFamily="18" charset="0"/>
                <a:cs typeface="Times New Roman" pitchFamily="18" charset="0"/>
              </a:rPr>
              <a:t>глифосфат</a:t>
            </a:r>
            <a:r>
              <a:rPr lang="ru-RU" sz="1650" dirty="0" smtClean="0">
                <a:latin typeface="Times New Roman" pitchFamily="18" charset="0"/>
                <a:cs typeface="Times New Roman" pitchFamily="18" charset="0"/>
              </a:rPr>
              <a:t> 14% + </a:t>
            </a:r>
            <a:r>
              <a:rPr lang="ru-RU" sz="1650" dirty="0" err="1" smtClean="0">
                <a:latin typeface="Times New Roman" pitchFamily="18" charset="0"/>
                <a:cs typeface="Times New Roman" pitchFamily="18" charset="0"/>
              </a:rPr>
              <a:t>далапон</a:t>
            </a:r>
            <a:r>
              <a:rPr lang="ru-RU" sz="1650" dirty="0" smtClean="0">
                <a:latin typeface="Times New Roman" pitchFamily="18" charset="0"/>
                <a:cs typeface="Times New Roman" pitchFamily="18" charset="0"/>
              </a:rPr>
              <a:t> 56% </a:t>
            </a:r>
            <a:r>
              <a:rPr lang="ru-RU" sz="1650" dirty="0" err="1" smtClean="0">
                <a:latin typeface="Times New Roman" pitchFamily="18" charset="0"/>
                <a:cs typeface="Times New Roman" pitchFamily="18" charset="0"/>
              </a:rPr>
              <a:t>аралашмаси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препаратидан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фойдаланилмоқда</a:t>
            </a:r>
            <a:r>
              <a:rPr lang="ru-RU" sz="1650" dirty="0" smtClean="0">
                <a:latin typeface="Times New Roman" pitchFamily="18" charset="0"/>
                <a:cs typeface="Times New Roman" pitchFamily="18" charset="0"/>
              </a:rPr>
              <a:t>. </a:t>
            </a:r>
          </a:p>
          <a:p>
            <a:pPr marL="0" indent="449263" algn="just">
              <a:spcBef>
                <a:spcPts val="0"/>
              </a:spcBef>
              <a:spcAft>
                <a:spcPts val="0"/>
              </a:spcAft>
              <a:buNone/>
            </a:pPr>
            <a:r>
              <a:rPr lang="ru-RU" sz="1650" dirty="0" err="1" smtClean="0">
                <a:latin typeface="Times New Roman" pitchFamily="18" charset="0"/>
                <a:cs typeface="Times New Roman" pitchFamily="18" charset="0"/>
              </a:rPr>
              <a:t>Токзорлар</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учун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тавсия</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қилинган барча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гербицидлар</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симазиндан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бошқа,чунки </a:t>
            </a:r>
            <a:r>
              <a:rPr lang="ru-RU" sz="1650" dirty="0" smtClean="0">
                <a:latin typeface="Times New Roman" pitchFamily="18" charset="0"/>
                <a:cs typeface="Times New Roman" pitchFamily="18" charset="0"/>
              </a:rPr>
              <a:t>у </a:t>
            </a:r>
            <a:r>
              <a:rPr lang="ru-RU" sz="1650" dirty="0" err="1" smtClean="0">
                <a:latin typeface="Times New Roman" pitchFamily="18" charset="0"/>
                <a:cs typeface="Times New Roman" pitchFamily="18" charset="0"/>
              </a:rPr>
              <a:t>тупроқда икки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уч</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йилгача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сақланиш хусусиятига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эга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кам</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заҳарли, тупроқда </a:t>
            </a:r>
            <a:r>
              <a:rPr lang="ru-RU" sz="1650" dirty="0" smtClean="0">
                <a:latin typeface="Times New Roman" pitchFamily="18" charset="0"/>
                <a:cs typeface="Times New Roman" pitchFamily="18" charset="0"/>
              </a:rPr>
              <a:t>тез </a:t>
            </a:r>
            <a:r>
              <a:rPr lang="ru-RU" sz="1650" dirty="0" err="1" smtClean="0">
                <a:latin typeface="Times New Roman" pitchFamily="18" charset="0"/>
                <a:cs typeface="Times New Roman" pitchFamily="18" charset="0"/>
              </a:rPr>
              <a:t>парчаланиб</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кетади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Шунга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қарамасдан </a:t>
            </a:r>
            <a:r>
              <a:rPr lang="ru-RU" sz="1650" dirty="0" smtClean="0">
                <a:latin typeface="Times New Roman" pitchFamily="18" charset="0"/>
                <a:cs typeface="Times New Roman" pitchFamily="18" charset="0"/>
              </a:rPr>
              <a:t>улар </a:t>
            </a:r>
            <a:r>
              <a:rPr lang="ru-RU" sz="1650" dirty="0" err="1" smtClean="0">
                <a:latin typeface="Times New Roman" pitchFamily="18" charset="0"/>
                <a:cs typeface="Times New Roman" pitchFamily="18" charset="0"/>
              </a:rPr>
              <a:t>билан</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ишлашда</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эҳтиёт чораларини</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кўриш</a:t>
            </a:r>
            <a:r>
              <a:rPr lang="ru-RU" sz="1650" dirty="0" smtClean="0">
                <a:latin typeface="Times New Roman" pitchFamily="18" charset="0"/>
                <a:cs typeface="Times New Roman" pitchFamily="18" charset="0"/>
              </a:rPr>
              <a:t> </a:t>
            </a:r>
            <a:r>
              <a:rPr lang="ru-RU" sz="1650" dirty="0" err="1" smtClean="0">
                <a:latin typeface="Times New Roman" pitchFamily="18" charset="0"/>
                <a:cs typeface="Times New Roman" pitchFamily="18" charset="0"/>
              </a:rPr>
              <a:t>лозим</a:t>
            </a:r>
            <a:r>
              <a:rPr lang="ru-RU" sz="1650" dirty="0" smtClean="0">
                <a:latin typeface="Times New Roman" pitchFamily="18" charset="0"/>
                <a:cs typeface="Times New Roman" pitchFamily="18" charset="0"/>
              </a:rPr>
              <a:t>.</a:t>
            </a:r>
            <a:endParaRPr lang="ru-RU" sz="165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14290"/>
            <a:ext cx="7924800" cy="846158"/>
          </a:xfrm>
        </p:spPr>
        <p:txBody>
          <a:bodyPr/>
          <a:lstStyle/>
          <a:p>
            <a:pPr algn="ctr"/>
            <a:r>
              <a:rPr lang="ru-RU" sz="4000" b="1" dirty="0" smtClean="0">
                <a:latin typeface="Times New Roman" pitchFamily="18" charset="0"/>
                <a:cs typeface="Times New Roman" pitchFamily="18" charset="0"/>
              </a:rPr>
              <a:t>ТОКЗОРНИ ЎҒИТЛАШ</a:t>
            </a:r>
            <a:endParaRPr lang="ru-RU" sz="4000"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609600" y="1142984"/>
            <a:ext cx="4891094" cy="5286412"/>
          </a:xfrm>
        </p:spPr>
        <p:txBody>
          <a:bodyPr>
            <a:normAutofit/>
          </a:bodyPr>
          <a:lstStyle/>
          <a:p>
            <a:pPr marL="0" indent="352425" algn="just">
              <a:buNone/>
            </a:pPr>
            <a:r>
              <a:rPr lang="ru-RU" sz="1800" dirty="0" err="1" smtClean="0">
                <a:latin typeface="Times New Roman" pitchFamily="18" charset="0"/>
                <a:cs typeface="Times New Roman" pitchFamily="18" charset="0"/>
              </a:rPr>
              <a:t>Ўғитлаш ўсимликни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озиқлаштиришнинг зарур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шартларидан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бири</a:t>
            </a:r>
            <a:r>
              <a:rPr lang="ru-RU" sz="1800" dirty="0" smtClean="0">
                <a:latin typeface="Times New Roman" pitchFamily="18" charset="0"/>
                <a:cs typeface="Times New Roman" pitchFamily="18" charset="0"/>
              </a:rPr>
              <a:t>. Ток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жойда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неча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давомида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ўсиб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туп-роқдан анчагина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озиқ моддаларни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ўзлаштиради</a:t>
            </a:r>
            <a:r>
              <a:rPr lang="ru-RU" sz="1800" dirty="0" smtClean="0">
                <a:latin typeface="Times New Roman" pitchFamily="18" charset="0"/>
                <a:cs typeface="Times New Roman" pitchFamily="18" charset="0"/>
              </a:rPr>
              <a:t>. Академик Р.Р.Шредер </a:t>
            </a:r>
            <a:r>
              <a:rPr lang="ru-RU" sz="1800" dirty="0" err="1" smtClean="0">
                <a:latin typeface="Times New Roman" pitchFamily="18" charset="0"/>
                <a:cs typeface="Times New Roman" pitchFamily="18" charset="0"/>
              </a:rPr>
              <a:t>номидаги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Боғдорчилик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узумчилик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виночилик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илмий-ишлаб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чиқариш корпорацияси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маълумотларига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кўра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гектардан</a:t>
            </a:r>
            <a:r>
              <a:rPr lang="ru-RU" sz="1800" dirty="0" smtClean="0">
                <a:latin typeface="Times New Roman" pitchFamily="18" charset="0"/>
                <a:cs typeface="Times New Roman" pitchFamily="18" charset="0"/>
              </a:rPr>
              <a:t> 200-300 </a:t>
            </a:r>
            <a:r>
              <a:rPr lang="ru-RU" sz="1800" dirty="0" err="1" smtClean="0">
                <a:latin typeface="Times New Roman" pitchFamily="18" charset="0"/>
                <a:cs typeface="Times New Roman" pitchFamily="18" charset="0"/>
              </a:rPr>
              <a:t>ц</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 етиштирилганда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ўсиш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олинган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 ҳисобига </a:t>
            </a:r>
            <a:r>
              <a:rPr lang="ru-RU" sz="1800" dirty="0" smtClean="0">
                <a:latin typeface="Times New Roman" pitchFamily="18" charset="0"/>
                <a:cs typeface="Times New Roman" pitchFamily="18" charset="0"/>
              </a:rPr>
              <a:t>ток </a:t>
            </a:r>
            <a:r>
              <a:rPr lang="ru-RU" sz="1800" dirty="0" err="1" smtClean="0">
                <a:latin typeface="Times New Roman" pitchFamily="18" charset="0"/>
                <a:cs typeface="Times New Roman" pitchFamily="18" charset="0"/>
              </a:rPr>
              <a:t>ўсимлиги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ердан</a:t>
            </a:r>
            <a:r>
              <a:rPr lang="ru-RU" sz="1800" dirty="0" smtClean="0">
                <a:latin typeface="Times New Roman" pitchFamily="18" charset="0"/>
                <a:cs typeface="Times New Roman" pitchFamily="18" charset="0"/>
              </a:rPr>
              <a:t>: 90-105 кг. азот, 40-50 кг. фосфор </a:t>
            </a:r>
            <a:r>
              <a:rPr lang="ru-RU" sz="1800" dirty="0" err="1" smtClean="0">
                <a:latin typeface="Times New Roman" pitchFamily="18" charset="0"/>
                <a:cs typeface="Times New Roman" pitchFamily="18" charset="0"/>
              </a:rPr>
              <a:t>ҳамда </a:t>
            </a:r>
            <a:r>
              <a:rPr lang="ru-RU" sz="1800" dirty="0" smtClean="0">
                <a:latin typeface="Times New Roman" pitchFamily="18" charset="0"/>
                <a:cs typeface="Times New Roman" pitchFamily="18" charset="0"/>
              </a:rPr>
              <a:t>200-300 кг. калий </a:t>
            </a:r>
            <a:r>
              <a:rPr lang="ru-RU" sz="1800" dirty="0" err="1" smtClean="0">
                <a:latin typeface="Times New Roman" pitchFamily="18" charset="0"/>
                <a:cs typeface="Times New Roman" pitchFamily="18" charset="0"/>
              </a:rPr>
              <a:t>моддаларини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ўзлаштирар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экан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Озиқ моддаларнинг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кўплаб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чиқиб кетиши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аввал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барглар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кейин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эса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ғужумлар, кесилган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новдалар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ҳи-собига тўғри келади</a:t>
            </a:r>
            <a:r>
              <a:rPr lang="ru-RU" sz="1800" dirty="0" smtClean="0">
                <a:latin typeface="Times New Roman" pitchFamily="18" charset="0"/>
                <a:cs typeface="Times New Roman" pitchFamily="18" charset="0"/>
              </a:rPr>
              <a:t>. Ток </a:t>
            </a:r>
            <a:r>
              <a:rPr lang="ru-RU" sz="1800" dirty="0" err="1" smtClean="0">
                <a:latin typeface="Times New Roman" pitchFamily="18" charset="0"/>
                <a:cs typeface="Times New Roman" pitchFamily="18" charset="0"/>
              </a:rPr>
              <a:t>озиқ моддаларнинг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асосий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қисмини новдалар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ўса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бошлашидан</a:t>
            </a:r>
            <a:r>
              <a:rPr lang="ru-RU" sz="1800" dirty="0" smtClean="0">
                <a:latin typeface="Times New Roman" pitchFamily="18" charset="0"/>
                <a:cs typeface="Times New Roman" pitchFamily="18" charset="0"/>
              </a:rPr>
              <a:t>, то </a:t>
            </a:r>
            <a:r>
              <a:rPr lang="ru-RU" sz="1800" dirty="0" err="1" smtClean="0">
                <a:latin typeface="Times New Roman" pitchFamily="18" charset="0"/>
                <a:cs typeface="Times New Roman" pitchFamily="18" charset="0"/>
              </a:rPr>
              <a:t>ҳосил пишгунга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қадар ўзлашти-ради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ток </a:t>
            </a:r>
            <a:r>
              <a:rPr lang="ru-RU" sz="1800" dirty="0" err="1" smtClean="0">
                <a:latin typeface="Times New Roman" pitchFamily="18" charset="0"/>
                <a:cs typeface="Times New Roman" pitchFamily="18" charset="0"/>
              </a:rPr>
              <a:t>ўғитга </a:t>
            </a:r>
            <a:r>
              <a:rPr lang="ru-RU" sz="1800" dirty="0" smtClean="0">
                <a:latin typeface="Times New Roman" pitchFamily="18" charset="0"/>
                <a:cs typeface="Times New Roman" pitchFamily="18" charset="0"/>
              </a:rPr>
              <a:t>доим </a:t>
            </a:r>
            <a:r>
              <a:rPr lang="ru-RU" sz="1800" dirty="0" err="1" smtClean="0">
                <a:latin typeface="Times New Roman" pitchFamily="18" charset="0"/>
                <a:cs typeface="Times New Roman" pitchFamily="18" charset="0"/>
              </a:rPr>
              <a:t>талабчан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бўлади</a:t>
            </a:r>
            <a:r>
              <a:rPr lang="ru-RU" sz="1800" dirty="0" smtClean="0">
                <a:latin typeface="Times New Roman" pitchFamily="18" charset="0"/>
                <a:cs typeface="Times New Roman" pitchFamily="18" charset="0"/>
              </a:rPr>
              <a:t>.</a:t>
            </a:r>
          </a:p>
          <a:p>
            <a:pPr marL="0" indent="352425" algn="just">
              <a:buNone/>
            </a:pPr>
            <a:endParaRPr lang="ru-RU" sz="1800" dirty="0">
              <a:latin typeface="Times New Roman" pitchFamily="18" charset="0"/>
              <a:cs typeface="Times New Roman" pitchFamily="18" charset="0"/>
            </a:endParaRPr>
          </a:p>
        </p:txBody>
      </p:sp>
      <p:pic>
        <p:nvPicPr>
          <p:cNvPr id="4" name="Picture 4"/>
          <p:cNvPicPr>
            <a:picLocks noChangeAspect="1" noChangeArrowheads="1"/>
          </p:cNvPicPr>
          <p:nvPr/>
        </p:nvPicPr>
        <p:blipFill>
          <a:blip r:embed="rId2"/>
          <a:srcRect/>
          <a:stretch>
            <a:fillRect/>
          </a:stretch>
        </p:blipFill>
        <p:spPr bwMode="auto">
          <a:xfrm>
            <a:off x="5715008" y="1214422"/>
            <a:ext cx="3132137" cy="2566988"/>
          </a:xfrm>
          <a:prstGeom prst="rect">
            <a:avLst/>
          </a:prstGeom>
          <a:noFill/>
          <a:ln w="9525">
            <a:noFill/>
            <a:miter lim="800000"/>
            <a:headEnd/>
            <a:tailEnd/>
          </a:ln>
          <a:effectLst/>
        </p:spPr>
      </p:pic>
      <p:pic>
        <p:nvPicPr>
          <p:cNvPr id="5" name="Picture 5"/>
          <p:cNvPicPr>
            <a:picLocks noChangeAspect="1" noChangeArrowheads="1"/>
          </p:cNvPicPr>
          <p:nvPr/>
        </p:nvPicPr>
        <p:blipFill>
          <a:blip r:embed="rId3"/>
          <a:srcRect/>
          <a:stretch>
            <a:fillRect/>
          </a:stretch>
        </p:blipFill>
        <p:spPr bwMode="auto">
          <a:xfrm>
            <a:off x="5715008" y="4022710"/>
            <a:ext cx="3132137" cy="23495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571480"/>
            <a:ext cx="8501122" cy="5929354"/>
          </a:xfrm>
        </p:spPr>
        <p:txBody>
          <a:bodyPr>
            <a:noAutofit/>
          </a:bodyPr>
          <a:lstStyle/>
          <a:p>
            <a:pPr marL="176213" indent="369888" algn="just">
              <a:spcBef>
                <a:spcPts val="0"/>
              </a:spcBef>
              <a:spcAft>
                <a:spcPts val="0"/>
              </a:spcAft>
              <a:buNone/>
            </a:pPr>
            <a:r>
              <a:rPr lang="uz-Cyrl-UZ" sz="1800" dirty="0" smtClean="0">
                <a:latin typeface="Times New Roman" pitchFamily="18" charset="0"/>
                <a:cs typeface="Times New Roman" pitchFamily="18" charset="0"/>
              </a:rPr>
              <a:t>Токчиликда ўғитларни кўллаш самарадорлиги кўпгина омиллар билан белгиланади. Улар ичида тупрокнинг табиий унумдорлиги, унинг намланганлиги, умумий ток ўстириш маданияти ва токларнинг тупрокдан озуқа моддаларини истеъмол қилиш қобилияти ка-билар мухим ўрин эгаллайди.</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r>
              <a:rPr lang="uz-Cyrl-UZ" sz="1800" dirty="0" smtClean="0">
                <a:latin typeface="Times New Roman" pitchFamily="18" charset="0"/>
                <a:cs typeface="Times New Roman" pitchFamily="18" charset="0"/>
              </a:rPr>
              <a:t>Ҳосил ва токнинг вегетатив массаси билан тупрокдан анча озуқа моддаларининг олиб чиқилиши тупроқнинг табиий унумдорлигини яхшилаш ва уни керакли даражада сақлаб туришни талаб қилади.</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r>
              <a:rPr lang="uz-Cyrl-UZ" sz="1800" dirty="0" smtClean="0">
                <a:latin typeface="Times New Roman" pitchFamily="18" charset="0"/>
                <a:cs typeface="Times New Roman" pitchFamily="18" charset="0"/>
              </a:rPr>
              <a:t>Қўрик ва кайта тикланган ерларда (айниқса, ерларни капитал текислашда тупрок қатлами анча чуқурликда олиб тагаланган ҳолларда) янги токзорлар барпо этишдан олдин тупрок унумдорлигини кўп микдорда органик ўғитлар (40 т гача) солиш ва 1-2 йил давомида оралиқ экинлар етиштириш йўли билан яхшилаш талаб этилади.</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r>
              <a:rPr lang="uz-Cyrl-UZ" sz="1800" dirty="0" smtClean="0">
                <a:latin typeface="Times New Roman" pitchFamily="18" charset="0"/>
                <a:cs typeface="Times New Roman" pitchFamily="18" charset="0"/>
              </a:rPr>
              <a:t>Яхши текисланган, органик моддалар билан бойитилган, кўп йиллик бегона ўтлардан тозаланган майдонларда ток ўтқазишдан 2-3 ой олдин ер чуқур ҳайдалади.</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r>
              <a:rPr lang="uz-Cyrl-UZ" sz="1800" dirty="0" smtClean="0">
                <a:latin typeface="Times New Roman" pitchFamily="18" charset="0"/>
                <a:cs typeface="Times New Roman" pitchFamily="18" charset="0"/>
              </a:rPr>
              <a:t>Ток ўстириш учун алмашлаб экилган ерларни ўзлаштиришда чукур ҳайдашдан олдин минерал ўғитларнинг асосий микдорини геетарига 120 кг азот, 90 кг фосфор ва 30 кг калий, органик ўғитлар миқдорини эса гекгарига 5 дан 20 т гача солиш мумкин.</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endParaRPr lang="ru-RU" sz="1800" b="1"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285728"/>
            <a:ext cx="8429684" cy="6286544"/>
          </a:xfrm>
        </p:spPr>
        <p:txBody>
          <a:bodyPr>
            <a:noAutofit/>
          </a:bodyPr>
          <a:lstStyle/>
          <a:p>
            <a:pPr marL="176213" indent="369888" algn="just">
              <a:spcBef>
                <a:spcPts val="0"/>
              </a:spcBef>
              <a:spcAft>
                <a:spcPts val="0"/>
              </a:spcAft>
              <a:buNone/>
            </a:pPr>
            <a:r>
              <a:rPr lang="uz-Cyrl-UZ" dirty="0" smtClean="0">
                <a:latin typeface="Times New Roman" pitchFamily="18" charset="0"/>
                <a:cs typeface="Times New Roman" pitchFamily="18" charset="0"/>
              </a:rPr>
              <a:t>Қишлоқ хўжалик ишлаб чикаришида органик ўғитларнинг (айниқса, гўнг) катта самарадорлигини хисобга олиб, токчиликда бу ўғитлардан тежаб ва максадга мувофик фойдаланиш зарур. Бунинг учун гўнг ўрнида таркибида чириган органик моддалар бор чикиндилар (узум тўпони, ўсимлик колдиқлари)дан кенг фойдаланиш керак. Уларга фосфор, калий, микроэлементлар (кул, суяк, саноат чикиндилари) дан иборат минерал моддалар кўшилади.</a:t>
            </a:r>
            <a:endParaRPr lang="ru-RU" dirty="0" smtClean="0">
              <a:latin typeface="Times New Roman" pitchFamily="18" charset="0"/>
              <a:cs typeface="Times New Roman" pitchFamily="18" charset="0"/>
            </a:endParaRPr>
          </a:p>
          <a:p>
            <a:pPr marL="176213" indent="369888" algn="just">
              <a:spcBef>
                <a:spcPts val="0"/>
              </a:spcBef>
              <a:spcAft>
                <a:spcPts val="0"/>
              </a:spcAft>
              <a:buNone/>
            </a:pPr>
            <a:r>
              <a:rPr lang="uz-Cyrl-UZ" dirty="0" smtClean="0">
                <a:latin typeface="Times New Roman" pitchFamily="18" charset="0"/>
                <a:cs typeface="Times New Roman" pitchFamily="18" charset="0"/>
              </a:rPr>
              <a:t>Бундай органик моддаларни солиш нормаси гўнг солиш нормасига нисбатан 2-3 маротаба юқори бўлиши керак.</a:t>
            </a:r>
            <a:endParaRPr lang="ru-RU" dirty="0" smtClean="0">
              <a:latin typeface="Times New Roman" pitchFamily="18" charset="0"/>
              <a:cs typeface="Times New Roman" pitchFamily="18" charset="0"/>
            </a:endParaRPr>
          </a:p>
          <a:p>
            <a:pPr marL="176213" indent="369888" algn="just">
              <a:spcBef>
                <a:spcPts val="0"/>
              </a:spcBef>
              <a:spcAft>
                <a:spcPts val="0"/>
              </a:spcAft>
              <a:buNone/>
            </a:pPr>
            <a:r>
              <a:rPr lang="uz-Cyrl-UZ" dirty="0" smtClean="0">
                <a:latin typeface="Times New Roman" pitchFamily="18" charset="0"/>
                <a:cs typeface="Times New Roman" pitchFamily="18" charset="0"/>
              </a:rPr>
              <a:t>Узумдан мўл ҳосил олинадиган токзорларда ҳар 3-4 йилда гектарига 20-40 т микдорида органик ўғитлар солиб туриш зарур. Бунда ўғит ток туплари кишга кўмилгандан кейин ерни 25-35 см чукурликда ҳайдаб, гўнг сочгич билан солинади. Органик ва минерал ўғитларни чукур ковлагич билан қазиладиган 60x60 см ли чуқурларга солиш жуда самаралидир.</a:t>
            </a:r>
            <a:endParaRPr lang="ru-RU" dirty="0" smtClean="0">
              <a:latin typeface="Times New Roman" pitchFamily="18" charset="0"/>
              <a:cs typeface="Times New Roman" pitchFamily="18" charset="0"/>
            </a:endParaRPr>
          </a:p>
          <a:p>
            <a:pPr marL="176213" indent="369888" algn="just">
              <a:spcBef>
                <a:spcPts val="0"/>
              </a:spcBef>
              <a:spcAft>
                <a:spcPts val="0"/>
              </a:spcAft>
              <a:buNone/>
            </a:pPr>
            <a:r>
              <a:rPr lang="uz-Cyrl-UZ" dirty="0" smtClean="0">
                <a:latin typeface="Times New Roman" pitchFamily="18" charset="0"/>
                <a:cs typeface="Times New Roman" pitchFamily="18" charset="0"/>
              </a:rPr>
              <a:t>Ток ўтқазилган дастлабки икки йилда унинг илдиз системаси кучсиз ривожланган бўлади хдмда у тупроқда унча чуқур жойлашмайди. Шунинг учун қам экишдан олдин тупроқнинг унумдорлигини яхши-лаш сув - ҳаво режими кулайлигида ўсимликларнинг минерал ўғитлар билан етарлича озикланишини таъминлайди.</a:t>
            </a:r>
            <a:endParaRPr lang="ru-RU" dirty="0" smtClean="0">
              <a:latin typeface="Times New Roman" pitchFamily="18" charset="0"/>
              <a:cs typeface="Times New Roman" pitchFamily="18" charset="0"/>
            </a:endParaRPr>
          </a:p>
          <a:p>
            <a:pPr marL="176213" indent="369888" algn="just">
              <a:spcBef>
                <a:spcPts val="0"/>
              </a:spcBef>
              <a:spcAft>
                <a:spcPts val="0"/>
              </a:spcAft>
              <a:buNone/>
            </a:pPr>
            <a:r>
              <a:rPr lang="uz-Cyrl-UZ" dirty="0" smtClean="0">
                <a:latin typeface="Times New Roman" pitchFamily="18" charset="0"/>
                <a:cs typeface="Times New Roman" pitchFamily="18" charset="0"/>
              </a:rPr>
              <a:t>Шу билан бирга, ток қатор ораларида по-лиз ва сабзавот экинларини улар учун кабул қилинган ўғитлаш ва суғориш технологияси бўйича етиштиришда хам токзорларда қулай сув - озука режими яратилади.</a:t>
            </a:r>
            <a:endParaRPr lang="ru-RU" dirty="0" smtClean="0">
              <a:latin typeface="Times New Roman" pitchFamily="18" charset="0"/>
              <a:cs typeface="Times New Roman" pitchFamily="18" charset="0"/>
            </a:endParaRPr>
          </a:p>
          <a:p>
            <a:pPr marL="176213" indent="369888" algn="just">
              <a:spcBef>
                <a:spcPts val="0"/>
              </a:spcBef>
              <a:spcAft>
                <a:spcPts val="0"/>
              </a:spcAft>
              <a:buNone/>
            </a:pPr>
            <a:r>
              <a:rPr lang="uz-Cyrl-UZ" dirty="0" smtClean="0">
                <a:latin typeface="Times New Roman" pitchFamily="18" charset="0"/>
                <a:cs typeface="Times New Roman" pitchFamily="18" charset="0"/>
              </a:rPr>
              <a:t>Суғориладиган бўз тупрокларда ўстири-ладиган ҳосилдорлиги гектаридан 200-250 </a:t>
            </a:r>
            <a:r>
              <a:rPr lang="en-US" dirty="0" smtClean="0">
                <a:latin typeface="Times New Roman" pitchFamily="18" charset="0"/>
                <a:cs typeface="Times New Roman" pitchFamily="18" charset="0"/>
              </a:rPr>
              <a:t>II </a:t>
            </a:r>
            <a:r>
              <a:rPr lang="uz-Cyrl-UZ" dirty="0" smtClean="0">
                <a:latin typeface="Times New Roman" pitchFamily="18" charset="0"/>
                <a:cs typeface="Times New Roman" pitchFamily="18" charset="0"/>
              </a:rPr>
              <a:t>ли токзорларда минерал ўғитларнинг асосий меъёри 120 кг азот, 90 кг фосфор ва 30 кг калий (соф холда)ни ташкил зтади.</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500034" y="500042"/>
            <a:ext cx="8286808" cy="5786478"/>
          </a:xfrm>
        </p:spPr>
        <p:txBody>
          <a:bodyPr>
            <a:normAutofit/>
          </a:bodyPr>
          <a:lstStyle/>
          <a:p>
            <a:pPr marL="176213" indent="176213" algn="just">
              <a:spcBef>
                <a:spcPts val="0"/>
              </a:spcBef>
              <a:spcAft>
                <a:spcPts val="0"/>
              </a:spcAft>
              <a:buNone/>
            </a:pPr>
            <a:r>
              <a:rPr lang="uz-Cyrl-UZ" sz="1800" dirty="0" smtClean="0">
                <a:latin typeface="Times New Roman" pitchFamily="18" charset="0"/>
                <a:cs typeface="Times New Roman" pitchFamily="18" charset="0"/>
              </a:rPr>
              <a:t>Ҳосилдорлиги янада юқори бўлган, шунингдек, унумсиз тупрокларда (қумлок, тошлок) ўстириладиган токзорларда фосфор ва калий меъёрини гектарига 90-120 кг гача ошириш мумкин.</a:t>
            </a:r>
            <a:endParaRPr lang="ru-RU" sz="1800" dirty="0" smtClean="0">
              <a:latin typeface="Times New Roman" pitchFamily="18" charset="0"/>
              <a:cs typeface="Times New Roman" pitchFamily="18" charset="0"/>
            </a:endParaRPr>
          </a:p>
          <a:p>
            <a:pPr marL="176213" indent="176213" algn="just">
              <a:spcBef>
                <a:spcPts val="0"/>
              </a:spcBef>
              <a:spcAft>
                <a:spcPts val="0"/>
              </a:spcAft>
              <a:buNone/>
            </a:pPr>
            <a:r>
              <a:rPr lang="uz-Cyrl-UZ" sz="1800" dirty="0" smtClean="0">
                <a:latin typeface="Times New Roman" pitchFamily="18" charset="0"/>
                <a:cs typeface="Times New Roman" pitchFamily="18" charset="0"/>
              </a:rPr>
              <a:t>Ток новдалари яхши ўсмаганда ёки тупда кўп ҳосилли новда ва шўралар ривожланиб, ҳосил мўл бўлган йилларда ёки физиологик актив моддалар (гиббереллин, ТУР) қўл-ланилганида, токларни биринчи маротаба май ойида, иккинчи маротаба 10-15 кундан кейин, гектарига 60 кг азот, 45 кг фосфор ва 15 кг калий билан кўшимча минерал озиклантириш талаб этилади.</a:t>
            </a:r>
            <a:endParaRPr lang="ru-RU" sz="1800" dirty="0" smtClean="0">
              <a:latin typeface="Times New Roman" pitchFamily="18" charset="0"/>
              <a:cs typeface="Times New Roman" pitchFamily="18" charset="0"/>
            </a:endParaRPr>
          </a:p>
          <a:p>
            <a:pPr marL="176213" indent="176213" algn="just">
              <a:spcBef>
                <a:spcPts val="0"/>
              </a:spcBef>
              <a:spcAft>
                <a:spcPts val="0"/>
              </a:spcAft>
              <a:buNone/>
            </a:pPr>
            <a:r>
              <a:rPr lang="uz-Cyrl-UZ" sz="1800" dirty="0" smtClean="0">
                <a:latin typeface="Times New Roman" pitchFamily="18" charset="0"/>
                <a:cs typeface="Times New Roman" pitchFamily="18" charset="0"/>
              </a:rPr>
              <a:t>Суғорилмайдиган ерлардаги токзор-ларда, тупроқда етарлича нам тўпланганда, (кеч куз ва бақорда) органик ўғитлар аралашмасини солиш керак. Бу, ўғитларнинг ўсимлик илдизларига яхши етиб боришини таъминлайди. Бундай шароитда, ўғитларни чуқурчаларга солиш, айниқса, самаралидир. Уртача кумоқ тупроқларда гектарига 3 т гўнг, минерал ўғитлар эса гектарига 60 кг дан азот ва фосфор ҳамда 15 кг калий билан аралаштирилиб, 30-40 см чуқурликка солиниши зарур. Огир қумок тупроқларда 1 т гўнг билан 30-40 см чукурликка солиниши максадга мувофиқ. Оғир кумоқ тупроқли ерларда эса 1 т гўнг гектарига 120 кг азот, 90 кг фосфор ва 30 кг калий билан кўшиб, 40-50 см чукурликка солинади.</a:t>
            </a:r>
            <a:endParaRPr lang="ru-RU"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571472" y="642918"/>
            <a:ext cx="7929618" cy="5500726"/>
          </a:xfrm>
        </p:spPr>
        <p:txBody>
          <a:bodyPr>
            <a:normAutofit/>
          </a:bodyPr>
          <a:lstStyle/>
          <a:p>
            <a:pPr marL="176213" indent="369888" algn="just">
              <a:spcBef>
                <a:spcPts val="0"/>
              </a:spcBef>
              <a:spcAft>
                <a:spcPts val="0"/>
              </a:spcAft>
              <a:buNone/>
            </a:pPr>
            <a:r>
              <a:rPr lang="uz-Cyrl-UZ" sz="1800" dirty="0" smtClean="0">
                <a:latin typeface="Times New Roman" pitchFamily="18" charset="0"/>
                <a:cs typeface="Times New Roman" pitchFamily="18" charset="0"/>
              </a:rPr>
              <a:t>Комплекс минерал ўғитлар (аммофос, нитрофос ва бошкалар) оддий ўғитларга нисбатан бир катор агрокимёвий икгисодий афзалликларга эга.</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r>
              <a:rPr lang="uz-Cyrl-UZ" sz="1800" dirty="0" smtClean="0">
                <a:latin typeface="Times New Roman" pitchFamily="18" charset="0"/>
                <a:cs typeface="Times New Roman" pitchFamily="18" charset="0"/>
              </a:rPr>
              <a:t>Озуқаэлементларибўйичауларнингсолиш миқдори оддий ўғитлар учун тавсия этилган солиш микдори билан бир хил. Шунинг учун озука элементлари таркибини кўпайтириш учун комплекс ва оддий ўғитлардан биргаликда фойдаланиш ксрак.</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r>
              <a:rPr lang="uz-Cyrl-UZ" sz="1800" dirty="0" smtClean="0">
                <a:latin typeface="Times New Roman" pitchFamily="18" charset="0"/>
                <a:cs typeface="Times New Roman" pitchFamily="18" charset="0"/>
              </a:rPr>
              <a:t>Масалан, суғориладиган ҳосилдор ток-зорларда хар йили баҳорда токлар очилгандан кейин гектарига 225 кг аммофос билан бирга, 225 кг аммиакли селитра ва 250 кг калий тузлари еки 455 кг нитрофос хисобидап минерал ўғитлар солинади.</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r>
              <a:rPr lang="uz-Cyrl-UZ" sz="1800" dirty="0" smtClean="0">
                <a:latin typeface="Times New Roman" pitchFamily="18" charset="0"/>
                <a:cs typeface="Times New Roman" pitchFamily="18" charset="0"/>
              </a:rPr>
              <a:t>Тоютрга гуллатдан икки хдфта олдин вентиляторли пуркаптчлар билан ишлов берилади. ТУ Р таъсирида ҳосилдорлик 40 % га ошади.</a:t>
            </a:r>
            <a:endParaRPr lang="ru-RU" sz="1800" dirty="0" smtClean="0">
              <a:latin typeface="Times New Roman" pitchFamily="18" charset="0"/>
              <a:cs typeface="Times New Roman" pitchFamily="18" charset="0"/>
            </a:endParaRPr>
          </a:p>
          <a:p>
            <a:pPr marL="176213" indent="369888" algn="just">
              <a:spcBef>
                <a:spcPts val="0"/>
              </a:spcBef>
              <a:spcAft>
                <a:spcPts val="0"/>
              </a:spcAft>
              <a:buNone/>
            </a:pPr>
            <a:r>
              <a:rPr lang="uz-Cyrl-UZ" sz="1800" dirty="0" smtClean="0">
                <a:latin typeface="Times New Roman" pitchFamily="18" charset="0"/>
                <a:cs typeface="Times New Roman" pitchFamily="18" charset="0"/>
              </a:rPr>
              <a:t>Узум бошининг ўртача оғирлиги яхши мева тугиши ҳисобига 1,5-2 маротаба ортади. Уруғсиз навларга ТУР препаратининг 1 % ли эритмаси билан гуллашидан 2 ҳафта олдин ишлов бериш мақсадга мувофиқдир. Кейин тўпгулларга гибереллин эритмаси пуркалади. </a:t>
            </a:r>
            <a:endParaRPr lang="ru-RU"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428596" y="357166"/>
          <a:ext cx="8501122" cy="628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500034" y="357166"/>
          <a:ext cx="8358246" cy="6143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500034" y="357166"/>
          <a:ext cx="8358246" cy="6143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357158" y="357166"/>
          <a:ext cx="8358246" cy="5929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357158" y="357166"/>
          <a:ext cx="8358246" cy="5929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0" y="0"/>
          <a:ext cx="9144000" cy="6572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51541" t="4539" b="70750"/>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7553" t="29629" r="5552" b="43967"/>
          <a:stretch>
            <a:fillRect/>
          </a:stretch>
        </p:blipFill>
        <p:spPr bwMode="auto">
          <a:xfrm>
            <a:off x="32" y="214314"/>
            <a:ext cx="9144000" cy="6429396"/>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50856" t="56510" r="2688" b="5377"/>
          <a:stretch>
            <a:fillRect/>
          </a:stretch>
        </p:blipFill>
        <p:spPr bwMode="auto">
          <a:xfrm>
            <a:off x="285752" y="214290"/>
            <a:ext cx="8572528" cy="650083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7206" t="5049" r="51394" b="71529"/>
          <a:stretch>
            <a:fillRect/>
          </a:stretch>
        </p:blipFill>
        <p:spPr bwMode="auto">
          <a:xfrm>
            <a:off x="71438" y="285752"/>
            <a:ext cx="8929718" cy="61436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7565" t="30887" r="51394" b="46966"/>
          <a:stretch>
            <a:fillRect/>
          </a:stretch>
        </p:blipFill>
        <p:spPr bwMode="auto">
          <a:xfrm>
            <a:off x="571472" y="357166"/>
            <a:ext cx="7929618" cy="5929354"/>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7744" t="53694" r="51394" b="8744"/>
          <a:stretch>
            <a:fillRect/>
          </a:stretch>
        </p:blipFill>
        <p:spPr bwMode="auto">
          <a:xfrm>
            <a:off x="285720" y="285728"/>
            <a:ext cx="8286808" cy="6357982"/>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51365" t="67611" r="9776" b="10714"/>
          <a:stretch>
            <a:fillRect/>
          </a:stretch>
        </p:blipFill>
        <p:spPr bwMode="auto">
          <a:xfrm>
            <a:off x="285720" y="71438"/>
            <a:ext cx="8358246" cy="6572272"/>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214290"/>
            <a:ext cx="7962928" cy="857256"/>
          </a:xfrm>
        </p:spPr>
        <p:txBody>
          <a:bodyPr/>
          <a:lstStyle/>
          <a:p>
            <a:pPr algn="ctr"/>
            <a:r>
              <a:rPr lang="ru-RU" sz="3600" b="1" dirty="0" err="1" smtClean="0">
                <a:latin typeface="Times New Roman" pitchFamily="18" charset="0"/>
                <a:cs typeface="Times New Roman" pitchFamily="18" charset="0"/>
              </a:rPr>
              <a:t>Ўғитлаш тизими</a:t>
            </a:r>
            <a:endParaRPr lang="ru-RU" sz="3600"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357158" y="1071546"/>
            <a:ext cx="8429684" cy="5143536"/>
          </a:xfrm>
        </p:spPr>
        <p:txBody>
          <a:bodyPr>
            <a:normAutofit lnSpcReduction="10000"/>
          </a:bodyPr>
          <a:lstStyle/>
          <a:p>
            <a:pPr marL="0" indent="0" algn="just">
              <a:buNone/>
            </a:pPr>
            <a:r>
              <a:rPr lang="ru-RU" b="1" dirty="0" err="1" smtClean="0">
                <a:latin typeface="Times New Roman" pitchFamily="18" charset="0"/>
                <a:cs typeface="Times New Roman" pitchFamily="18" charset="0"/>
              </a:rPr>
              <a:t>Ўғитлаш тизими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дейилганда</a:t>
            </a:r>
            <a:r>
              <a:rPr lang="ru-RU" b="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барпо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қилишдан бошлаб</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тўлиқ ҳосилга кирган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бериладиган</a:t>
            </a:r>
            <a:r>
              <a:rPr lang="ru-RU" dirty="0" smtClean="0">
                <a:latin typeface="Times New Roman" pitchFamily="18" charset="0"/>
                <a:cs typeface="Times New Roman" pitchFamily="18" charset="0"/>
              </a:rPr>
              <a:t> органик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ўғитларнинг вақти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миқдори тушинилади</a:t>
            </a:r>
            <a:r>
              <a:rPr lang="ru-RU" dirty="0" smtClean="0">
                <a:latin typeface="Times New Roman" pitchFamily="18" charset="0"/>
                <a:cs typeface="Times New Roman" pitchFamily="18" charset="0"/>
              </a:rPr>
              <a:t>.</a:t>
            </a:r>
          </a:p>
          <a:p>
            <a:pPr marL="0" indent="0" algn="just">
              <a:buNone/>
            </a:pP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барпо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 ва</a:t>
            </a:r>
            <a:r>
              <a:rPr lang="ru-RU" dirty="0" smtClean="0">
                <a:latin typeface="Times New Roman" pitchFamily="18" charset="0"/>
                <a:cs typeface="Times New Roman" pitchFamily="18" charset="0"/>
              </a:rPr>
              <a:t> ер </a:t>
            </a:r>
            <a:r>
              <a:rPr lang="ru-RU" dirty="0" err="1" smtClean="0">
                <a:latin typeface="Times New Roman" pitchFamily="18" charset="0"/>
                <a:cs typeface="Times New Roman" pitchFamily="18" charset="0"/>
              </a:rPr>
              <a:t>ҳайдашдан 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унум-дорлигини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мақсадида ҳар </a:t>
            </a:r>
            <a:r>
              <a:rPr lang="ru-RU" dirty="0" smtClean="0">
                <a:latin typeface="Times New Roman" pitchFamily="18" charset="0"/>
                <a:cs typeface="Times New Roman" pitchFamily="18" charset="0"/>
              </a:rPr>
              <a:t>гектар </a:t>
            </a:r>
            <a:r>
              <a:rPr lang="ru-RU" dirty="0" err="1" smtClean="0">
                <a:latin typeface="Times New Roman" pitchFamily="18" charset="0"/>
                <a:cs typeface="Times New Roman" pitchFamily="18" charset="0"/>
              </a:rPr>
              <a:t>майдонга</a:t>
            </a:r>
            <a:r>
              <a:rPr lang="ru-RU" dirty="0" smtClean="0">
                <a:latin typeface="Times New Roman" pitchFamily="18" charset="0"/>
                <a:cs typeface="Times New Roman" pitchFamily="18" charset="0"/>
              </a:rPr>
              <a:t> 25-30 т. </a:t>
            </a:r>
            <a:r>
              <a:rPr lang="ru-RU" dirty="0" err="1" smtClean="0">
                <a:latin typeface="Times New Roman" pitchFamily="18" charset="0"/>
                <a:cs typeface="Times New Roman" pitchFamily="18" charset="0"/>
              </a:rPr>
              <a:t>чириган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гўнг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компост, соф </a:t>
            </a:r>
            <a:r>
              <a:rPr lang="ru-RU" dirty="0" err="1" smtClean="0">
                <a:latin typeface="Times New Roman" pitchFamily="18" charset="0"/>
                <a:cs typeface="Times New Roman" pitchFamily="18" charset="0"/>
              </a:rPr>
              <a:t>ҳолда </a:t>
            </a:r>
            <a:r>
              <a:rPr lang="ru-RU" dirty="0" smtClean="0">
                <a:latin typeface="Times New Roman" pitchFamily="18" charset="0"/>
                <a:cs typeface="Times New Roman" pitchFamily="18" charset="0"/>
              </a:rPr>
              <a:t>90 кг. фосфор, 45 кг. калий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 Органик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ўғитларни аралаштириб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маблағни анча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тежайди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аралаштирилган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махсус</a:t>
            </a:r>
            <a:r>
              <a:rPr lang="ru-RU" dirty="0" smtClean="0">
                <a:latin typeface="Times New Roman" pitchFamily="18" charset="0"/>
                <a:cs typeface="Times New Roman" pitchFamily="18" charset="0"/>
              </a:rPr>
              <a:t> УОМ-50 </a:t>
            </a:r>
            <a:r>
              <a:rPr lang="ru-RU" dirty="0" err="1" smtClean="0">
                <a:latin typeface="Times New Roman" pitchFamily="18" charset="0"/>
                <a:cs typeface="Times New Roman" pitchFamily="18" charset="0"/>
              </a:rPr>
              <a:t>машинаси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РУМ-8, РОУ-6, ПРТ-10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 сочгичлар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ёппасига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сочиб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солингани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маъқул</a:t>
            </a:r>
            <a:r>
              <a:rPr lang="ru-RU" dirty="0" smtClean="0">
                <a:latin typeface="Times New Roman" pitchFamily="18" charset="0"/>
                <a:cs typeface="Times New Roman" pitchFamily="18" charset="0"/>
              </a:rPr>
              <a:t>. Органик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ўғитларни қў-шиб солиш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тупроқнинг физикавий-кимёвий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хоссаларини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ўғитларнинг ўсимликка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яхшилашга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агар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экишдан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миқдорда ўғитланган бўлса</a:t>
            </a:r>
            <a:r>
              <a:rPr lang="ru-RU" dirty="0" smtClean="0">
                <a:latin typeface="Times New Roman" pitchFamily="18" charset="0"/>
                <a:cs typeface="Times New Roman" pitchFamily="18" charset="0"/>
              </a:rPr>
              <a:t>, 2-3 </a:t>
            </a:r>
            <a:r>
              <a:rPr lang="ru-RU" dirty="0" err="1" smtClean="0">
                <a:latin typeface="Times New Roman" pitchFamily="18" charset="0"/>
                <a:cs typeface="Times New Roman" pitchFamily="18" charset="0"/>
              </a:rPr>
              <a:t>йил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ўғитлан-маслиги ҳам 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Агар</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экишдан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олдин</a:t>
            </a:r>
            <a:r>
              <a:rPr lang="ru-RU" dirty="0" smtClean="0">
                <a:latin typeface="Times New Roman" pitchFamily="18" charset="0"/>
                <a:cs typeface="Times New Roman" pitchFamily="18" charset="0"/>
              </a:rPr>
              <a:t> ер </a:t>
            </a:r>
            <a:r>
              <a:rPr lang="ru-RU" dirty="0" err="1" smtClean="0">
                <a:latin typeface="Times New Roman" pitchFamily="18" charset="0"/>
                <a:cs typeface="Times New Roman" pitchFamily="18" charset="0"/>
              </a:rPr>
              <a:t>ўғитланма-ган бўлса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иккинчи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эрта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баҳорда </a:t>
            </a: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тупларини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очиш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вақтида</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ҳолда </a:t>
            </a:r>
            <a:r>
              <a:rPr lang="ru-RU" dirty="0" smtClean="0">
                <a:latin typeface="Times New Roman" pitchFamily="18" charset="0"/>
                <a:cs typeface="Times New Roman" pitchFamily="18" charset="0"/>
              </a:rPr>
              <a:t>гектар </a:t>
            </a:r>
            <a:r>
              <a:rPr lang="ru-RU" dirty="0" err="1" smtClean="0">
                <a:latin typeface="Times New Roman" pitchFamily="18" charset="0"/>
                <a:cs typeface="Times New Roman" pitchFamily="18" charset="0"/>
              </a:rPr>
              <a:t>ҳисобига </a:t>
            </a:r>
            <a:r>
              <a:rPr lang="ru-RU" dirty="0" smtClean="0">
                <a:latin typeface="Times New Roman" pitchFamily="18" charset="0"/>
                <a:cs typeface="Times New Roman" pitchFamily="18" charset="0"/>
              </a:rPr>
              <a:t>60-120 кг. азот, 45 кг., фосфор 30 кг калий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a:t>
            </a:r>
          </a:p>
          <a:p>
            <a:pPr marL="0" indent="0" algn="just">
              <a:buNone/>
            </a:pPr>
            <a:r>
              <a:rPr lang="ru-RU" dirty="0" err="1" smtClean="0">
                <a:latin typeface="Times New Roman" pitchFamily="18" charset="0"/>
                <a:cs typeface="Times New Roman" pitchFamily="18" charset="0"/>
              </a:rPr>
              <a:t>Ёш</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дастлабки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қола-ётган бўлса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май-июн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ойларида</a:t>
            </a:r>
            <a:r>
              <a:rPr lang="ru-RU" dirty="0" smtClean="0">
                <a:latin typeface="Times New Roman" pitchFamily="18" charset="0"/>
                <a:cs typeface="Times New Roman" pitchFamily="18" charset="0"/>
              </a:rPr>
              <a:t> азот, фосфор, калий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қўшимча озиқлантирилади </a:t>
            </a:r>
            <a:r>
              <a:rPr lang="ru-RU" dirty="0" smtClean="0">
                <a:latin typeface="Times New Roman" pitchFamily="18" charset="0"/>
                <a:cs typeface="Times New Roman" pitchFamily="18" charset="0"/>
              </a:rPr>
              <a:t>(соф </a:t>
            </a:r>
            <a:r>
              <a:rPr lang="ru-RU" dirty="0" err="1" smtClean="0">
                <a:latin typeface="Times New Roman" pitchFamily="18" charset="0"/>
                <a:cs typeface="Times New Roman" pitchFamily="18" charset="0"/>
              </a:rPr>
              <a:t>ҳолда </a:t>
            </a:r>
            <a:r>
              <a:rPr lang="ru-RU" dirty="0" smtClean="0">
                <a:latin typeface="Times New Roman" pitchFamily="18" charset="0"/>
                <a:cs typeface="Times New Roman" pitchFamily="18" charset="0"/>
              </a:rPr>
              <a:t>азот 30 кг/га, фосфор 20-30 кг/га, калий 10-15 кг/га). </a:t>
            </a:r>
            <a:r>
              <a:rPr lang="ru-RU" dirty="0" err="1" smtClean="0">
                <a:latin typeface="Times New Roman" pitchFamily="18" charset="0"/>
                <a:cs typeface="Times New Roman" pitchFamily="18" charset="0"/>
              </a:rPr>
              <a:t>Учинчи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бошлаб</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тўлиқ ҳосилга кирган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ўғитланади</a:t>
            </a:r>
            <a:r>
              <a:rPr lang="ru-RU" dirty="0" smtClean="0">
                <a:latin typeface="Times New Roman" pitchFamily="18" charset="0"/>
                <a:cs typeface="Times New Roman" pitchFamily="18" charset="0"/>
              </a:rPr>
              <a:t>.</a:t>
            </a:r>
          </a:p>
          <a:p>
            <a:pPr marL="0" indent="0" algn="just">
              <a:buNone/>
            </a:pP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571480"/>
            <a:ext cx="8501122" cy="5715040"/>
          </a:xfrm>
        </p:spPr>
        <p:txBody>
          <a:bodyPr>
            <a:normAutofit/>
          </a:bodyPr>
          <a:lstStyle/>
          <a:p>
            <a:pPr marL="0" algn="just">
              <a:spcBef>
                <a:spcPts val="0"/>
              </a:spcBef>
              <a:spcAft>
                <a:spcPts val="0"/>
              </a:spcAft>
              <a:buNone/>
            </a:pPr>
            <a:r>
              <a:rPr lang="ru-RU" dirty="0" err="1" smtClean="0">
                <a:latin typeface="Times New Roman" pitchFamily="18" charset="0"/>
                <a:cs typeface="Times New Roman" pitchFamily="18" charset="0"/>
              </a:rPr>
              <a:t>Ҳосилга кирган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ўғитлашдан 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тупроқ-нинг озиқ моддалар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таъминланганлик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ҳолати, нав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хусусиятлари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ҳосилдорлиги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ино-батга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a:t>
            </a:r>
          </a:p>
          <a:p>
            <a:pPr marL="0" algn="just">
              <a:spcBef>
                <a:spcPts val="0"/>
              </a:spcBef>
              <a:spcAft>
                <a:spcPts val="0"/>
              </a:spcAft>
              <a:buNone/>
            </a:pPr>
            <a:r>
              <a:rPr lang="ru-RU" dirty="0" err="1" smtClean="0">
                <a:latin typeface="Times New Roman" pitchFamily="18" charset="0"/>
                <a:cs typeface="Times New Roman" pitchFamily="18" charset="0"/>
              </a:rPr>
              <a:t>Тупроқ унумдорлигини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сақлаш ва</a:t>
            </a:r>
            <a:r>
              <a:rPr lang="ru-RU" dirty="0" smtClean="0">
                <a:latin typeface="Times New Roman" pitchFamily="18" charset="0"/>
                <a:cs typeface="Times New Roman" pitchFamily="18" charset="0"/>
              </a:rPr>
              <a:t> уни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озиқ моддаларининг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нисбатини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инобатга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Маълумотларга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қараганда 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ўғитланган йили</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ўғитлар таркибидаги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азотнинг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ўртача</a:t>
            </a:r>
            <a:r>
              <a:rPr lang="ru-RU" dirty="0" smtClean="0">
                <a:latin typeface="Times New Roman" pitchFamily="18" charset="0"/>
                <a:cs typeface="Times New Roman" pitchFamily="18" charset="0"/>
              </a:rPr>
              <a:t> 60% дан,  </a:t>
            </a:r>
            <a:r>
              <a:rPr lang="ru-RU" dirty="0" err="1" smtClean="0">
                <a:latin typeface="Times New Roman" pitchFamily="18" charset="0"/>
                <a:cs typeface="Times New Roman" pitchFamily="18" charset="0"/>
              </a:rPr>
              <a:t>фосфорнинг</a:t>
            </a:r>
            <a:r>
              <a:rPr lang="ru-RU" dirty="0" smtClean="0">
                <a:latin typeface="Times New Roman" pitchFamily="18" charset="0"/>
                <a:cs typeface="Times New Roman" pitchFamily="18" charset="0"/>
              </a:rPr>
              <a:t> 40% дан, </a:t>
            </a:r>
            <a:r>
              <a:rPr lang="ru-RU" dirty="0" err="1" smtClean="0">
                <a:latin typeface="Times New Roman" pitchFamily="18" charset="0"/>
                <a:cs typeface="Times New Roman" pitchFamily="18" charset="0"/>
              </a:rPr>
              <a:t>калийнинг</a:t>
            </a:r>
            <a:r>
              <a:rPr lang="ru-RU" dirty="0" smtClean="0">
                <a:latin typeface="Times New Roman" pitchFamily="18" charset="0"/>
                <a:cs typeface="Times New Roman" pitchFamily="18" charset="0"/>
              </a:rPr>
              <a:t> 75% дан </a:t>
            </a:r>
            <a:r>
              <a:rPr lang="ru-RU" dirty="0" err="1" smtClean="0">
                <a:latin typeface="Times New Roman" pitchFamily="18" charset="0"/>
                <a:cs typeface="Times New Roman" pitchFamily="18" charset="0"/>
              </a:rPr>
              <a:t>фойдаланар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экан</a:t>
            </a:r>
            <a:r>
              <a:rPr lang="ru-RU" dirty="0" smtClean="0">
                <a:latin typeface="Times New Roman" pitchFamily="18" charset="0"/>
                <a:cs typeface="Times New Roman" pitchFamily="18" charset="0"/>
              </a:rPr>
              <a:t>.</a:t>
            </a:r>
          </a:p>
          <a:p>
            <a:pPr marL="0" algn="just">
              <a:spcBef>
                <a:spcPts val="0"/>
              </a:spcBef>
              <a:spcAft>
                <a:spcPts val="0"/>
              </a:spcAft>
              <a:buNone/>
            </a:pPr>
            <a:r>
              <a:rPr lang="ru-RU" dirty="0" err="1" smtClean="0">
                <a:latin typeface="Times New Roman" pitchFamily="18" charset="0"/>
                <a:cs typeface="Times New Roman" pitchFamily="18" charset="0"/>
              </a:rPr>
              <a:t>Токзорга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солинадиган</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ўғитлар миқдорини аниқлаш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 формуладан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p>
          <a:p>
            <a:pPr marL="0" algn="just">
              <a:spcBef>
                <a:spcPts val="0"/>
              </a:spcBef>
              <a:spcAft>
                <a:spcPts val="0"/>
              </a:spcAft>
              <a:buNone/>
            </a:pPr>
            <a:r>
              <a:rPr lang="ru-RU" b="1" i="1" dirty="0" smtClean="0">
                <a:latin typeface="Times New Roman" pitchFamily="18" charset="0"/>
                <a:cs typeface="Times New Roman" pitchFamily="18" charset="0"/>
              </a:rPr>
              <a:t>Х = М </a:t>
            </a:r>
            <a:r>
              <a:rPr lang="ru-RU" b="1" i="1" dirty="0" err="1" smtClean="0">
                <a:latin typeface="Times New Roman" pitchFamily="18" charset="0"/>
                <a:cs typeface="Times New Roman" pitchFamily="18" charset="0"/>
              </a:rPr>
              <a:t>х</a:t>
            </a:r>
            <a:r>
              <a:rPr lang="ru-RU" b="1" i="1" dirty="0" smtClean="0">
                <a:latin typeface="Times New Roman" pitchFamily="18" charset="0"/>
                <a:cs typeface="Times New Roman" pitchFamily="18" charset="0"/>
              </a:rPr>
              <a:t> 100/О </a:t>
            </a:r>
            <a:endParaRPr lang="ru-RU" dirty="0" smtClean="0">
              <a:latin typeface="Times New Roman" pitchFamily="18" charset="0"/>
              <a:cs typeface="Times New Roman" pitchFamily="18" charset="0"/>
            </a:endParaRPr>
          </a:p>
          <a:p>
            <a:pPr marL="0" algn="just">
              <a:spcBef>
                <a:spcPts val="0"/>
              </a:spcBef>
              <a:spcAft>
                <a:spcPts val="0"/>
              </a:spcAft>
              <a:buNone/>
            </a:pPr>
            <a:r>
              <a:rPr lang="ru-RU" b="1" dirty="0" err="1" smtClean="0">
                <a:latin typeface="Times New Roman" pitchFamily="18" charset="0"/>
                <a:cs typeface="Times New Roman" pitchFamily="18" charset="0"/>
              </a:rPr>
              <a:t>бу</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ерда</a:t>
            </a:r>
            <a:r>
              <a:rPr lang="uz-Cyrl-UZ" b="1" dirty="0" smtClean="0">
                <a:latin typeface="Times New Roman" pitchFamily="18" charset="0"/>
                <a:cs typeface="Times New Roman" pitchFamily="18" charset="0"/>
              </a:rPr>
              <a:t>:</a:t>
            </a:r>
            <a:r>
              <a:rPr lang="ru-RU" i="1" dirty="0" smtClean="0">
                <a:latin typeface="Times New Roman" pitchFamily="18" charset="0"/>
                <a:cs typeface="Times New Roman" pitchFamily="18" charset="0"/>
              </a:rPr>
              <a:t> Х - </a:t>
            </a:r>
            <a:r>
              <a:rPr lang="ru-RU" i="1" dirty="0" err="1" smtClean="0">
                <a:latin typeface="Times New Roman" pitchFamily="18" charset="0"/>
                <a:cs typeface="Times New Roman" pitchFamily="18" charset="0"/>
              </a:rPr>
              <a:t>солиниш</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лозим</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бўлган</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ўғитлар миқдори</a:t>
            </a:r>
            <a:r>
              <a:rPr lang="ru-RU" i="1" dirty="0" smtClean="0">
                <a:latin typeface="Times New Roman" pitchFamily="18" charset="0"/>
                <a:cs typeface="Times New Roman" pitchFamily="18" charset="0"/>
              </a:rPr>
              <a:t>, кг/га; М - соф </a:t>
            </a:r>
            <a:r>
              <a:rPr lang="ru-RU" i="1" dirty="0" err="1" smtClean="0">
                <a:latin typeface="Times New Roman" pitchFamily="18" charset="0"/>
                <a:cs typeface="Times New Roman" pitchFamily="18" charset="0"/>
              </a:rPr>
              <a:t>ҳолда солинадиган</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озиқ моддаларнинг</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миқдори</a:t>
            </a:r>
            <a:r>
              <a:rPr lang="ru-RU" i="1" dirty="0" smtClean="0">
                <a:latin typeface="Times New Roman" pitchFamily="18" charset="0"/>
                <a:cs typeface="Times New Roman" pitchFamily="18" charset="0"/>
              </a:rPr>
              <a:t>, кг/га; О - </a:t>
            </a:r>
            <a:r>
              <a:rPr lang="ru-RU" i="1" dirty="0" err="1" smtClean="0">
                <a:latin typeface="Times New Roman" pitchFamily="18" charset="0"/>
                <a:cs typeface="Times New Roman" pitchFamily="18" charset="0"/>
              </a:rPr>
              <a:t>ўғит таркибидаги</a:t>
            </a:r>
            <a:r>
              <a:rPr lang="ru-RU" i="1" dirty="0" smtClean="0">
                <a:latin typeface="Times New Roman" pitchFamily="18" charset="0"/>
                <a:cs typeface="Times New Roman" pitchFamily="18" charset="0"/>
              </a:rPr>
              <a:t> соф </a:t>
            </a:r>
            <a:r>
              <a:rPr lang="ru-RU" i="1" dirty="0" err="1" smtClean="0">
                <a:latin typeface="Times New Roman" pitchFamily="18" charset="0"/>
                <a:cs typeface="Times New Roman" pitchFamily="18" charset="0"/>
              </a:rPr>
              <a:t>озиқ модда</a:t>
            </a:r>
            <a:r>
              <a:rPr lang="ru-RU" i="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marL="0" algn="just">
              <a:spcBef>
                <a:spcPts val="0"/>
              </a:spcBef>
              <a:spcAft>
                <a:spcPts val="0"/>
              </a:spcAft>
              <a:buNone/>
            </a:pPr>
            <a:r>
              <a:rPr lang="ru-RU" dirty="0" smtClean="0">
                <a:latin typeface="Times New Roman" pitchFamily="18" charset="0"/>
                <a:cs typeface="Times New Roman" pitchFamily="18" charset="0"/>
              </a:rPr>
              <a:t> </a:t>
            </a:r>
          </a:p>
          <a:p>
            <a:pPr marL="0" algn="just">
              <a:spcBef>
                <a:spcPts val="0"/>
              </a:spcBef>
              <a:spcAft>
                <a:spcPts val="0"/>
              </a:spcAft>
              <a:buNone/>
            </a:pPr>
            <a:r>
              <a:rPr lang="ru-RU" dirty="0" err="1" smtClean="0">
                <a:latin typeface="Times New Roman" pitchFamily="18" charset="0"/>
                <a:cs typeface="Times New Roman" pitchFamily="18" charset="0"/>
              </a:rPr>
              <a:t>Ҳосилга кирган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ўғитлаш олдиндан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тузиб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қўйилган режага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ўғитларнинг хиллари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вақти, миқдори, усуллари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қўшимча озиқлантириш даврлари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бўлади</a:t>
            </a:r>
            <a:r>
              <a:rPr lang="ru-RU" dirty="0" smtClean="0">
                <a:latin typeface="Times New Roman" pitchFamily="18" charset="0"/>
                <a:cs typeface="Times New Roman" pitchFamily="18" charset="0"/>
              </a:rPr>
              <a:t>.</a:t>
            </a:r>
          </a:p>
          <a:p>
            <a:pPr marL="0" algn="just">
              <a:spcBef>
                <a:spcPts val="0"/>
              </a:spcBef>
              <a:spcAft>
                <a:spcPts val="0"/>
              </a:spcAft>
              <a:buNone/>
            </a:pPr>
            <a:r>
              <a:rPr lang="ru-RU" dirty="0" smtClean="0">
                <a:latin typeface="Times New Roman" pitchFamily="18" charset="0"/>
                <a:cs typeface="Times New Roman" pitchFamily="18" charset="0"/>
              </a:rPr>
              <a:t>Органик </a:t>
            </a:r>
            <a:r>
              <a:rPr lang="ru-RU" dirty="0" err="1" smtClean="0">
                <a:latin typeface="Times New Roman" pitchFamily="18" charset="0"/>
                <a:cs typeface="Times New Roman" pitchFamily="18" charset="0"/>
              </a:rPr>
              <a:t>ўғитлар ҳар йилда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марта, </a:t>
            </a:r>
            <a:r>
              <a:rPr lang="ru-RU" dirty="0" err="1" smtClean="0">
                <a:latin typeface="Times New Roman" pitchFamily="18" charset="0"/>
                <a:cs typeface="Times New Roman" pitchFamily="18" charset="0"/>
              </a:rPr>
              <a:t>кузда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кўмил-гандан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кейин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ҳолати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чиринди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миқдорига қараб гектарига</a:t>
            </a:r>
            <a:r>
              <a:rPr lang="ru-RU" dirty="0" smtClean="0">
                <a:latin typeface="Times New Roman" pitchFamily="18" charset="0"/>
                <a:cs typeface="Times New Roman" pitchFamily="18" charset="0"/>
              </a:rPr>
              <a:t> 25-40 т; минерал </a:t>
            </a:r>
            <a:r>
              <a:rPr lang="ru-RU" dirty="0" err="1" smtClean="0">
                <a:latin typeface="Times New Roman" pitchFamily="18" charset="0"/>
                <a:cs typeface="Times New Roman" pitchFamily="18" charset="0"/>
              </a:rPr>
              <a:t>ўғитлар 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йили</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ҳолда</a:t>
            </a:r>
            <a:r>
              <a:rPr lang="ru-RU" dirty="0" smtClean="0">
                <a:latin typeface="Times New Roman" pitchFamily="18" charset="0"/>
                <a:cs typeface="Times New Roman" pitchFamily="18" charset="0"/>
              </a:rPr>
              <a:t>: азот 120 кг/га, фосфор 90 кг/га, калий 30-45 кг/га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кўрсаткичлар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унумдорлиги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структураси</a:t>
            </a:r>
            <a:r>
              <a:rPr lang="ru-RU" dirty="0" smtClean="0">
                <a:latin typeface="Times New Roman" pitchFamily="18" charset="0"/>
                <a:cs typeface="Times New Roman" pitchFamily="18" charset="0"/>
              </a:rPr>
              <a:t>, нам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 режими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хусусиятларига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қараб ўзгариши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p>
          <a:p>
            <a:pPr marL="0" algn="just">
              <a:spcBef>
                <a:spcPts val="0"/>
              </a:spcBef>
              <a:spcAft>
                <a:spcPts val="0"/>
              </a:spcAft>
              <a:buNone/>
            </a:pPr>
            <a:endParaRPr lang="ru-RU"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14282" y="428604"/>
            <a:ext cx="8643998" cy="5786478"/>
          </a:xfrm>
        </p:spPr>
        <p:txBody>
          <a:bodyPr>
            <a:normAutofit lnSpcReduction="10000"/>
          </a:bodyPr>
          <a:lstStyle/>
          <a:p>
            <a:pPr marL="0" indent="0" algn="just">
              <a:spcBef>
                <a:spcPts val="0"/>
              </a:spcBef>
              <a:spcAft>
                <a:spcPts val="0"/>
              </a:spcAft>
              <a:buNone/>
            </a:pPr>
            <a:r>
              <a:rPr lang="ru-RU" dirty="0" smtClean="0">
                <a:latin typeface="Times New Roman" pitchFamily="18" charset="0"/>
                <a:cs typeface="Times New Roman" pitchFamily="18" charset="0"/>
              </a:rPr>
              <a:t>Органик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ўғитларни бирга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қўшиб солиш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Бунда ток </a:t>
            </a:r>
            <a:r>
              <a:rPr lang="ru-RU" dirty="0" err="1" smtClean="0">
                <a:latin typeface="Times New Roman" pitchFamily="18" charset="0"/>
                <a:cs typeface="Times New Roman" pitchFamily="18" charset="0"/>
              </a:rPr>
              <a:t>озиқ моддалар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таъминланибгина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қолмай</a:t>
            </a:r>
            <a:r>
              <a:rPr lang="ru-RU" dirty="0" smtClean="0">
                <a:latin typeface="Times New Roman" pitchFamily="18" charset="0"/>
                <a:cs typeface="Times New Roman" pitchFamily="18" charset="0"/>
              </a:rPr>
              <a:t>, балки </a:t>
            </a:r>
            <a:r>
              <a:rPr lang="ru-RU" dirty="0" err="1" smtClean="0">
                <a:latin typeface="Times New Roman" pitchFamily="18" charset="0"/>
                <a:cs typeface="Times New Roman" pitchFamily="18" charset="0"/>
              </a:rPr>
              <a:t>тупроқнинг структураси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физикавий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кимёвий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хусусиятлари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 режими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микробиологик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ўзлаштириладиган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озиқ моддалар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кучаяди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фақат </a:t>
            </a:r>
            <a:r>
              <a:rPr lang="ru-RU" dirty="0" smtClean="0">
                <a:latin typeface="Times New Roman" pitchFamily="18" charset="0"/>
                <a:cs typeface="Times New Roman" pitchFamily="18" charset="0"/>
              </a:rPr>
              <a:t>минерал </a:t>
            </a:r>
            <a:r>
              <a:rPr lang="ru-RU" dirty="0" err="1" smtClean="0">
                <a:latin typeface="Times New Roman" pitchFamily="18" charset="0"/>
                <a:cs typeface="Times New Roman" pitchFamily="18" charset="0"/>
              </a:rPr>
              <a:t>ўғитлар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ўғитланган </a:t>
            </a: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тупларига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нисбатан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куратклари</a:t>
            </a:r>
            <a:r>
              <a:rPr lang="ru-RU" dirty="0" smtClean="0">
                <a:latin typeface="Times New Roman" pitchFamily="18" charset="0"/>
                <a:cs typeface="Times New Roman" pitchFamily="18" charset="0"/>
              </a:rPr>
              <a:t> сони,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ғужумлар ҳажми кўпаяди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новдалар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пишади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мўл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етиштирилади</a:t>
            </a:r>
            <a:r>
              <a:rPr lang="ru-RU" dirty="0" smtClean="0">
                <a:latin typeface="Times New Roman" pitchFamily="18" charset="0"/>
                <a:cs typeface="Times New Roman" pitchFamily="18" charset="0"/>
              </a:rPr>
              <a:t>. </a:t>
            </a:r>
          </a:p>
          <a:p>
            <a:pPr marL="0" indent="0" algn="just">
              <a:spcBef>
                <a:spcPts val="0"/>
              </a:spcBef>
              <a:spcAft>
                <a:spcPts val="0"/>
              </a:spcAft>
              <a:buNone/>
            </a:pPr>
            <a:r>
              <a:rPr lang="ru-RU" dirty="0" err="1" smtClean="0">
                <a:latin typeface="Times New Roman" pitchFamily="18" charset="0"/>
                <a:cs typeface="Times New Roman" pitchFamily="18" charset="0"/>
              </a:rPr>
              <a:t>Шунинг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берувчи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йили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кузда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имкониятга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қараб гектарига</a:t>
            </a:r>
            <a:r>
              <a:rPr lang="ru-RU" dirty="0" smtClean="0">
                <a:latin typeface="Times New Roman" pitchFamily="18" charset="0"/>
                <a:cs typeface="Times New Roman" pitchFamily="18" charset="0"/>
              </a:rPr>
              <a:t> 10-20 т. </a:t>
            </a:r>
            <a:r>
              <a:rPr lang="ru-RU" dirty="0" err="1" smtClean="0">
                <a:latin typeface="Times New Roman" pitchFamily="18" charset="0"/>
                <a:cs typeface="Times New Roman" pitchFamily="18" charset="0"/>
              </a:rPr>
              <a:t>чириган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гўнг</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ҳолда </a:t>
            </a:r>
            <a:r>
              <a:rPr lang="ru-RU" dirty="0" smtClean="0">
                <a:latin typeface="Times New Roman" pitchFamily="18" charset="0"/>
                <a:cs typeface="Times New Roman" pitchFamily="18" charset="0"/>
              </a:rPr>
              <a:t>120 кг. азот, 90 кг. фосфор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30-45 кг. калий </a:t>
            </a:r>
            <a:r>
              <a:rPr lang="ru-RU" dirty="0" err="1" smtClean="0">
                <a:latin typeface="Times New Roman" pitchFamily="18" charset="0"/>
                <a:cs typeface="Times New Roman" pitchFamily="18" charset="0"/>
              </a:rPr>
              <a:t>ўғитларини солиш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мақсадга мувофиқ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Органо-минерал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аралашмаси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фосфор-калийли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кузда</a:t>
            </a:r>
            <a:r>
              <a:rPr lang="ru-RU" dirty="0" smtClean="0">
                <a:latin typeface="Times New Roman" pitchFamily="18" charset="0"/>
                <a:cs typeface="Times New Roman" pitchFamily="18" charset="0"/>
              </a:rPr>
              <a:t> 40-50 см. </a:t>
            </a:r>
            <a:r>
              <a:rPr lang="ru-RU" dirty="0" err="1" smtClean="0">
                <a:latin typeface="Times New Roman" pitchFamily="18" charset="0"/>
                <a:cs typeface="Times New Roman" pitchFamily="18" charset="0"/>
              </a:rPr>
              <a:t>чуқурликда </a:t>
            </a:r>
            <a:r>
              <a:rPr lang="ru-RU" dirty="0" smtClean="0">
                <a:latin typeface="Times New Roman" pitchFamily="18" charset="0"/>
                <a:cs typeface="Times New Roman" pitchFamily="18" charset="0"/>
              </a:rPr>
              <a:t>УОМ-50 </a:t>
            </a:r>
            <a:r>
              <a:rPr lang="ru-RU" dirty="0" err="1" smtClean="0">
                <a:latin typeface="Times New Roman" pitchFamily="18" charset="0"/>
                <a:cs typeface="Times New Roman" pitchFamily="18" charset="0"/>
              </a:rPr>
              <a:t>машинаси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вақтнинг ўзида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қатор оралари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 юмшатилади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 юмшатишнинг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иложи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бўлмаган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куз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эрта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баҳорда </a:t>
            </a:r>
            <a:r>
              <a:rPr lang="ru-RU" dirty="0" smtClean="0">
                <a:latin typeface="Times New Roman" pitchFamily="18" charset="0"/>
                <a:cs typeface="Times New Roman" pitchFamily="18" charset="0"/>
              </a:rPr>
              <a:t>ер </a:t>
            </a:r>
            <a:r>
              <a:rPr lang="ru-RU" dirty="0" err="1" smtClean="0">
                <a:latin typeface="Times New Roman" pitchFamily="18" charset="0"/>
                <a:cs typeface="Times New Roman" pitchFamily="18" charset="0"/>
              </a:rPr>
              <a:t>ҳайдаш вақтида ўғит сепгич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мосламаларига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ПРВН-2,5А, МВУ-2 </a:t>
            </a:r>
            <a:r>
              <a:rPr lang="ru-RU" dirty="0" err="1" smtClean="0">
                <a:latin typeface="Times New Roman" pitchFamily="18" charset="0"/>
                <a:cs typeface="Times New Roman" pitchFamily="18" charset="0"/>
              </a:rPr>
              <a:t>машинаси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Азотли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баҳорда тупроқнинг устки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қатлами </a:t>
            </a:r>
            <a:r>
              <a:rPr lang="ru-RU" dirty="0" smtClean="0">
                <a:latin typeface="Times New Roman" pitchFamily="18" charset="0"/>
                <a:cs typeface="Times New Roman" pitchFamily="18" charset="0"/>
              </a:rPr>
              <a:t>(15-20 см.)га </a:t>
            </a:r>
            <a:r>
              <a:rPr lang="ru-RU" dirty="0" err="1" smtClean="0">
                <a:latin typeface="Times New Roman" pitchFamily="18" charset="0"/>
                <a:cs typeface="Times New Roman" pitchFamily="18" charset="0"/>
              </a:rPr>
              <a:t>солингани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маъқул</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ўғитлаш вақти муҳим аҳамиятга 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Гўнг</a:t>
            </a:r>
            <a:r>
              <a:rPr lang="ru-RU" dirty="0" smtClean="0">
                <a:latin typeface="Times New Roman" pitchFamily="18" charset="0"/>
                <a:cs typeface="Times New Roman" pitchFamily="18" charset="0"/>
              </a:rPr>
              <a:t>, компост, </a:t>
            </a:r>
            <a:r>
              <a:rPr lang="ru-RU" dirty="0" err="1" smtClean="0">
                <a:latin typeface="Times New Roman" pitchFamily="18" charset="0"/>
                <a:cs typeface="Times New Roman" pitchFamily="18" charset="0"/>
              </a:rPr>
              <a:t>фосфорли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калийли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тупроқда 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ҳаракатчан ўғитлар, асосан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кузда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сувда</a:t>
            </a:r>
            <a:r>
              <a:rPr lang="ru-RU" dirty="0" smtClean="0">
                <a:latin typeface="Times New Roman" pitchFamily="18" charset="0"/>
                <a:cs typeface="Times New Roman" pitchFamily="18" charset="0"/>
              </a:rPr>
              <a:t> тез </a:t>
            </a:r>
            <a:r>
              <a:rPr lang="ru-RU" dirty="0" err="1" smtClean="0">
                <a:latin typeface="Times New Roman" pitchFamily="18" charset="0"/>
                <a:cs typeface="Times New Roman" pitchFamily="18" charset="0"/>
              </a:rPr>
              <a:t>эрувчан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ҳаракатчан азотли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баҳорда куртаклар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уйғонмасдан 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Агар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фосфорли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калийли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кузда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солинмай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қолинган бўлса</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эрта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баҳорда азотли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қўшиб солиниши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Азотли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ўғитларнинг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қисми </a:t>
            </a:r>
            <a:r>
              <a:rPr lang="ru-RU" dirty="0" smtClean="0">
                <a:latin typeface="Times New Roman" pitchFamily="18" charset="0"/>
                <a:cs typeface="Times New Roman" pitchFamily="18" charset="0"/>
              </a:rPr>
              <a:t>(25% и) </a:t>
            </a:r>
            <a:r>
              <a:rPr lang="ru-RU" dirty="0" err="1" smtClean="0">
                <a:latin typeface="Times New Roman" pitchFamily="18" charset="0"/>
                <a:cs typeface="Times New Roman" pitchFamily="18" charset="0"/>
              </a:rPr>
              <a:t>кузда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бўлади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илдиз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куз-қиш ойларидаги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кучайтиради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Кузда</a:t>
            </a:r>
            <a:r>
              <a:rPr lang="ru-RU" dirty="0" smtClean="0">
                <a:latin typeface="Times New Roman" pitchFamily="18" charset="0"/>
                <a:cs typeface="Times New Roman" pitchFamily="18" charset="0"/>
              </a:rPr>
              <a:t> азот </a:t>
            </a:r>
            <a:r>
              <a:rPr lang="ru-RU" dirty="0" err="1" smtClean="0">
                <a:latin typeface="Times New Roman" pitchFamily="18" charset="0"/>
                <a:cs typeface="Times New Roman" pitchFamily="18" charset="0"/>
              </a:rPr>
              <a:t>солинган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одатда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яхоб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берилмайди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428604"/>
            <a:ext cx="8501122" cy="6000792"/>
          </a:xfrm>
        </p:spPr>
        <p:txBody>
          <a:bodyPr>
            <a:normAutofit/>
          </a:bodyPr>
          <a:lstStyle/>
          <a:p>
            <a:pPr marL="0" indent="0" algn="just">
              <a:buNone/>
            </a:pPr>
            <a:r>
              <a:rPr lang="ru-RU" dirty="0" err="1" smtClean="0">
                <a:latin typeface="Times New Roman" pitchFamily="18" charset="0"/>
                <a:cs typeface="Times New Roman" pitchFamily="18" charset="0"/>
              </a:rPr>
              <a:t>Ўсув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органларининг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озиқланишини кучайтириш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мақсадида 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қўшимча озиқлантирилади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айниқса ноқулай об-ҳаво шароитларида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совуқдан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дўлдан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қурғоқчиликдан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касаллик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зараркунандалар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таъсиротлардан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зарарланганда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муҳим ҳисобланади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Қўшимча озиқлантириш илдиз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озиқлантириш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илдиздан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ташқари амалган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Дастлабки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илдиз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озиқлантириш </a:t>
            </a:r>
            <a:r>
              <a:rPr lang="ru-RU" dirty="0" smtClean="0">
                <a:latin typeface="Times New Roman" pitchFamily="18" charset="0"/>
                <a:cs typeface="Times New Roman" pitchFamily="18" charset="0"/>
              </a:rPr>
              <a:t>май </a:t>
            </a:r>
            <a:r>
              <a:rPr lang="ru-RU" dirty="0" err="1" smtClean="0">
                <a:latin typeface="Times New Roman" pitchFamily="18" charset="0"/>
                <a:cs typeface="Times New Roman" pitchFamily="18" charset="0"/>
              </a:rPr>
              <a:t>ойида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гуллашидан</a:t>
            </a:r>
            <a:r>
              <a:rPr lang="ru-RU" dirty="0" smtClean="0">
                <a:latin typeface="Times New Roman" pitchFamily="18" charset="0"/>
                <a:cs typeface="Times New Roman" pitchFamily="18" charset="0"/>
              </a:rPr>
              <a:t> 15-20 кун </a:t>
            </a:r>
            <a:r>
              <a:rPr lang="ru-RU" dirty="0" err="1" smtClean="0">
                <a:latin typeface="Times New Roman" pitchFamily="18" charset="0"/>
                <a:cs typeface="Times New Roman" pitchFamily="18" charset="0"/>
              </a:rPr>
              <a:t>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ўтказилиб</a:t>
            </a:r>
            <a:r>
              <a:rPr lang="ru-RU" dirty="0" smtClean="0">
                <a:latin typeface="Times New Roman" pitchFamily="18" charset="0"/>
                <a:cs typeface="Times New Roman" pitchFamily="18" charset="0"/>
              </a:rPr>
              <a:t>, бунда гектар </a:t>
            </a:r>
            <a:r>
              <a:rPr lang="ru-RU" dirty="0" err="1" smtClean="0">
                <a:latin typeface="Times New Roman" pitchFamily="18" charset="0"/>
                <a:cs typeface="Times New Roman" pitchFamily="18" charset="0"/>
              </a:rPr>
              <a:t>ҳисобига </a:t>
            </a:r>
            <a:r>
              <a:rPr lang="ru-RU" dirty="0" smtClean="0">
                <a:latin typeface="Times New Roman" pitchFamily="18" charset="0"/>
                <a:cs typeface="Times New Roman" pitchFamily="18" charset="0"/>
              </a:rPr>
              <a:t>соф </a:t>
            </a:r>
            <a:r>
              <a:rPr lang="ru-RU" dirty="0" err="1" smtClean="0">
                <a:latin typeface="Times New Roman" pitchFamily="18" charset="0"/>
                <a:cs typeface="Times New Roman" pitchFamily="18" charset="0"/>
              </a:rPr>
              <a:t>ҳолда </a:t>
            </a:r>
            <a:r>
              <a:rPr lang="ru-RU" dirty="0" smtClean="0">
                <a:latin typeface="Times New Roman" pitchFamily="18" charset="0"/>
                <a:cs typeface="Times New Roman" pitchFamily="18" charset="0"/>
              </a:rPr>
              <a:t>60 кг. азот, 45 кг. фосфор, 15-20 кг. калий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новда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баргларнинг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кучайтиради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гулларнинг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гуллаш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ғужумларнинг тугилиши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куртаклардаги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генератив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органларнинг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дифференциацияланиши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шароитларини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яхшилайди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Иккинчи</a:t>
            </a:r>
            <a:r>
              <a:rPr lang="ru-RU" dirty="0" smtClean="0">
                <a:latin typeface="Times New Roman" pitchFamily="18" charset="0"/>
                <a:cs typeface="Times New Roman" pitchFamily="18" charset="0"/>
              </a:rPr>
              <a:t> марта ток </a:t>
            </a:r>
            <a:r>
              <a:rPr lang="ru-RU" dirty="0" err="1" smtClean="0">
                <a:latin typeface="Times New Roman" pitchFamily="18" charset="0"/>
                <a:cs typeface="Times New Roman" pitchFamily="18" charset="0"/>
              </a:rPr>
              <a:t>гуллагандан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кейин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ғўралар ривожланиш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ўтказилиб</a:t>
            </a:r>
            <a:r>
              <a:rPr lang="ru-RU" dirty="0" smtClean="0">
                <a:latin typeface="Times New Roman" pitchFamily="18" charset="0"/>
                <a:cs typeface="Times New Roman" pitchFamily="18" charset="0"/>
              </a:rPr>
              <a:t>, бунда </a:t>
            </a:r>
            <a:r>
              <a:rPr lang="ru-RU" dirty="0" err="1" smtClean="0">
                <a:latin typeface="Times New Roman" pitchFamily="18" charset="0"/>
                <a:cs typeface="Times New Roman" pitchFamily="18" charset="0"/>
              </a:rPr>
              <a:t>гектарига</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ҳолда </a:t>
            </a:r>
            <a:r>
              <a:rPr lang="ru-RU" dirty="0" smtClean="0">
                <a:latin typeface="Times New Roman" pitchFamily="18" charset="0"/>
                <a:cs typeface="Times New Roman" pitchFamily="18" charset="0"/>
              </a:rPr>
              <a:t>45 кг. фосфор, 15-20 кг. калий </a:t>
            </a:r>
            <a:r>
              <a:rPr lang="ru-RU" dirty="0" err="1" smtClean="0">
                <a:latin typeface="Times New Roman" pitchFamily="18" charset="0"/>
                <a:cs typeface="Times New Roman" pitchFamily="18" charset="0"/>
              </a:rPr>
              <a:t>берилади</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даврда</a:t>
            </a:r>
            <a:r>
              <a:rPr lang="ru-RU" dirty="0" smtClean="0">
                <a:latin typeface="Times New Roman" pitchFamily="18" charset="0"/>
                <a:cs typeface="Times New Roman" pitchFamily="18" charset="0"/>
              </a:rPr>
              <a:t> азот </a:t>
            </a:r>
            <a:r>
              <a:rPr lang="ru-RU" dirty="0" err="1" smtClean="0">
                <a:latin typeface="Times New Roman" pitchFamily="18" charset="0"/>
                <a:cs typeface="Times New Roman" pitchFamily="18" charset="0"/>
              </a:rPr>
              <a:t>берилмайди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озиқлантиришдан сўнг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суғо-рилиши шарт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Озиқлантиришда гўнг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шалтоғи, парранда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ахлати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органик </a:t>
            </a:r>
            <a:r>
              <a:rPr lang="ru-RU" dirty="0" err="1" smtClean="0">
                <a:latin typeface="Times New Roman" pitchFamily="18" charset="0"/>
                <a:cs typeface="Times New Roman" pitchFamily="18" charset="0"/>
              </a:rPr>
              <a:t>ўғитларни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шарбат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самарли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a:t>
            </a:r>
          </a:p>
          <a:p>
            <a:pPr marL="0" indent="0" algn="just">
              <a:buNone/>
            </a:pPr>
            <a:r>
              <a:rPr lang="ru-RU" dirty="0" err="1" smtClean="0">
                <a:latin typeface="Times New Roman" pitchFamily="18" charset="0"/>
                <a:cs typeface="Times New Roman" pitchFamily="18" charset="0"/>
              </a:rPr>
              <a:t>Шағал-тошли ерларда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сизиш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сингиб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азотнинг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ювилиб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ерлардаги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июн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ойининг</a:t>
            </a:r>
            <a:r>
              <a:rPr lang="ru-RU" dirty="0" smtClean="0">
                <a:latin typeface="Times New Roman" pitchFamily="18" charset="0"/>
                <a:cs typeface="Times New Roman" pitchFamily="18" charset="0"/>
              </a:rPr>
              <a:t> 15-20 </a:t>
            </a:r>
            <a:r>
              <a:rPr lang="ru-RU" dirty="0" err="1" smtClean="0">
                <a:latin typeface="Times New Roman" pitchFamily="18" charset="0"/>
                <a:cs typeface="Times New Roman" pitchFamily="18" charset="0"/>
              </a:rPr>
              <a:t>кунига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қадар </a:t>
            </a:r>
            <a:r>
              <a:rPr lang="ru-RU" dirty="0" smtClean="0">
                <a:latin typeface="Times New Roman" pitchFamily="18" charset="0"/>
                <a:cs typeface="Times New Roman" pitchFamily="18" charset="0"/>
              </a:rPr>
              <a:t>2-3 марта </a:t>
            </a:r>
            <a:r>
              <a:rPr lang="ru-RU" dirty="0" err="1" smtClean="0">
                <a:latin typeface="Times New Roman" pitchFamily="18" charset="0"/>
                <a:cs typeface="Times New Roman" pitchFamily="18" charset="0"/>
              </a:rPr>
              <a:t>озиқ-лантирилиши лозим</a:t>
            </a:r>
            <a:r>
              <a:rPr lang="ru-RU" dirty="0" smtClean="0">
                <a:latin typeface="Times New Roman" pitchFamily="18" charset="0"/>
                <a:cs typeface="Times New Roman" pitchFamily="18" charset="0"/>
              </a:rPr>
              <a:t>. </a:t>
            </a:r>
          </a:p>
          <a:p>
            <a:pPr marL="0" indent="0" algn="just">
              <a:buNone/>
            </a:pPr>
            <a:r>
              <a:rPr lang="ru-RU" dirty="0" err="1" smtClean="0">
                <a:latin typeface="Times New Roman" pitchFamily="18" charset="0"/>
                <a:cs typeface="Times New Roman" pitchFamily="18" charset="0"/>
              </a:rPr>
              <a:t>Шўрланган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ерлардаги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қўшимча озиқлантиришда таркибида</a:t>
            </a:r>
            <a:r>
              <a:rPr lang="ru-RU" dirty="0" smtClean="0">
                <a:latin typeface="Times New Roman" pitchFamily="18" charset="0"/>
                <a:cs typeface="Times New Roman" pitchFamily="18" charset="0"/>
              </a:rPr>
              <a:t> хлор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калийли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ўғитлардан фойдаланиш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тавсия</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қилинмайди</a:t>
            </a:r>
            <a:r>
              <a:rPr lang="ru-RU" dirty="0" smtClean="0">
                <a:latin typeface="Times New Roman" pitchFamily="18" charset="0"/>
                <a:cs typeface="Times New Roman" pitchFamily="18" charset="0"/>
              </a:rPr>
              <a:t>.</a:t>
            </a:r>
          </a:p>
          <a:p>
            <a:pPr marL="0" indent="0" algn="just">
              <a:buNone/>
            </a:pPr>
            <a:endParaRPr lang="ru-RU"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500034" y="1142984"/>
            <a:ext cx="8034366" cy="4572016"/>
          </a:xfrm>
        </p:spPr>
        <p:txBody>
          <a:bodyPr>
            <a:normAutofit/>
          </a:bodyPr>
          <a:lstStyle/>
          <a:p>
            <a:pPr algn="just">
              <a:buNone/>
            </a:pP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Илдиздан</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ташқари </a:t>
            </a:r>
            <a:r>
              <a:rPr lang="ru-RU" sz="1800" dirty="0" smtClean="0">
                <a:latin typeface="Times New Roman" pitchFamily="18" charset="0"/>
                <a:cs typeface="Times New Roman" pitchFamily="18" charset="0"/>
              </a:rPr>
              <a:t>(</a:t>
            </a:r>
            <a:r>
              <a:rPr lang="ru-RU" sz="1800" dirty="0" err="1" smtClean="0">
                <a:latin typeface="Times New Roman" pitchFamily="18" charset="0"/>
                <a:cs typeface="Times New Roman" pitchFamily="18" charset="0"/>
              </a:rPr>
              <a:t>барглар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орқали</a:t>
            </a:r>
            <a:r>
              <a:rPr lang="ru-RU" sz="1800"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қўшимча озиқланти-риш,</a:t>
            </a:r>
            <a:r>
              <a:rPr lang="ru-RU" sz="1800" dirty="0" err="1" smtClean="0">
                <a:latin typeface="Times New Roman" pitchFamily="18" charset="0"/>
                <a:cs typeface="Times New Roman" pitchFamily="18" charset="0"/>
              </a:rPr>
              <a:t> айниқса қишки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баҳорги совуқлардан, дўлдан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қурғоқ-чиликдан зарарланган</a:t>
            </a:r>
            <a:r>
              <a:rPr lang="ru-RU" sz="1800" dirty="0" smtClean="0">
                <a:latin typeface="Times New Roman" pitchFamily="18" charset="0"/>
                <a:cs typeface="Times New Roman" pitchFamily="18" charset="0"/>
              </a:rPr>
              <a:t> ток </a:t>
            </a:r>
            <a:r>
              <a:rPr lang="ru-RU" sz="1800" dirty="0" err="1" smtClean="0">
                <a:latin typeface="Times New Roman" pitchFamily="18" charset="0"/>
                <a:cs typeface="Times New Roman" pitchFamily="18" charset="0"/>
              </a:rPr>
              <a:t>тупларида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яхши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самара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беради</a:t>
            </a:r>
            <a:r>
              <a:rPr lang="ru-RU" sz="1800" dirty="0" smtClean="0">
                <a:latin typeface="Times New Roman" pitchFamily="18" charset="0"/>
                <a:cs typeface="Times New Roman" pitchFamily="18" charset="0"/>
              </a:rPr>
              <a:t>. Бунда </a:t>
            </a:r>
            <a:r>
              <a:rPr lang="ru-RU" sz="1800" dirty="0" err="1" smtClean="0">
                <a:latin typeface="Times New Roman" pitchFamily="18" charset="0"/>
                <a:cs typeface="Times New Roman" pitchFamily="18" charset="0"/>
              </a:rPr>
              <a:t>токнинг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яшил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қисмлари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асосан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баргларига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аммиакли</a:t>
            </a:r>
            <a:r>
              <a:rPr lang="ru-RU" sz="1800" dirty="0" smtClean="0">
                <a:latin typeface="Times New Roman" pitchFamily="18" charset="0"/>
                <a:cs typeface="Times New Roman" pitchFamily="18" charset="0"/>
              </a:rPr>
              <a:t> селитра, суперфосфат, калий </a:t>
            </a:r>
            <a:r>
              <a:rPr lang="ru-RU" sz="1800" dirty="0" err="1" smtClean="0">
                <a:latin typeface="Times New Roman" pitchFamily="18" charset="0"/>
                <a:cs typeface="Times New Roman" pitchFamily="18" charset="0"/>
              </a:rPr>
              <a:t>тузлари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микроэлементларнинг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сувли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эритмалари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пуркалади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Натижада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 сифати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яхшиланиб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ҳосилдорлик ўртача</a:t>
            </a:r>
            <a:r>
              <a:rPr lang="ru-RU" sz="1800" dirty="0" smtClean="0">
                <a:latin typeface="Times New Roman" pitchFamily="18" charset="0"/>
                <a:cs typeface="Times New Roman" pitchFamily="18" charset="0"/>
              </a:rPr>
              <a:t> 20-25% га </a:t>
            </a:r>
            <a:r>
              <a:rPr lang="ru-RU" sz="1800" dirty="0" err="1" smtClean="0">
                <a:latin typeface="Times New Roman" pitchFamily="18" charset="0"/>
                <a:cs typeface="Times New Roman" pitchFamily="18" charset="0"/>
              </a:rPr>
              <a:t>ошиши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мумкин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Қў-шимча озиқлантириш </a:t>
            </a:r>
            <a:r>
              <a:rPr lang="ru-RU" sz="1800" dirty="0" smtClean="0">
                <a:latin typeface="Times New Roman" pitchFamily="18" charset="0"/>
                <a:cs typeface="Times New Roman" pitchFamily="18" charset="0"/>
              </a:rPr>
              <a:t>ток </a:t>
            </a:r>
            <a:r>
              <a:rPr lang="ru-RU" sz="1800" dirty="0" err="1" smtClean="0">
                <a:latin typeface="Times New Roman" pitchFamily="18" charset="0"/>
                <a:cs typeface="Times New Roman" pitchFamily="18" charset="0"/>
              </a:rPr>
              <a:t>гуллашидан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олдин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кейин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ғужум-ларнинг жадал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ривожланиши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пишиши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олдидан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ўтказилиши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мумкин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Ҳар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озиқлантиришда аммиакли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селитранинг</a:t>
            </a:r>
            <a:r>
              <a:rPr lang="ru-RU" sz="1800" dirty="0" smtClean="0">
                <a:latin typeface="Times New Roman" pitchFamily="18" charset="0"/>
                <a:cs typeface="Times New Roman" pitchFamily="18" charset="0"/>
              </a:rPr>
              <a:t> 0,5-0,75%, </a:t>
            </a:r>
            <a:r>
              <a:rPr lang="ru-RU" sz="1800" dirty="0" err="1" smtClean="0">
                <a:latin typeface="Times New Roman" pitchFamily="18" charset="0"/>
                <a:cs typeface="Times New Roman" pitchFamily="18" charset="0"/>
              </a:rPr>
              <a:t>суперфосфатнинг</a:t>
            </a:r>
            <a:r>
              <a:rPr lang="ru-RU" sz="1800" dirty="0" smtClean="0">
                <a:latin typeface="Times New Roman" pitchFamily="18" charset="0"/>
                <a:cs typeface="Times New Roman" pitchFamily="18" charset="0"/>
              </a:rPr>
              <a:t> 3-5%, калий </a:t>
            </a:r>
            <a:r>
              <a:rPr lang="ru-RU" sz="1800" dirty="0" err="1" smtClean="0">
                <a:latin typeface="Times New Roman" pitchFamily="18" charset="0"/>
                <a:cs typeface="Times New Roman" pitchFamily="18" charset="0"/>
              </a:rPr>
              <a:t>хлорнинг</a:t>
            </a:r>
            <a:r>
              <a:rPr lang="ru-RU" sz="1800" dirty="0" smtClean="0">
                <a:latin typeface="Times New Roman" pitchFamily="18" charset="0"/>
                <a:cs typeface="Times New Roman" pitchFamily="18" charset="0"/>
              </a:rPr>
              <a:t> 0,5-1% ли </a:t>
            </a:r>
            <a:r>
              <a:rPr lang="ru-RU" sz="1800" dirty="0" err="1" smtClean="0">
                <a:latin typeface="Times New Roman" pitchFamily="18" charset="0"/>
                <a:cs typeface="Times New Roman" pitchFamily="18" charset="0"/>
              </a:rPr>
              <a:t>эритмаси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эрталабки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ёки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кечки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вақт пуркалади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Ҳар бир</a:t>
            </a:r>
            <a:r>
              <a:rPr lang="ru-RU" sz="1800" dirty="0" smtClean="0">
                <a:latin typeface="Times New Roman" pitchFamily="18" charset="0"/>
                <a:cs typeface="Times New Roman" pitchFamily="18" charset="0"/>
              </a:rPr>
              <a:t> ток </a:t>
            </a:r>
            <a:r>
              <a:rPr lang="ru-RU" sz="1800" dirty="0" err="1" smtClean="0">
                <a:latin typeface="Times New Roman" pitchFamily="18" charset="0"/>
                <a:cs typeface="Times New Roman" pitchFamily="18" charset="0"/>
              </a:rPr>
              <a:t>тупига</a:t>
            </a:r>
            <a:r>
              <a:rPr lang="ru-RU" sz="1800" dirty="0" smtClean="0">
                <a:latin typeface="Times New Roman" pitchFamily="18" charset="0"/>
                <a:cs typeface="Times New Roman" pitchFamily="18" charset="0"/>
              </a:rPr>
              <a:t> 0,4-0,5 л.,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гектар </a:t>
            </a:r>
            <a:r>
              <a:rPr lang="ru-RU" sz="1800" dirty="0" err="1" smtClean="0">
                <a:latin typeface="Times New Roman" pitchFamily="18" charset="0"/>
                <a:cs typeface="Times New Roman" pitchFamily="18" charset="0"/>
              </a:rPr>
              <a:t>токзорга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эса</a:t>
            </a:r>
            <a:r>
              <a:rPr lang="ru-RU" sz="1800" dirty="0" smtClean="0">
                <a:latin typeface="Times New Roman" pitchFamily="18" charset="0"/>
                <a:cs typeface="Times New Roman" pitchFamily="18" charset="0"/>
              </a:rPr>
              <a:t> 600-800 л. </a:t>
            </a:r>
            <a:r>
              <a:rPr lang="ru-RU" sz="1800" dirty="0" err="1" smtClean="0">
                <a:latin typeface="Times New Roman" pitchFamily="18" charset="0"/>
                <a:cs typeface="Times New Roman" pitchFamily="18" charset="0"/>
              </a:rPr>
              <a:t>эритма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сарф</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Илдиздан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ташқари қўшимча озиқлантиришни касаллик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зараркунандаларга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қарши ишлатиладиган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кимёвий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препаратлар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билан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қўшиб олиб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бориш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 мумкин</a:t>
            </a:r>
            <a:r>
              <a:rPr lang="ru-RU" sz="1800" dirty="0" smtClean="0">
                <a:latin typeface="Times New Roman" pitchFamily="18" charset="0"/>
                <a:cs typeface="Times New Roman" pitchFamily="18" charset="0"/>
              </a:rPr>
              <a:t>.</a:t>
            </a:r>
          </a:p>
          <a:p>
            <a:pPr algn="just">
              <a:buNone/>
            </a:pPr>
            <a:endParaRPr lang="ru-RU" sz="1800" dirty="0">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215370" cy="785818"/>
          </a:xfrm>
        </p:spPr>
        <p:txBody>
          <a:bodyPr/>
          <a:lstStyle/>
          <a:p>
            <a:pPr algn="ctr"/>
            <a:r>
              <a:rPr lang="ru-RU" sz="2800" b="1" dirty="0" smtClean="0">
                <a:latin typeface="Times New Roman" pitchFamily="18" charset="0"/>
                <a:cs typeface="Times New Roman" pitchFamily="18" charset="0"/>
              </a:rPr>
              <a:t>ЎСТИРУВЧИ МОДДАЛАРДАН ФОЙДАЛАНИШ</a:t>
            </a:r>
            <a:endParaRPr lang="ru-RU" sz="2800"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285720" y="1071546"/>
            <a:ext cx="8643998" cy="5500726"/>
          </a:xfrm>
        </p:spPr>
        <p:txBody>
          <a:bodyPr>
            <a:noAutofit/>
          </a:bodyPr>
          <a:lstStyle/>
          <a:p>
            <a:pPr marL="0" indent="0" algn="just">
              <a:spcBef>
                <a:spcPts val="0"/>
              </a:spcBef>
              <a:spcAft>
                <a:spcPts val="0"/>
              </a:spcAft>
              <a:buNone/>
              <a:tabLst>
                <a:tab pos="174625" algn="l"/>
              </a:tabLst>
            </a:pPr>
            <a:r>
              <a:rPr lang="ru-RU" sz="1600" dirty="0" err="1" smtClean="0">
                <a:latin typeface="Times New Roman" pitchFamily="18" charset="0"/>
                <a:cs typeface="Times New Roman" pitchFamily="18" charset="0"/>
              </a:rPr>
              <a:t>Кейинги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йилларда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кимё</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саноати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ўсимликлар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микробиологияси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физиологиясининг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ривожланиши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натижасида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ҳосили 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сифатини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яхшилаш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мақсадида ўстирувчи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моддалардан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фойдаланиладиган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Ҳозир бир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неча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ўстирувчи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моддлар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хили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маълум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Кимёвий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таркиби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ҳамда микробиологик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табиатига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кўра</a:t>
            </a:r>
            <a:r>
              <a:rPr lang="ru-RU" sz="1600" dirty="0" smtClean="0">
                <a:latin typeface="Times New Roman" pitchFamily="18" charset="0"/>
                <a:cs typeface="Times New Roman" pitchFamily="18" charset="0"/>
              </a:rPr>
              <a:t>, улар </a:t>
            </a:r>
            <a:r>
              <a:rPr lang="ru-RU" sz="1600" dirty="0" err="1" smtClean="0">
                <a:latin typeface="Times New Roman" pitchFamily="18" charset="0"/>
                <a:cs typeface="Times New Roman" pitchFamily="18" charset="0"/>
              </a:rPr>
              <a:t>турлича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таъсир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кўрсатиш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хусусиятига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асосан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стимуляторлар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ингибиторлар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цитокинитик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таъсир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кўрсатувчи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препаратларга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бўлинади</a:t>
            </a:r>
            <a:r>
              <a:rPr lang="ru-RU" sz="1600" dirty="0" smtClean="0">
                <a:latin typeface="Times New Roman" pitchFamily="18" charset="0"/>
                <a:cs typeface="Times New Roman" pitchFamily="18" charset="0"/>
              </a:rPr>
              <a:t>.</a:t>
            </a:r>
          </a:p>
          <a:p>
            <a:pPr marL="0" indent="0" algn="just">
              <a:spcBef>
                <a:spcPts val="0"/>
              </a:spcBef>
              <a:spcAft>
                <a:spcPts val="0"/>
              </a:spcAft>
              <a:buNone/>
              <a:tabLst>
                <a:tab pos="174625" algn="l"/>
              </a:tabLst>
            </a:pPr>
            <a:r>
              <a:rPr lang="ru-RU" sz="1600" dirty="0" err="1" smtClean="0">
                <a:latin typeface="Times New Roman" pitchFamily="18" charset="0"/>
                <a:cs typeface="Times New Roman" pitchFamily="18" charset="0"/>
              </a:rPr>
              <a:t>Уларнинг</a:t>
            </a:r>
            <a:r>
              <a:rPr lang="ru-RU" sz="1600" dirty="0" smtClean="0">
                <a:latin typeface="Times New Roman" pitchFamily="18" charset="0"/>
                <a:cs typeface="Times New Roman" pitchFamily="18" charset="0"/>
              </a:rPr>
              <a:t> ток </a:t>
            </a:r>
            <a:r>
              <a:rPr lang="ru-RU" sz="1600" dirty="0" err="1" smtClean="0">
                <a:latin typeface="Times New Roman" pitchFamily="18" charset="0"/>
                <a:cs typeface="Times New Roman" pitchFamily="18" charset="0"/>
              </a:rPr>
              <a:t>ўсимлигига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таъсирини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ўрганиш</a:t>
            </a:r>
            <a:r>
              <a:rPr lang="ru-RU" sz="1600" dirty="0" smtClean="0">
                <a:latin typeface="Times New Roman" pitchFamily="18" charset="0"/>
                <a:cs typeface="Times New Roman" pitchFamily="18" charset="0"/>
              </a:rPr>
              <a:t> 60-йиллар-нинг </a:t>
            </a:r>
            <a:r>
              <a:rPr lang="ru-RU" sz="1600" dirty="0" err="1" smtClean="0">
                <a:latin typeface="Times New Roman" pitchFamily="18" charset="0"/>
                <a:cs typeface="Times New Roman" pitchFamily="18" charset="0"/>
              </a:rPr>
              <a:t>бошларида</a:t>
            </a:r>
            <a:r>
              <a:rPr lang="ru-RU" sz="1600" dirty="0" smtClean="0">
                <a:latin typeface="Times New Roman" pitchFamily="18" charset="0"/>
                <a:cs typeface="Times New Roman" pitchFamily="18" charset="0"/>
              </a:rPr>
              <a:t> Украина, </a:t>
            </a:r>
            <a:r>
              <a:rPr lang="ru-RU" sz="1600" dirty="0" err="1" smtClean="0">
                <a:latin typeface="Times New Roman" pitchFamily="18" charset="0"/>
                <a:cs typeface="Times New Roman" pitchFamily="18" charset="0"/>
              </a:rPr>
              <a:t>Арманистон</a:t>
            </a:r>
            <a:r>
              <a:rPr lang="ru-RU" sz="1600" dirty="0" smtClean="0">
                <a:latin typeface="Times New Roman" pitchFamily="18" charset="0"/>
                <a:cs typeface="Times New Roman" pitchFamily="18" charset="0"/>
              </a:rPr>
              <a:t>, Россия, </a:t>
            </a:r>
            <a:r>
              <a:rPr lang="ru-RU" sz="1600" dirty="0" err="1" smtClean="0">
                <a:latin typeface="Times New Roman" pitchFamily="18" charset="0"/>
                <a:cs typeface="Times New Roman" pitchFamily="18" charset="0"/>
              </a:rPr>
              <a:t>Ўзбекистон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собиқ иттифоқнинг бошқа республикаларида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бошланган</a:t>
            </a:r>
            <a:r>
              <a:rPr lang="ru-RU" sz="1600" dirty="0" smtClean="0">
                <a:latin typeface="Times New Roman" pitchFamily="18" charset="0"/>
                <a:cs typeface="Times New Roman" pitchFamily="18" charset="0"/>
              </a:rPr>
              <a:t>. </a:t>
            </a:r>
          </a:p>
          <a:p>
            <a:pPr marL="0" indent="0" algn="just">
              <a:spcBef>
                <a:spcPts val="0"/>
              </a:spcBef>
              <a:spcAft>
                <a:spcPts val="0"/>
              </a:spcAft>
              <a:buNone/>
              <a:tabLst>
                <a:tab pos="174625" algn="l"/>
              </a:tabLst>
            </a:pPr>
            <a:r>
              <a:rPr lang="ru-RU" sz="1600" dirty="0" err="1" smtClean="0">
                <a:latin typeface="Times New Roman" pitchFamily="18" charset="0"/>
                <a:cs typeface="Times New Roman" pitchFamily="18" charset="0"/>
              </a:rPr>
              <a:t>Ўстирувчи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моддаларни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қўллаш </a:t>
            </a:r>
            <a:r>
              <a:rPr lang="ru-RU" sz="1600" dirty="0" smtClean="0">
                <a:latin typeface="Times New Roman" pitchFamily="18" charset="0"/>
                <a:cs typeface="Times New Roman" pitchFamily="18" charset="0"/>
              </a:rPr>
              <a:t>АҚШ, Болгария, Италия </a:t>
            </a:r>
            <a:r>
              <a:rPr lang="ru-RU" sz="1600" dirty="0" err="1" smtClean="0">
                <a:latin typeface="Times New Roman" pitchFamily="18" charset="0"/>
                <a:cs typeface="Times New Roman" pitchFamily="18" charset="0"/>
              </a:rPr>
              <a:t>каби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узумчилик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ривожланган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мамлакатларда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атрофлича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ишлаб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чиқилган 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борада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катта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тажриба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орттирилган</a:t>
            </a:r>
            <a:r>
              <a:rPr lang="ru-RU" sz="1600" dirty="0" smtClean="0">
                <a:latin typeface="Times New Roman" pitchFamily="18" charset="0"/>
                <a:cs typeface="Times New Roman" pitchFamily="18" charset="0"/>
              </a:rPr>
              <a:t>. </a:t>
            </a:r>
          </a:p>
          <a:p>
            <a:pPr marL="0" indent="0" algn="just">
              <a:spcBef>
                <a:spcPts val="0"/>
              </a:spcBef>
              <a:spcAft>
                <a:spcPts val="0"/>
              </a:spcAft>
              <a:buNone/>
              <a:tabLst>
                <a:tab pos="174625" algn="l"/>
              </a:tabLst>
            </a:pPr>
            <a:r>
              <a:rPr lang="ru-RU" sz="1600" dirty="0" err="1" smtClean="0">
                <a:latin typeface="Times New Roman" pitchFamily="18" charset="0"/>
                <a:cs typeface="Times New Roman" pitchFamily="18" charset="0"/>
              </a:rPr>
              <a:t>Ўстирувчи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моддалардан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узумчиликда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фойдаланиш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бўйича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Ўзбекистонда</a:t>
            </a:r>
            <a:r>
              <a:rPr lang="ru-RU" sz="1600" dirty="0" smtClean="0">
                <a:latin typeface="Times New Roman" pitchFamily="18" charset="0"/>
                <a:cs typeface="Times New Roman" pitchFamily="18" charset="0"/>
              </a:rPr>
              <a:t> академик Р.Р.Шредер </a:t>
            </a:r>
            <a:r>
              <a:rPr lang="ru-RU" sz="1600" dirty="0" err="1" smtClean="0">
                <a:latin typeface="Times New Roman" pitchFamily="18" charset="0"/>
                <a:cs typeface="Times New Roman" pitchFamily="18" charset="0"/>
              </a:rPr>
              <a:t>номидаги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Боғдорчилик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узумчилик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виночилик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илмий-ишлаб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чиқариш корпорацияси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Самарқанд филиали</a:t>
            </a:r>
            <a:r>
              <a:rPr lang="ru-RU" sz="1600" dirty="0" smtClean="0">
                <a:latin typeface="Times New Roman" pitchFamily="18" charset="0"/>
                <a:cs typeface="Times New Roman" pitchFamily="18" charset="0"/>
              </a:rPr>
              <a:t> (К.В.Смирнов, </a:t>
            </a:r>
            <a:r>
              <a:rPr lang="ru-RU" sz="1600" dirty="0" err="1" smtClean="0">
                <a:latin typeface="Times New Roman" pitchFamily="18" charset="0"/>
                <a:cs typeface="Times New Roman" pitchFamily="18" charset="0"/>
              </a:rPr>
              <a:t>Е.П.Перепелицин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Бутуниттифоқ ўсимликшунослик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институти</a:t>
            </a:r>
            <a:r>
              <a:rPr lang="ru-RU" sz="1600" dirty="0" smtClean="0">
                <a:latin typeface="Times New Roman" pitchFamily="18" charset="0"/>
                <a:cs typeface="Times New Roman" pitchFamily="18" charset="0"/>
              </a:rPr>
              <a:t> (ВИР) </a:t>
            </a:r>
            <a:r>
              <a:rPr lang="ru-RU" sz="1600" dirty="0" err="1" smtClean="0">
                <a:latin typeface="Times New Roman" pitchFamily="18" charset="0"/>
                <a:cs typeface="Times New Roman" pitchFamily="18" charset="0"/>
              </a:rPr>
              <a:t>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Ўрта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Осиё</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станцияси</a:t>
            </a:r>
            <a:r>
              <a:rPr lang="ru-RU" sz="1600" dirty="0" smtClean="0">
                <a:latin typeface="Times New Roman" pitchFamily="18" charset="0"/>
                <a:cs typeface="Times New Roman" pitchFamily="18" charset="0"/>
              </a:rPr>
              <a:t> (М.С.Журавель, А.И.Фролов; </a:t>
            </a:r>
            <a:r>
              <a:rPr lang="ru-RU" sz="1600" dirty="0" err="1" smtClean="0">
                <a:latin typeface="Times New Roman" pitchFamily="18" charset="0"/>
                <a:cs typeface="Times New Roman" pitchFamily="18" charset="0"/>
              </a:rPr>
              <a:t>ҳозир Ўзбекис-тон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ўсимликшунослик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илмий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тадқиқот институти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Тошкент</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Давлат</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аграр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университетининг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мевачилик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узумчилик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кафедраси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(М.Р.Мусамуҳамедов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Россияда</a:t>
            </a:r>
            <a:r>
              <a:rPr lang="ru-RU" sz="1600" dirty="0" smtClean="0">
                <a:latin typeface="Times New Roman" pitchFamily="18" charset="0"/>
                <a:cs typeface="Times New Roman" pitchFamily="18" charset="0"/>
              </a:rPr>
              <a:t> К.А.Тимирязев </a:t>
            </a:r>
            <a:r>
              <a:rPr lang="ru-RU" sz="1600" dirty="0" err="1" smtClean="0">
                <a:latin typeface="Times New Roman" pitchFamily="18" charset="0"/>
                <a:cs typeface="Times New Roman" pitchFamily="18" charset="0"/>
              </a:rPr>
              <a:t>номидаги</a:t>
            </a:r>
            <a:r>
              <a:rPr lang="ru-RU" sz="1600" dirty="0" smtClean="0">
                <a:latin typeface="Times New Roman" pitchFamily="18" charset="0"/>
                <a:cs typeface="Times New Roman" pitchFamily="18" charset="0"/>
              </a:rPr>
              <a:t> Москва </a:t>
            </a:r>
            <a:r>
              <a:rPr lang="ru-RU" sz="1600" dirty="0" err="1" smtClean="0">
                <a:latin typeface="Times New Roman" pitchFamily="18" charset="0"/>
                <a:cs typeface="Times New Roman" pitchFamily="18" charset="0"/>
              </a:rPr>
              <a:t>қишлоқ хўжалиги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академиясининг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узумчилик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кафедраси</a:t>
            </a:r>
            <a:r>
              <a:rPr lang="ru-RU" sz="1600" dirty="0" smtClean="0">
                <a:latin typeface="Times New Roman" pitchFamily="18" charset="0"/>
                <a:cs typeface="Times New Roman" pitchFamily="18" charset="0"/>
              </a:rPr>
              <a:t> (К.В.Смирнов, </a:t>
            </a:r>
            <a:r>
              <a:rPr lang="ru-RU" sz="1600" dirty="0" err="1" smtClean="0">
                <a:latin typeface="Times New Roman" pitchFamily="18" charset="0"/>
                <a:cs typeface="Times New Roman" pitchFamily="18" charset="0"/>
              </a:rPr>
              <a:t>Е.П.Перепелицин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С.Н.Саленков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А.К.Ражабов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б.) </a:t>
            </a:r>
            <a:r>
              <a:rPr lang="ru-RU" sz="1600" dirty="0" err="1" smtClean="0">
                <a:latin typeface="Times New Roman" pitchFamily="18" charset="0"/>
                <a:cs typeface="Times New Roman" pitchFamily="18" charset="0"/>
              </a:rPr>
              <a:t>олимлари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маълум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тажриба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ортирганлар</a:t>
            </a:r>
            <a:r>
              <a:rPr lang="ru-RU" sz="1600" dirty="0" smtClean="0">
                <a:latin typeface="Times New Roman" pitchFamily="18" charset="0"/>
                <a:cs typeface="Times New Roman" pitchFamily="18" charset="0"/>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105804" cy="1154098"/>
          </a:xfrm>
        </p:spPr>
        <p:txBody>
          <a:bodyPr/>
          <a:lstStyle/>
          <a:p>
            <a:pPr algn="ctr"/>
            <a:r>
              <a:rPr lang="ru-RU" sz="3200" b="1" dirty="0" err="1" smtClean="0">
                <a:latin typeface="Times New Roman" pitchFamily="18" charset="0"/>
                <a:cs typeface="Times New Roman" pitchFamily="18" charset="0"/>
              </a:rPr>
              <a:t>Узумчиликда</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қўлланиладиган асосий</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ўстирувчи</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моддалар</a:t>
            </a:r>
            <a:endParaRPr lang="ru-RU" sz="3200"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214282" y="1500174"/>
            <a:ext cx="8429684" cy="5072098"/>
          </a:xfrm>
        </p:spPr>
        <p:txBody>
          <a:bodyPr>
            <a:noAutofit/>
          </a:bodyPr>
          <a:lstStyle/>
          <a:p>
            <a:pPr marL="0" indent="0" algn="just">
              <a:spcBef>
                <a:spcPts val="0"/>
              </a:spcBef>
              <a:spcAft>
                <a:spcPts val="0"/>
              </a:spcAft>
              <a:buNone/>
            </a:pPr>
            <a:r>
              <a:rPr lang="ru-RU" sz="1600" b="1" dirty="0" err="1" smtClean="0">
                <a:latin typeface="Times New Roman" pitchFamily="18" charset="0"/>
                <a:cs typeface="Times New Roman" pitchFamily="18" charset="0"/>
              </a:rPr>
              <a:t>Ауксинлар</a:t>
            </a:r>
            <a:r>
              <a:rPr lang="ru-RU" sz="1600" b="1" dirty="0" smtClean="0">
                <a:latin typeface="Times New Roman" pitchFamily="18" charset="0"/>
                <a:cs typeface="Times New Roman" pitchFamily="18" charset="0"/>
              </a:rPr>
              <a:t>.</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Табиий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ҳолда юксак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ўсимликларда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учрайди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Буларга</a:t>
            </a:r>
            <a:r>
              <a:rPr lang="ru-RU" sz="1600" dirty="0" smtClean="0">
                <a:latin typeface="Times New Roman" pitchFamily="18" charset="0"/>
                <a:cs typeface="Times New Roman" pitchFamily="18" charset="0"/>
              </a:rPr>
              <a:t> 3-индолилсирка, 3-индолилмой, 3-индолилпропин, </a:t>
            </a:r>
            <a:r>
              <a:rPr lang="ru-RU" sz="1600" dirty="0" err="1" smtClean="0">
                <a:latin typeface="Times New Roman" pitchFamily="18" charset="0"/>
                <a:cs typeface="Times New Roman" pitchFamily="18" charset="0"/>
              </a:rPr>
              <a:t>альфанафтилсирка</a:t>
            </a:r>
            <a:r>
              <a:rPr lang="ru-RU" sz="1600" dirty="0" smtClean="0">
                <a:latin typeface="Times New Roman" pitchFamily="18" charset="0"/>
                <a:cs typeface="Times New Roman" pitchFamily="18" charset="0"/>
              </a:rPr>
              <a:t> (АНУ), </a:t>
            </a:r>
            <a:r>
              <a:rPr lang="ru-RU" sz="1600" dirty="0" err="1" smtClean="0">
                <a:latin typeface="Times New Roman" pitchFamily="18" charset="0"/>
                <a:cs typeface="Times New Roman" pitchFamily="18" charset="0"/>
              </a:rPr>
              <a:t>альфанафтилмой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каби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кислоталар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тузлари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айниқса калийли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тузлари</a:t>
            </a:r>
            <a:r>
              <a:rPr lang="ru-RU" sz="1600" dirty="0" smtClean="0">
                <a:latin typeface="Times New Roman" pitchFamily="18" charset="0"/>
                <a:cs typeface="Times New Roman" pitchFamily="18" charset="0"/>
              </a:rPr>
              <a:t> (КАНУ) </a:t>
            </a:r>
            <a:r>
              <a:rPr lang="ru-RU" sz="1600" dirty="0" err="1" smtClean="0">
                <a:latin typeface="Times New Roman" pitchFamily="18" charset="0"/>
                <a:cs typeface="Times New Roman" pitchFamily="18" charset="0"/>
              </a:rPr>
              <a:t>киради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Буларнинг</a:t>
            </a:r>
            <a:r>
              <a:rPr lang="ru-RU" sz="1600" dirty="0" smtClean="0">
                <a:latin typeface="Times New Roman" pitchFamily="18" charset="0"/>
                <a:cs typeface="Times New Roman" pitchFamily="18" charset="0"/>
              </a:rPr>
              <a:t> «С» </a:t>
            </a:r>
            <a:r>
              <a:rPr lang="ru-RU" sz="1600" dirty="0" err="1" smtClean="0">
                <a:latin typeface="Times New Roman" pitchFamily="18" charset="0"/>
                <a:cs typeface="Times New Roman" pitchFamily="18" charset="0"/>
              </a:rPr>
              <a:t>витамини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қўшилган жуда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суюқ эритмаси</a:t>
            </a:r>
            <a:r>
              <a:rPr lang="ru-RU" sz="1600" dirty="0" smtClean="0">
                <a:latin typeface="Times New Roman" pitchFamily="18" charset="0"/>
                <a:cs typeface="Times New Roman" pitchFamily="18" charset="0"/>
              </a:rPr>
              <a:t> ток </a:t>
            </a:r>
            <a:r>
              <a:rPr lang="ru-RU" sz="1600" dirty="0" err="1" smtClean="0">
                <a:latin typeface="Times New Roman" pitchFamily="18" charset="0"/>
                <a:cs typeface="Times New Roman" pitchFamily="18" charset="0"/>
              </a:rPr>
              <a:t>қаламчаларида илдиз</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ҳосил қилиш 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ўсишини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кўчатларнинг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яхши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тутиб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кетишини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тезлаштиради</a:t>
            </a:r>
            <a:r>
              <a:rPr lang="ru-RU" sz="1600" dirty="0" smtClean="0">
                <a:latin typeface="Times New Roman" pitchFamily="18" charset="0"/>
                <a:cs typeface="Times New Roman" pitchFamily="18" charset="0"/>
              </a:rPr>
              <a:t>.</a:t>
            </a:r>
          </a:p>
          <a:p>
            <a:pPr marL="0" indent="0" algn="just">
              <a:spcBef>
                <a:spcPts val="0"/>
              </a:spcBef>
              <a:spcAft>
                <a:spcPts val="0"/>
              </a:spcAft>
              <a:buNone/>
            </a:pPr>
            <a:r>
              <a:rPr lang="ru-RU" sz="1600" b="1" dirty="0" err="1" smtClean="0">
                <a:latin typeface="Times New Roman" pitchFamily="18" charset="0"/>
                <a:cs typeface="Times New Roman" pitchFamily="18" charset="0"/>
              </a:rPr>
              <a:t>Цитокининлар</a:t>
            </a:r>
            <a:r>
              <a:rPr lang="ru-RU" sz="1600" b="1" dirty="0" smtClean="0">
                <a:latin typeface="Times New Roman" pitchFamily="18" charset="0"/>
                <a:cs typeface="Times New Roman" pitchFamily="18" charset="0"/>
              </a:rPr>
              <a:t>.</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Тўқималарда ҳўжайраларнинг бўлиниши-ни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тезлаштиради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уруғларнинг тезроқ униши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куртакларнинг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шаклланиши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новдаларнинг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ўсишига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шунингдек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баргларнинг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эрта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қариши, ҳужайраларнинг ёшаришига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таъсир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кўрсатади</a:t>
            </a:r>
            <a:r>
              <a:rPr lang="ru-RU" sz="1600" dirty="0" smtClean="0">
                <a:latin typeface="Times New Roman" pitchFamily="18" charset="0"/>
                <a:cs typeface="Times New Roman" pitchFamily="18" charset="0"/>
              </a:rPr>
              <a:t>. </a:t>
            </a:r>
          </a:p>
          <a:p>
            <a:pPr marL="0" indent="0" algn="just">
              <a:spcBef>
                <a:spcPts val="0"/>
              </a:spcBef>
              <a:spcAft>
                <a:spcPts val="0"/>
              </a:spcAft>
              <a:buNone/>
            </a:pPr>
            <a:r>
              <a:rPr lang="ru-RU" sz="1600" b="1" dirty="0" err="1" smtClean="0">
                <a:latin typeface="Times New Roman" pitchFamily="18" charset="0"/>
                <a:cs typeface="Times New Roman" pitchFamily="18" charset="0"/>
              </a:rPr>
              <a:t>Ретардантлар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хлорхолинхлорид</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Ўсимликка</a:t>
            </a:r>
            <a:r>
              <a:rPr lang="ru-RU" sz="1600" dirty="0" smtClean="0">
                <a:latin typeface="Times New Roman" pitchFamily="18" charset="0"/>
                <a:cs typeface="Times New Roman" pitchFamily="18" charset="0"/>
              </a:rPr>
              <a:t> гиббереллин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ауксинларга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қараганда тескари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таъсир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кўрсатади</a:t>
            </a:r>
            <a:r>
              <a:rPr lang="ru-RU" sz="1600" dirty="0" smtClean="0">
                <a:latin typeface="Times New Roman" pitchFamily="18" charset="0"/>
                <a:cs typeface="Times New Roman" pitchFamily="18" charset="0"/>
              </a:rPr>
              <a:t>. Улар ток </a:t>
            </a:r>
            <a:r>
              <a:rPr lang="ru-RU" sz="1600" dirty="0" err="1" smtClean="0">
                <a:latin typeface="Times New Roman" pitchFamily="18" charset="0"/>
                <a:cs typeface="Times New Roman" pitchFamily="18" charset="0"/>
              </a:rPr>
              <a:t>вегетатив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қисмлари ўсишини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кечиктиради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новдаларни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қис-қартиради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новдалар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пишишини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тезлаштиради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со-вуққа чидамлилигини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оширади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Баҳорда куртаклар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уйғониши-ни кечиктириб</a:t>
            </a:r>
            <a:r>
              <a:rPr lang="ru-RU" sz="1600" dirty="0" smtClean="0">
                <a:latin typeface="Times New Roman" pitchFamily="18" charset="0"/>
                <a:cs typeface="Times New Roman" pitchFamily="18" charset="0"/>
              </a:rPr>
              <a:t>, ток </a:t>
            </a:r>
            <a:r>
              <a:rPr lang="ru-RU" sz="1600" dirty="0" err="1" smtClean="0">
                <a:latin typeface="Times New Roman" pitchFamily="18" charset="0"/>
                <a:cs typeface="Times New Roman" pitchFamily="18" charset="0"/>
              </a:rPr>
              <a:t>яшил</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қисмларини баҳорги совуқдан ас-рашга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ёрдам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беради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шунингдек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генератив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органларнинг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шаклланишини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кучайтириб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ёш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ўсимликнинг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ҳосилга киришини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тезлаштиради</a:t>
            </a:r>
            <a:r>
              <a:rPr lang="ru-RU" sz="1600" dirty="0" smtClean="0">
                <a:latin typeface="Times New Roman" pitchFamily="18" charset="0"/>
                <a:cs typeface="Times New Roman" pitchFamily="18" charset="0"/>
              </a:rPr>
              <a:t>.</a:t>
            </a:r>
          </a:p>
          <a:p>
            <a:pPr marL="0" indent="0" algn="just">
              <a:spcBef>
                <a:spcPts val="0"/>
              </a:spcBef>
              <a:spcAft>
                <a:spcPts val="0"/>
              </a:spcAft>
              <a:buNone/>
            </a:pPr>
            <a:r>
              <a:rPr lang="ru-RU" sz="1600" dirty="0" err="1" smtClean="0">
                <a:latin typeface="Times New Roman" pitchFamily="18" charset="0"/>
                <a:cs typeface="Times New Roman" pitchFamily="18" charset="0"/>
              </a:rPr>
              <a:t>Хлорхолинхлорид</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таъсирида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токнинг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умумий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барг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сатҳи камайсада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аммо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уларда</a:t>
            </a:r>
            <a:r>
              <a:rPr lang="ru-RU" sz="1600" dirty="0" smtClean="0">
                <a:latin typeface="Times New Roman" pitchFamily="18" charset="0"/>
                <a:cs typeface="Times New Roman" pitchFamily="18" charset="0"/>
              </a:rPr>
              <a:t> хлорофилл </a:t>
            </a:r>
            <a:r>
              <a:rPr lang="ru-RU" sz="1600" dirty="0" err="1" smtClean="0">
                <a:latin typeface="Times New Roman" pitchFamily="18" charset="0"/>
                <a:cs typeface="Times New Roman" pitchFamily="18" charset="0"/>
              </a:rPr>
              <a:t>миқдори кўпайиши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ҳисо-бига </a:t>
            </a:r>
            <a:r>
              <a:rPr lang="ru-RU" sz="1600" dirty="0" smtClean="0">
                <a:latin typeface="Times New Roman" pitchFamily="18" charset="0"/>
                <a:cs typeface="Times New Roman" pitchFamily="18" charset="0"/>
              </a:rPr>
              <a:t>фотосинтез </a:t>
            </a:r>
            <a:r>
              <a:rPr lang="ru-RU" sz="1600" dirty="0" err="1" smtClean="0">
                <a:latin typeface="Times New Roman" pitchFamily="18" charset="0"/>
                <a:cs typeface="Times New Roman" pitchFamily="18" charset="0"/>
              </a:rPr>
              <a:t>фаолияти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кучаяди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генератив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органлар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озиқ моддалар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яхши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таъминланади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ғужумлар тўлиқ тугилиб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бошларининг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сифати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ошади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зич</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бўлади-ган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навларга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хлорхолинхлорид</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ишлов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бериш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тавсия</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қи-линмайди </a:t>
            </a:r>
            <a:r>
              <a:rPr lang="ru-RU" sz="1600" dirty="0" smtClean="0">
                <a:latin typeface="Times New Roman" pitchFamily="18" charset="0"/>
                <a:cs typeface="Times New Roman" pitchFamily="18" charset="0"/>
              </a:rPr>
              <a:t>(</a:t>
            </a:r>
            <a:r>
              <a:rPr lang="ru-RU" sz="1600" dirty="0" err="1" smtClean="0">
                <a:latin typeface="Times New Roman" pitchFamily="18" charset="0"/>
                <a:cs typeface="Times New Roman" pitchFamily="18" charset="0"/>
              </a:rPr>
              <a:t>уларни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янада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зичлаштириб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юборади</a:t>
            </a:r>
            <a:r>
              <a:rPr lang="ru-RU" sz="1600" dirty="0" smtClean="0">
                <a:latin typeface="Times New Roman" pitchFamily="18" charset="0"/>
                <a:cs typeface="Times New Roman" pitchFamily="18" charset="0"/>
              </a:rP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14282" y="428604"/>
            <a:ext cx="8643998" cy="6143668"/>
          </a:xfrm>
        </p:spPr>
        <p:txBody>
          <a:bodyPr>
            <a:normAutofit fontScale="92500" lnSpcReduction="20000"/>
          </a:bodyPr>
          <a:lstStyle/>
          <a:p>
            <a:pPr marL="0" indent="0" algn="just">
              <a:lnSpc>
                <a:spcPct val="110000"/>
              </a:lnSpc>
              <a:spcBef>
                <a:spcPts val="0"/>
              </a:spcBef>
              <a:spcAft>
                <a:spcPts val="0"/>
              </a:spcAft>
              <a:buNone/>
            </a:pP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тупларини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хлорхолинхлорид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қуйидаги-ча 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гуллашидан</a:t>
            </a:r>
            <a:r>
              <a:rPr lang="ru-RU" dirty="0" smtClean="0">
                <a:latin typeface="Times New Roman" pitchFamily="18" charset="0"/>
                <a:cs typeface="Times New Roman" pitchFamily="18" charset="0"/>
              </a:rPr>
              <a:t> 10-15 кун </a:t>
            </a:r>
            <a:r>
              <a:rPr lang="ru-RU" dirty="0" err="1" smtClean="0">
                <a:latin typeface="Times New Roman" pitchFamily="18" charset="0"/>
                <a:cs typeface="Times New Roman" pitchFamily="18" charset="0"/>
              </a:rPr>
              <a:t>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новдалар</a:t>
            </a:r>
            <a:r>
              <a:rPr lang="ru-RU" dirty="0" smtClean="0">
                <a:latin typeface="Times New Roman" pitchFamily="18" charset="0"/>
                <a:cs typeface="Times New Roman" pitchFamily="18" charset="0"/>
              </a:rPr>
              <a:t> 40-50 см., </a:t>
            </a:r>
            <a:r>
              <a:rPr lang="ru-RU" dirty="0" err="1" smtClean="0">
                <a:latin typeface="Times New Roman" pitchFamily="18" charset="0"/>
                <a:cs typeface="Times New Roman" pitchFamily="18" charset="0"/>
              </a:rPr>
              <a:t>тўпгуллар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чочок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ҳолатда бўлганда</a:t>
            </a:r>
            <a:r>
              <a:rPr lang="ru-RU" dirty="0" smtClean="0">
                <a:latin typeface="Times New Roman" pitchFamily="18" charset="0"/>
                <a:cs typeface="Times New Roman" pitchFamily="18" charset="0"/>
              </a:rPr>
              <a:t> ОУМ-400 </a:t>
            </a:r>
            <a:r>
              <a:rPr lang="ru-RU" dirty="0" err="1" smtClean="0">
                <a:latin typeface="Times New Roman" pitchFamily="18" charset="0"/>
                <a:cs typeface="Times New Roman" pitchFamily="18" charset="0"/>
              </a:rPr>
              <a:t>пуркагичи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хлорхолинхлориднинг</a:t>
            </a:r>
            <a:r>
              <a:rPr lang="ru-RU" dirty="0" smtClean="0">
                <a:latin typeface="Times New Roman" pitchFamily="18" charset="0"/>
                <a:cs typeface="Times New Roman" pitchFamily="18" charset="0"/>
              </a:rPr>
              <a:t> 0,05-0,075% ли </a:t>
            </a:r>
            <a:r>
              <a:rPr lang="ru-RU" dirty="0" err="1" smtClean="0">
                <a:latin typeface="Times New Roman" pitchFamily="18" charset="0"/>
                <a:cs typeface="Times New Roman" pitchFamily="18" charset="0"/>
              </a:rPr>
              <a:t>эритмаси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пуркалади</a:t>
            </a:r>
            <a:r>
              <a:rPr lang="ru-RU" dirty="0" smtClean="0">
                <a:latin typeface="Times New Roman" pitchFamily="18" charset="0"/>
                <a:cs typeface="Times New Roman" pitchFamily="18" charset="0"/>
              </a:rPr>
              <a:t>. 1 га. </a:t>
            </a:r>
            <a:r>
              <a:rPr lang="ru-RU" dirty="0" err="1" smtClean="0">
                <a:latin typeface="Times New Roman" pitchFamily="18" charset="0"/>
                <a:cs typeface="Times New Roman" pitchFamily="18" charset="0"/>
              </a:rPr>
              <a:t>токзорга</a:t>
            </a:r>
            <a:r>
              <a:rPr lang="ru-RU" dirty="0" smtClean="0">
                <a:latin typeface="Times New Roman" pitchFamily="18" charset="0"/>
                <a:cs typeface="Times New Roman" pitchFamily="18" charset="0"/>
              </a:rPr>
              <a:t> 1 кг. </a:t>
            </a:r>
            <a:r>
              <a:rPr lang="ru-RU" dirty="0" err="1" smtClean="0">
                <a:latin typeface="Times New Roman" pitchFamily="18" charset="0"/>
                <a:cs typeface="Times New Roman" pitchFamily="18" charset="0"/>
              </a:rPr>
              <a:t>хлорхолинхлорид</a:t>
            </a:r>
            <a:r>
              <a:rPr lang="ru-RU" dirty="0" smtClean="0">
                <a:latin typeface="Times New Roman" pitchFamily="18" charset="0"/>
                <a:cs typeface="Times New Roman" pitchFamily="18" charset="0"/>
              </a:rPr>
              <a:t>, 1500 л </a:t>
            </a:r>
            <a:r>
              <a:rPr lang="ru-RU" dirty="0" err="1" smtClean="0">
                <a:latin typeface="Times New Roman" pitchFamily="18" charset="0"/>
                <a:cs typeface="Times New Roman" pitchFamily="18" charset="0"/>
              </a:rPr>
              <a:t>атрофида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суюқлик сарфланади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ишни</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касаллик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заракунандаларига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қарши ишлатиладиган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препаратлар</a:t>
            </a:r>
            <a:r>
              <a:rPr lang="ru-RU" dirty="0" smtClean="0">
                <a:latin typeface="Times New Roman" pitchFamily="18" charset="0"/>
                <a:cs typeface="Times New Roman" pitchFamily="18" charset="0"/>
              </a:rPr>
              <a:t> (бордо </a:t>
            </a:r>
            <a:r>
              <a:rPr lang="ru-RU" dirty="0" err="1" smtClean="0">
                <a:latin typeface="Times New Roman" pitchFamily="18" charset="0"/>
                <a:cs typeface="Times New Roman" pitchFamily="18" charset="0"/>
              </a:rPr>
              <a:t>суюқлиги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каллоидли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олтингугурт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цинеб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купрозан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б.)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қўшиб 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a:t>
            </a:r>
          </a:p>
          <a:p>
            <a:pPr marL="0" indent="0" algn="just">
              <a:lnSpc>
                <a:spcPct val="110000"/>
              </a:lnSpc>
              <a:spcBef>
                <a:spcPts val="0"/>
              </a:spcBef>
              <a:spcAft>
                <a:spcPts val="0"/>
              </a:spcAft>
              <a:buNone/>
            </a:pPr>
            <a:r>
              <a:rPr lang="ru-RU" dirty="0" err="1" smtClean="0">
                <a:latin typeface="Times New Roman" pitchFamily="18" charset="0"/>
                <a:cs typeface="Times New Roman" pitchFamily="18" charset="0"/>
              </a:rPr>
              <a:t>Ретандартлар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соғлиқ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туғдирмайди.</a:t>
            </a:r>
            <a:endParaRPr lang="ru-RU" dirty="0" smtClean="0">
              <a:latin typeface="Times New Roman" pitchFamily="18" charset="0"/>
              <a:cs typeface="Times New Roman" pitchFamily="18" charset="0"/>
            </a:endParaRPr>
          </a:p>
          <a:p>
            <a:pPr marL="0" indent="0" algn="just">
              <a:lnSpc>
                <a:spcPct val="110000"/>
              </a:lnSpc>
              <a:spcBef>
                <a:spcPts val="0"/>
              </a:spcBef>
              <a:spcAft>
                <a:spcPts val="0"/>
              </a:spcAft>
              <a:buNone/>
            </a:pPr>
            <a:r>
              <a:rPr lang="ru-RU" b="1" dirty="0" err="1" smtClean="0">
                <a:latin typeface="Times New Roman" pitchFamily="18" charset="0"/>
                <a:cs typeface="Times New Roman" pitchFamily="18" charset="0"/>
              </a:rPr>
              <a:t>Гиббериллинлар</a:t>
            </a:r>
            <a:r>
              <a:rPr lang="ru-RU" b="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Узумчиликда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қўлланиладиган ўсти-рувчи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моддалар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гуруҳига киради</a:t>
            </a:r>
            <a:r>
              <a:rPr lang="ru-RU" dirty="0" smtClean="0">
                <a:latin typeface="Times New Roman" pitchFamily="18" charset="0"/>
                <a:cs typeface="Times New Roman" pitchFamily="18" charset="0"/>
              </a:rPr>
              <a:t>. 70 га </a:t>
            </a:r>
            <a:r>
              <a:rPr lang="ru-RU" dirty="0" err="1" smtClean="0">
                <a:latin typeface="Times New Roman" pitchFamily="18" charset="0"/>
                <a:cs typeface="Times New Roman" pitchFamily="18" charset="0"/>
              </a:rPr>
              <a:t>яқин хиллари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амалиётида</a:t>
            </a:r>
            <a:r>
              <a:rPr lang="ru-RU" dirty="0" smtClean="0">
                <a:latin typeface="Times New Roman" pitchFamily="18" charset="0"/>
                <a:cs typeface="Times New Roman" pitchFamily="18" charset="0"/>
              </a:rPr>
              <a:t> кристалл </a:t>
            </a:r>
            <a:r>
              <a:rPr lang="ru-RU" dirty="0" err="1" smtClean="0">
                <a:latin typeface="Times New Roman" pitchFamily="18" charset="0"/>
                <a:cs typeface="Times New Roman" pitchFamily="18" charset="0"/>
              </a:rPr>
              <a:t>холидаги</a:t>
            </a:r>
            <a:r>
              <a:rPr lang="ru-RU" dirty="0" smtClean="0">
                <a:latin typeface="Times New Roman" pitchFamily="18" charset="0"/>
                <a:cs typeface="Times New Roman" pitchFamily="18" charset="0"/>
              </a:rPr>
              <a:t> А</a:t>
            </a:r>
            <a:r>
              <a:rPr lang="ru-RU" baseline="-25000" dirty="0" smtClean="0">
                <a:latin typeface="Times New Roman" pitchFamily="18" charset="0"/>
                <a:cs typeface="Times New Roman" pitchFamily="18" charset="0"/>
              </a:rPr>
              <a:t>3 </a:t>
            </a:r>
            <a:r>
              <a:rPr lang="ru-RU" dirty="0" err="1" smtClean="0">
                <a:latin typeface="Times New Roman" pitchFamily="18" charset="0"/>
                <a:cs typeface="Times New Roman" pitchFamily="18" charset="0"/>
              </a:rPr>
              <a:t>гибберил-лин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гибберилл</a:t>
            </a:r>
            <a:r>
              <a:rPr lang="ru-RU" dirty="0" smtClean="0">
                <a:latin typeface="Times New Roman" pitchFamily="18" charset="0"/>
                <a:cs typeface="Times New Roman" pitchFamily="18" charset="0"/>
              </a:rPr>
              <a:t> кислота) </a:t>
            </a:r>
            <a:r>
              <a:rPr lang="ru-RU" dirty="0" err="1" smtClean="0">
                <a:latin typeface="Times New Roman" pitchFamily="18" charset="0"/>
                <a:cs typeface="Times New Roman" pitchFamily="18" charset="0"/>
              </a:rPr>
              <a:t>ҳамда гибберсиб</a:t>
            </a:r>
            <a:r>
              <a:rPr lang="ru-RU" dirty="0" smtClean="0">
                <a:latin typeface="Times New Roman" pitchFamily="18" charset="0"/>
                <a:cs typeface="Times New Roman" pitchFamily="18" charset="0"/>
              </a:rPr>
              <a:t> (А</a:t>
            </a:r>
            <a:r>
              <a:rPr lang="ru-RU" baseline="-25000" dirty="0" smtClean="0">
                <a:latin typeface="Times New Roman" pitchFamily="18" charset="0"/>
                <a:cs typeface="Times New Roman" pitchFamily="18" charset="0"/>
              </a:rPr>
              <a:t>3</a:t>
            </a:r>
            <a:r>
              <a:rPr lang="ru-RU" dirty="0" smtClean="0">
                <a:latin typeface="Times New Roman" pitchFamily="18" charset="0"/>
                <a:cs typeface="Times New Roman" pitchFamily="18" charset="0"/>
              </a:rPr>
              <a:t>, А</a:t>
            </a:r>
            <a:r>
              <a:rPr lang="ru-RU" baseline="-25000" dirty="0" smtClean="0">
                <a:latin typeface="Times New Roman" pitchFamily="18" charset="0"/>
                <a:cs typeface="Times New Roman" pitchFamily="18" charset="0"/>
              </a:rPr>
              <a:t>7</a:t>
            </a:r>
            <a:r>
              <a:rPr lang="ru-RU" dirty="0" smtClean="0">
                <a:latin typeface="Times New Roman" pitchFamily="18" charset="0"/>
                <a:cs typeface="Times New Roman" pitchFamily="18" charset="0"/>
              </a:rPr>
              <a:t>, А</a:t>
            </a:r>
            <a:r>
              <a:rPr lang="ru-RU" baseline="-25000" dirty="0" smtClean="0">
                <a:latin typeface="Times New Roman" pitchFamily="18" charset="0"/>
                <a:cs typeface="Times New Roman" pitchFamily="18" charset="0"/>
              </a:rPr>
              <a:t>4 </a:t>
            </a:r>
            <a:r>
              <a:rPr lang="ru-RU" dirty="0" err="1" smtClean="0">
                <a:latin typeface="Times New Roman" pitchFamily="18" charset="0"/>
                <a:cs typeface="Times New Roman" pitchFamily="18" charset="0"/>
              </a:rPr>
              <a:t>гиббе-риллинларнинг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натрийли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тузлари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аралашмасидан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иборат</a:t>
            </a:r>
            <a:r>
              <a:rPr lang="ru-RU" dirty="0" smtClean="0">
                <a:latin typeface="Times New Roman" pitchFamily="18" charset="0"/>
                <a:cs typeface="Times New Roman" pitchFamily="18" charset="0"/>
              </a:rPr>
              <a:t> техник </a:t>
            </a:r>
            <a:r>
              <a:rPr lang="ru-RU" dirty="0" err="1" smtClean="0">
                <a:latin typeface="Times New Roman" pitchFamily="18" charset="0"/>
                <a:cs typeface="Times New Roman" pitchFamily="18" charset="0"/>
              </a:rPr>
              <a:t>гиббериллин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қўлланилади</a:t>
            </a:r>
            <a:r>
              <a:rPr lang="ru-RU" dirty="0" smtClean="0">
                <a:latin typeface="Times New Roman" pitchFamily="18" charset="0"/>
                <a:cs typeface="Times New Roman" pitchFamily="18" charset="0"/>
              </a:rPr>
              <a:t>.</a:t>
            </a:r>
          </a:p>
          <a:p>
            <a:pPr marL="0" indent="0" algn="just">
              <a:lnSpc>
                <a:spcPct val="110000"/>
              </a:lnSpc>
              <a:spcBef>
                <a:spcPts val="0"/>
              </a:spcBef>
              <a:spcAft>
                <a:spcPts val="0"/>
              </a:spcAft>
              <a:buNone/>
            </a:pPr>
            <a:r>
              <a:rPr lang="ru-RU" dirty="0" smtClean="0">
                <a:latin typeface="Times New Roman" pitchFamily="18" charset="0"/>
                <a:cs typeface="Times New Roman" pitchFamily="18" charset="0"/>
              </a:rPr>
              <a:t>Улар </a:t>
            </a:r>
            <a:r>
              <a:rPr lang="ru-RU" dirty="0" err="1" smtClean="0">
                <a:latin typeface="Times New Roman" pitchFamily="18" charset="0"/>
                <a:cs typeface="Times New Roman" pitchFamily="18" charset="0"/>
              </a:rPr>
              <a:t>ўсимлик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яшил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қисмларининг ўсишига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барглар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ҳажмини катталаштиради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йирик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уруғсиз ғужумларни ҳосил қилади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гуллаши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беришини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тезлаштиради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a:t>
            </a:r>
            <a:r>
              <a:rPr lang="ru-RU" dirty="0" smtClean="0">
                <a:latin typeface="Times New Roman" pitchFamily="18" charset="0"/>
                <a:cs typeface="Times New Roman" pitchFamily="18" charset="0"/>
              </a:rPr>
              <a:t>.к. Академик Р.Р.Шредер </a:t>
            </a:r>
            <a:r>
              <a:rPr lang="ru-RU" dirty="0" err="1" smtClean="0">
                <a:latin typeface="Times New Roman" pitchFamily="18" charset="0"/>
                <a:cs typeface="Times New Roman" pitchFamily="18" charset="0"/>
              </a:rPr>
              <a:t>номидаги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Боғдорчилик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виночилик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илмий-ишлаб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корпорацияси</a:t>
            </a:r>
            <a:r>
              <a:rPr lang="ru-RU" dirty="0" smtClean="0">
                <a:latin typeface="Times New Roman" pitchFamily="18" charset="0"/>
                <a:cs typeface="Times New Roman" pitchFamily="18" charset="0"/>
              </a:rPr>
              <a:t> (К.В.Смирнов, Е.П. </a:t>
            </a:r>
            <a:r>
              <a:rPr lang="ru-RU" dirty="0" err="1" smtClean="0">
                <a:latin typeface="Times New Roman" pitchFamily="18" charset="0"/>
                <a:cs typeface="Times New Roman" pitchFamily="18" charset="0"/>
              </a:rPr>
              <a:t>Перепелицин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збекистон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ўсимликшунослик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илмий-тадқиқот институти</a:t>
            </a:r>
            <a:r>
              <a:rPr lang="ru-RU" dirty="0" smtClean="0">
                <a:latin typeface="Times New Roman" pitchFamily="18" charset="0"/>
                <a:cs typeface="Times New Roman" pitchFamily="18" charset="0"/>
              </a:rPr>
              <a:t> (М.С.Журавель, А.И.Фролов), </a:t>
            </a:r>
            <a:r>
              <a:rPr lang="ru-RU" dirty="0" err="1" smtClean="0">
                <a:latin typeface="Times New Roman" pitchFamily="18" charset="0"/>
                <a:cs typeface="Times New Roman" pitchFamily="18" charset="0"/>
              </a:rPr>
              <a:t>Тошкент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аграр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университети</a:t>
            </a:r>
            <a:r>
              <a:rPr lang="ru-RU" dirty="0" smtClean="0">
                <a:latin typeface="Times New Roman" pitchFamily="18" charset="0"/>
                <a:cs typeface="Times New Roman" pitchFamily="18" charset="0"/>
              </a:rPr>
              <a:t> (М.Р.</a:t>
            </a:r>
            <a:r>
              <a:rPr lang="ru-RU" dirty="0" err="1" smtClean="0">
                <a:latin typeface="Times New Roman" pitchFamily="18" charset="0"/>
                <a:cs typeface="Times New Roman" pitchFamily="18" charset="0"/>
              </a:rPr>
              <a:t>Мусамуҳамедов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маълумотларига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гиббереллиннинг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фақат узумнинг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уруғсиз навларигагина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ижобий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кўрсатилган</a:t>
            </a:r>
            <a:r>
              <a:rPr lang="ru-RU" dirty="0" smtClean="0">
                <a:latin typeface="Times New Roman" pitchFamily="18" charset="0"/>
                <a:cs typeface="Times New Roman" pitchFamily="18" charset="0"/>
              </a:rPr>
              <a:t>. Гиббереллин </a:t>
            </a:r>
            <a:r>
              <a:rPr lang="ru-RU" dirty="0" err="1" smtClean="0">
                <a:latin typeface="Times New Roman" pitchFamily="18" charset="0"/>
                <a:cs typeface="Times New Roman" pitchFamily="18" charset="0"/>
              </a:rPr>
              <a:t>таъсирида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ғужумлари сезиларли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катталашиб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умумий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ошади</a:t>
            </a:r>
            <a:r>
              <a:rPr lang="ru-RU" dirty="0" smtClean="0">
                <a:latin typeface="Times New Roman" pitchFamily="18" charset="0"/>
                <a:cs typeface="Times New Roman" pitchFamily="18" charset="0"/>
              </a:rPr>
              <a:t>. Гиббереллин </a:t>
            </a:r>
            <a:r>
              <a:rPr lang="ru-RU" dirty="0" err="1" smtClean="0">
                <a:latin typeface="Times New Roman" pitchFamily="18" charset="0"/>
                <a:cs typeface="Times New Roman" pitchFamily="18" charset="0"/>
              </a:rPr>
              <a:t>фақат узум</a:t>
            </a:r>
            <a:r>
              <a:rPr lang="ru-RU" dirty="0" smtClean="0">
                <a:latin typeface="Times New Roman" pitchFamily="18" charset="0"/>
                <a:cs typeface="Times New Roman" pitchFamily="18" charset="0"/>
              </a:rPr>
              <a:t> боши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ғужумларигагина таъсир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хусусиятига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a:t>
            </a:r>
          </a:p>
          <a:p>
            <a:pPr marL="0" indent="0" algn="just">
              <a:lnSpc>
                <a:spcPct val="110000"/>
              </a:lnSpc>
              <a:spcBef>
                <a:spcPts val="0"/>
              </a:spcBef>
              <a:spcAft>
                <a:spcPts val="0"/>
              </a:spcAft>
              <a:buNone/>
            </a:pPr>
            <a:r>
              <a:rPr lang="ru-RU" dirty="0" smtClean="0">
                <a:latin typeface="Times New Roman" pitchFamily="18" charset="0"/>
                <a:cs typeface="Times New Roman" pitchFamily="18" charset="0"/>
              </a:rPr>
              <a:t>Гиббереллин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қулай муддати</a:t>
            </a:r>
            <a:r>
              <a:rPr lang="ru-RU" dirty="0" smtClean="0">
                <a:latin typeface="Times New Roman" pitchFamily="18" charset="0"/>
                <a:cs typeface="Times New Roman" pitchFamily="18" charset="0"/>
              </a:rPr>
              <a:t> - ток </a:t>
            </a:r>
            <a:r>
              <a:rPr lang="ru-RU" dirty="0" err="1" smtClean="0">
                <a:latin typeface="Times New Roman" pitchFamily="18" charset="0"/>
                <a:cs typeface="Times New Roman" pitchFamily="18" charset="0"/>
              </a:rPr>
              <a:t>гуллашининг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охирги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ғўралар тугилишининг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бошланғич даврлари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a:t>
            </a:r>
          </a:p>
          <a:p>
            <a:pPr marL="0" indent="0" algn="just">
              <a:lnSpc>
                <a:spcPct val="110000"/>
              </a:lnSpc>
              <a:spcBef>
                <a:spcPts val="0"/>
              </a:spcBef>
              <a:spcAft>
                <a:spcPts val="0"/>
              </a:spcAft>
              <a:buNone/>
            </a:pPr>
            <a:r>
              <a:rPr lang="ru-RU" dirty="0" err="1" smtClean="0">
                <a:latin typeface="Times New Roman" pitchFamily="18" charset="0"/>
                <a:cs typeface="Times New Roman" pitchFamily="18" charset="0"/>
              </a:rPr>
              <a:t>Сепиладиган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эритма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концентрацияси</a:t>
            </a:r>
            <a:r>
              <a:rPr lang="ru-RU" dirty="0" smtClean="0">
                <a:latin typeface="Times New Roman" pitchFamily="18" charset="0"/>
                <a:cs typeface="Times New Roman" pitchFamily="18" charset="0"/>
              </a:rPr>
              <a:t> кристалл </a:t>
            </a:r>
            <a:r>
              <a:rPr lang="ru-RU" dirty="0" err="1" smtClean="0">
                <a:latin typeface="Times New Roman" pitchFamily="18" charset="0"/>
                <a:cs typeface="Times New Roman" pitchFamily="18" charset="0"/>
              </a:rPr>
              <a:t>ҳолдаги </a:t>
            </a:r>
            <a:r>
              <a:rPr lang="ru-RU" dirty="0" smtClean="0">
                <a:latin typeface="Times New Roman" pitchFamily="18" charset="0"/>
                <a:cs typeface="Times New Roman" pitchFamily="18" charset="0"/>
              </a:rPr>
              <a:t>А</a:t>
            </a:r>
            <a:r>
              <a:rPr lang="ru-RU" baseline="-25000" dirty="0" smtClean="0">
                <a:latin typeface="Times New Roman" pitchFamily="18" charset="0"/>
                <a:cs typeface="Times New Roman" pitchFamily="18" charset="0"/>
              </a:rPr>
              <a:t>3 </a:t>
            </a:r>
            <a:r>
              <a:rPr lang="ru-RU" dirty="0" smtClean="0">
                <a:latin typeface="Times New Roman" pitchFamily="18" charset="0"/>
                <a:cs typeface="Times New Roman" pitchFamily="18" charset="0"/>
              </a:rPr>
              <a:t>гиббереллин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100 мг/л (100 л. </a:t>
            </a:r>
            <a:r>
              <a:rPr lang="ru-RU" dirty="0" err="1" smtClean="0">
                <a:latin typeface="Times New Roman" pitchFamily="18" charset="0"/>
                <a:cs typeface="Times New Roman" pitchFamily="18" charset="0"/>
              </a:rPr>
              <a:t>сувга</a:t>
            </a:r>
            <a:r>
              <a:rPr lang="ru-RU" dirty="0" smtClean="0">
                <a:latin typeface="Times New Roman" pitchFamily="18" charset="0"/>
                <a:cs typeface="Times New Roman" pitchFamily="18" charset="0"/>
              </a:rPr>
              <a:t> 10 г.), </a:t>
            </a:r>
            <a:r>
              <a:rPr lang="ru-RU" dirty="0" err="1" smtClean="0">
                <a:latin typeface="Times New Roman" pitchFamily="18" charset="0"/>
                <a:cs typeface="Times New Roman" pitchFamily="18" charset="0"/>
              </a:rPr>
              <a:t>гибберсиб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300-400 мг/л (100 л. </a:t>
            </a:r>
            <a:r>
              <a:rPr lang="ru-RU" dirty="0" err="1" smtClean="0">
                <a:latin typeface="Times New Roman" pitchFamily="18" charset="0"/>
                <a:cs typeface="Times New Roman" pitchFamily="18" charset="0"/>
              </a:rPr>
              <a:t>сувга</a:t>
            </a:r>
            <a:r>
              <a:rPr lang="ru-RU" dirty="0" smtClean="0">
                <a:latin typeface="Times New Roman" pitchFamily="18" charset="0"/>
                <a:cs typeface="Times New Roman" pitchFamily="18" charset="0"/>
              </a:rPr>
              <a:t> 30-40 г.). </a:t>
            </a:r>
            <a:r>
              <a:rPr lang="ru-RU" dirty="0" err="1" smtClean="0">
                <a:latin typeface="Times New Roman" pitchFamily="18" charset="0"/>
                <a:cs typeface="Times New Roman" pitchFamily="18" charset="0"/>
              </a:rPr>
              <a:t>Эритманинг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буғланиб кетишини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камайтириш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мақсадида, </a:t>
            </a:r>
            <a:r>
              <a:rPr lang="ru-RU" dirty="0" smtClean="0">
                <a:latin typeface="Times New Roman" pitchFamily="18" charset="0"/>
                <a:cs typeface="Times New Roman" pitchFamily="18" charset="0"/>
              </a:rPr>
              <a:t>у </a:t>
            </a:r>
            <a:r>
              <a:rPr lang="ru-RU" dirty="0" err="1" smtClean="0">
                <a:latin typeface="Times New Roman" pitchFamily="18" charset="0"/>
                <a:cs typeface="Times New Roman" pitchFamily="18" charset="0"/>
              </a:rPr>
              <a:t>эрталаб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 сепилиши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тавсия</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қилинади</a:t>
            </a:r>
            <a:r>
              <a:rPr lang="ru-RU" dirty="0" smtClean="0">
                <a:latin typeface="Times New Roman" pitchFamily="18" charset="0"/>
                <a:cs typeface="Times New Roman" pitchFamily="18" charset="0"/>
              </a:rPr>
              <a: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357166"/>
            <a:ext cx="8501122" cy="6143668"/>
          </a:xfrm>
        </p:spPr>
        <p:txBody>
          <a:bodyPr>
            <a:normAutofit fontScale="92500" lnSpcReduction="20000"/>
          </a:bodyPr>
          <a:lstStyle/>
          <a:p>
            <a:pPr marL="0" indent="0" algn="just">
              <a:spcBef>
                <a:spcPts val="0"/>
              </a:spcBef>
              <a:spcAft>
                <a:spcPts val="0"/>
              </a:spcAft>
              <a:buNone/>
            </a:pPr>
            <a:r>
              <a:rPr lang="ru-RU" dirty="0" smtClean="0">
                <a:latin typeface="Times New Roman" pitchFamily="18" charset="0"/>
                <a:cs typeface="Times New Roman" pitchFamily="18" charset="0"/>
              </a:rPr>
              <a:t>Гиббереллин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 усуллари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мавжуд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тўпгулларни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оғзи 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идишга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эритмага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ботириб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елкага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осиб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юрилувчи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 пуркагичи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пуркаш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тракторли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пуркагичлар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пуркаш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Дастлабки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 меҳнатини 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қилгани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майдонларда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қўллаш анча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мушкул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қимматга тушади</a:t>
            </a:r>
            <a:r>
              <a:rPr lang="ru-RU" dirty="0" smtClean="0">
                <a:latin typeface="Times New Roman" pitchFamily="18" charset="0"/>
                <a:cs typeface="Times New Roman" pitchFamily="18" charset="0"/>
              </a:rPr>
              <a:t>. К.А.Тимирязев </a:t>
            </a:r>
            <a:r>
              <a:rPr lang="ru-RU" dirty="0" err="1" smtClean="0">
                <a:latin typeface="Times New Roman" pitchFamily="18" charset="0"/>
                <a:cs typeface="Times New Roman" pitchFamily="18" charset="0"/>
              </a:rPr>
              <a:t>номидаги</a:t>
            </a:r>
            <a:r>
              <a:rPr lang="ru-RU" dirty="0" smtClean="0">
                <a:latin typeface="Times New Roman" pitchFamily="18" charset="0"/>
                <a:cs typeface="Times New Roman" pitchFamily="18" charset="0"/>
              </a:rPr>
              <a:t> Москва </a:t>
            </a:r>
            <a:r>
              <a:rPr lang="ru-RU" dirty="0" err="1" smtClean="0">
                <a:latin typeface="Times New Roman" pitchFamily="18" charset="0"/>
                <a:cs typeface="Times New Roman" pitchFamily="18" charset="0"/>
              </a:rPr>
              <a:t>қишлоқ хўжалиги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акдемиясининг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кафедраси</a:t>
            </a:r>
            <a:r>
              <a:rPr lang="ru-RU" dirty="0" smtClean="0">
                <a:latin typeface="Times New Roman" pitchFamily="18" charset="0"/>
                <a:cs typeface="Times New Roman" pitchFamily="18" charset="0"/>
              </a:rPr>
              <a:t>, академик Р.Р.Шредер </a:t>
            </a:r>
            <a:r>
              <a:rPr lang="ru-RU" dirty="0" err="1" smtClean="0">
                <a:latin typeface="Times New Roman" pitchFamily="18" charset="0"/>
                <a:cs typeface="Times New Roman" pitchFamily="18" charset="0"/>
              </a:rPr>
              <a:t>номидаги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Боғдорчилик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виночилик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илмий-иш-лаб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корпорацияси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Ўрта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Осиё</a:t>
            </a:r>
            <a:r>
              <a:rPr lang="ru-RU" dirty="0" smtClean="0">
                <a:latin typeface="Times New Roman" pitchFamily="18" charset="0"/>
                <a:cs typeface="Times New Roman" pitchFamily="18" charset="0"/>
              </a:rPr>
              <a:t> машина </a:t>
            </a:r>
            <a:r>
              <a:rPr lang="ru-RU" dirty="0" err="1" smtClean="0">
                <a:latin typeface="Times New Roman" pitchFamily="18" charset="0"/>
                <a:cs typeface="Times New Roman" pitchFamily="18" charset="0"/>
              </a:rPr>
              <a:t>синаш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тажриба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станцияси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ҳамкорлигида </a:t>
            </a:r>
            <a:r>
              <a:rPr lang="ru-RU" dirty="0" smtClean="0">
                <a:latin typeface="Times New Roman" pitchFamily="18" charset="0"/>
                <a:cs typeface="Times New Roman" pitchFamily="18" charset="0"/>
              </a:rPr>
              <a:t>гиббереллин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механизациялаштирилган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чиқилган бўлиб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мослаштирилган</a:t>
            </a:r>
            <a:r>
              <a:rPr lang="ru-RU" dirty="0" smtClean="0">
                <a:latin typeface="Times New Roman" pitchFamily="18" charset="0"/>
                <a:cs typeface="Times New Roman" pitchFamily="18" charset="0"/>
              </a:rPr>
              <a:t> ОВТ </a:t>
            </a:r>
            <a:r>
              <a:rPr lang="ru-RU" dirty="0" err="1" smtClean="0">
                <a:latin typeface="Times New Roman" pitchFamily="18" charset="0"/>
                <a:cs typeface="Times New Roman" pitchFamily="18" charset="0"/>
              </a:rPr>
              <a:t>пуркагичи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a:t>
            </a:r>
            <a:r>
              <a:rPr lang="ru-RU" dirty="0" smtClean="0">
                <a:latin typeface="Times New Roman" pitchFamily="18" charset="0"/>
                <a:cs typeface="Times New Roman" pitchFamily="18" charset="0"/>
              </a:rPr>
              <a:t>ОУМ-400 </a:t>
            </a:r>
            <a:r>
              <a:rPr lang="ru-RU" dirty="0" err="1" smtClean="0">
                <a:latin typeface="Times New Roman" pitchFamily="18" charset="0"/>
                <a:cs typeface="Times New Roman" pitchFamily="18" charset="0"/>
              </a:rPr>
              <a:t>чангитиб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сепувчи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пуркагич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хомток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новдалари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текис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тўпгуллар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 кўринган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ҳолда 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Шундагина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тўпгуллар</a:t>
            </a:r>
            <a:r>
              <a:rPr lang="ru-RU" dirty="0" smtClean="0">
                <a:latin typeface="Times New Roman" pitchFamily="18" charset="0"/>
                <a:cs typeface="Times New Roman" pitchFamily="18" charset="0"/>
              </a:rPr>
              <a:t> гиббереллин </a:t>
            </a:r>
            <a:r>
              <a:rPr lang="ru-RU" dirty="0" err="1" smtClean="0">
                <a:latin typeface="Times New Roman" pitchFamily="18" charset="0"/>
                <a:cs typeface="Times New Roman" pitchFamily="18" charset="0"/>
              </a:rPr>
              <a:t>эритмаси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тўлиқ намланиб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кутилган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b="1" dirty="0" err="1" smtClean="0">
                <a:latin typeface="Times New Roman" pitchFamily="18" charset="0"/>
                <a:cs typeface="Times New Roman" pitchFamily="18" charset="0"/>
              </a:rPr>
              <a:t>Гиббереллиннинг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уруғли узум</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навларига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таъсири</a:t>
            </a:r>
            <a:r>
              <a:rPr lang="ru-RU" b="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 малакатларда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ўрганилган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уни </a:t>
            </a:r>
            <a:r>
              <a:rPr lang="ru-RU" dirty="0" err="1" smtClean="0">
                <a:latin typeface="Times New Roman" pitchFamily="18" charset="0"/>
                <a:cs typeface="Times New Roman" pitchFamily="18" charset="0"/>
              </a:rPr>
              <a:t>ҳо-силдорликни ошириш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қўллаш мақсадга мувофиқ деб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топилган</a:t>
            </a:r>
            <a:r>
              <a:rPr lang="ru-RU" dirty="0" smtClean="0">
                <a:latin typeface="Times New Roman" pitchFamily="18" charset="0"/>
                <a:cs typeface="Times New Roman" pitchFamily="18" charset="0"/>
              </a:rPr>
              <a:t>. К.А.Тимирязев </a:t>
            </a:r>
            <a:r>
              <a:rPr lang="ru-RU" dirty="0" err="1" smtClean="0">
                <a:latin typeface="Times New Roman" pitchFamily="18" charset="0"/>
                <a:cs typeface="Times New Roman" pitchFamily="18" charset="0"/>
              </a:rPr>
              <a:t>номидаги</a:t>
            </a:r>
            <a:r>
              <a:rPr lang="ru-RU" dirty="0" smtClean="0">
                <a:latin typeface="Times New Roman" pitchFamily="18" charset="0"/>
                <a:cs typeface="Times New Roman" pitchFamily="18" charset="0"/>
              </a:rPr>
              <a:t> Москва </a:t>
            </a:r>
            <a:r>
              <a:rPr lang="ru-RU" dirty="0" err="1" smtClean="0">
                <a:latin typeface="Times New Roman" pitchFamily="18" charset="0"/>
                <a:cs typeface="Times New Roman" pitchFamily="18" charset="0"/>
              </a:rPr>
              <a:t>қишлоқ хўжалиги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академиясининг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ходимлари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А.А.Бутукаев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Р.Э.Казахмедов-лар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ўз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тажрибалари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худди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хулосага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келишган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Аммо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ҳосилдорлик уруғсиз навларникига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нисбатан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бирмунча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аниқланган.</a:t>
            </a:r>
            <a:r>
              <a:rPr lang="ru-RU" dirty="0" smtClean="0">
                <a:latin typeface="Times New Roman" pitchFamily="18" charset="0"/>
                <a:cs typeface="Times New Roman" pitchFamily="18" charset="0"/>
              </a:rPr>
              <a:t> Гиббереллин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уруғли 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технологияси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уруғсиз навларникига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ўхшаш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аммо</a:t>
            </a:r>
            <a:r>
              <a:rPr lang="ru-RU" dirty="0" smtClean="0">
                <a:latin typeface="Times New Roman" pitchFamily="18" charset="0"/>
                <a:cs typeface="Times New Roman" pitchFamily="18" charset="0"/>
              </a:rPr>
              <a:t>, бунда </a:t>
            </a:r>
            <a:r>
              <a:rPr lang="ru-RU" dirty="0" err="1" smtClean="0">
                <a:latin typeface="Times New Roman" pitchFamily="18" charset="0"/>
                <a:cs typeface="Times New Roman" pitchFamily="18" charset="0"/>
              </a:rPr>
              <a:t>гиббереллинни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камроқ миқдорда </a:t>
            </a:r>
            <a:r>
              <a:rPr lang="ru-RU" dirty="0" smtClean="0">
                <a:latin typeface="Times New Roman" pitchFamily="18" charset="0"/>
                <a:cs typeface="Times New Roman" pitchFamily="18" charset="0"/>
              </a:rPr>
              <a:t>(25-30 мг/л) </a:t>
            </a:r>
            <a:r>
              <a:rPr lang="ru-RU" dirty="0" err="1" smtClean="0">
                <a:latin typeface="Times New Roman" pitchFamily="18" charset="0"/>
                <a:cs typeface="Times New Roman" pitchFamily="18" charset="0"/>
              </a:rPr>
              <a:t>сарфлаш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тавсия</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Айниқса </a:t>
            </a:r>
            <a:r>
              <a:rPr lang="ru-RU" dirty="0" smtClean="0">
                <a:latin typeface="Times New Roman" pitchFamily="18" charset="0"/>
                <a:cs typeface="Times New Roman" pitchFamily="18" charset="0"/>
              </a:rPr>
              <a:t>функционал </a:t>
            </a:r>
            <a:r>
              <a:rPr lang="ru-RU" dirty="0" err="1" smtClean="0">
                <a:latin typeface="Times New Roman" pitchFamily="18" charset="0"/>
                <a:cs typeface="Times New Roman" pitchFamily="18" charset="0"/>
              </a:rPr>
              <a:t>урғочи гулли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Нимранг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Каттақўрғон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Тавквери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Чарос</a:t>
            </a:r>
            <a:r>
              <a:rPr lang="ru-RU" dirty="0" smtClean="0">
                <a:latin typeface="Times New Roman" pitchFamily="18" charset="0"/>
                <a:cs typeface="Times New Roman" pitchFamily="18" charset="0"/>
              </a:rPr>
              <a:t>) да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гулларининг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чангланиши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уруғланиши тўлиқ кечмаслиги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уруғсиз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уруғли ғужумларга </a:t>
            </a:r>
            <a:r>
              <a:rPr lang="ru-RU" dirty="0" smtClean="0">
                <a:latin typeface="Times New Roman" pitchFamily="18" charset="0"/>
                <a:cs typeface="Times New Roman" pitchFamily="18" charset="0"/>
              </a:rPr>
              <a:t>гиббереллин </a:t>
            </a:r>
            <a:r>
              <a:rPr lang="ru-RU" dirty="0" err="1" smtClean="0">
                <a:latin typeface="Times New Roman" pitchFamily="18" charset="0"/>
                <a:cs typeface="Times New Roman" pitchFamily="18" charset="0"/>
              </a:rPr>
              <a:t>эритмаси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яхшироқ таъсир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кўрсатади</a:t>
            </a:r>
            <a:r>
              <a:rPr lang="ru-RU" dirty="0" smtClean="0">
                <a:latin typeface="Times New Roman" pitchFamily="18" charset="0"/>
                <a:cs typeface="Times New Roman" pitchFamily="18" charset="0"/>
              </a:rPr>
              <a:t>. Гиббереллин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уруғли 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уруғисз навларникига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нисбатан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кечроқ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яъни</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гуллаб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бўлгач</a:t>
            </a:r>
            <a:r>
              <a:rPr lang="ru-RU" dirty="0" smtClean="0">
                <a:latin typeface="Times New Roman" pitchFamily="18" charset="0"/>
                <a:cs typeface="Times New Roman" pitchFamily="18" charset="0"/>
              </a:rPr>
              <a:t>, 10 кун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ўтка-зилиши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dirty="0" err="1" smtClean="0">
                <a:latin typeface="Times New Roman" pitchFamily="18" charset="0"/>
                <a:cs typeface="Times New Roman" pitchFamily="18" charset="0"/>
              </a:rPr>
              <a:t>Умуман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амалиётда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токчиликда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ўстирувчи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моддаларни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қўллаш 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ҳосилини ошириш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яхшилашда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endParaRPr lang="ru-RU" dirty="0" smtClean="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42852"/>
            <a:ext cx="8105804" cy="654032"/>
          </a:xfrm>
        </p:spPr>
        <p:txBody>
          <a:bodyPr/>
          <a:lstStyle/>
          <a:p>
            <a:pPr algn="ctr"/>
            <a:r>
              <a:rPr lang="ru-RU" sz="3200" b="1" dirty="0" smtClean="0">
                <a:latin typeface="Times New Roman" pitchFamily="18" charset="0"/>
                <a:cs typeface="Times New Roman" pitchFamily="18" charset="0"/>
              </a:rPr>
              <a:t>ТОКЗОРНИ СУҒОРИШ</a:t>
            </a:r>
            <a:endParaRPr lang="ru-RU" sz="3200"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214314" y="928670"/>
            <a:ext cx="8715404" cy="5500726"/>
          </a:xfrm>
        </p:spPr>
        <p:txBody>
          <a:bodyPr>
            <a:normAutofit/>
          </a:bodyPr>
          <a:lstStyle/>
          <a:p>
            <a:pPr marL="0" indent="0" algn="just">
              <a:spcBef>
                <a:spcPts val="0"/>
              </a:spcBef>
              <a:spcAft>
                <a:spcPts val="0"/>
              </a:spcAft>
              <a:buNone/>
            </a:pP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қандай тирик</a:t>
            </a:r>
            <a:r>
              <a:rPr lang="ru-RU" dirty="0" smtClean="0">
                <a:latin typeface="Times New Roman" pitchFamily="18" charset="0"/>
                <a:cs typeface="Times New Roman" pitchFamily="18" charset="0"/>
              </a:rPr>
              <a:t> организм, </a:t>
            </a:r>
            <a:r>
              <a:rPr lang="ru-RU" dirty="0" err="1" smtClean="0">
                <a:latin typeface="Times New Roman" pitchFamily="18" charset="0"/>
                <a:cs typeface="Times New Roman" pitchFamily="18" charset="0"/>
              </a:rPr>
              <a:t>жумладан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ҳаёт манбаи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организми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тузилишининг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ажралмас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қисми ҳисобланиб, 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ҳосил-дорлиги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сифатига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бевосита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кўрсатади</a:t>
            </a:r>
            <a:r>
              <a:rPr lang="ru-RU" dirty="0" smtClean="0">
                <a:latin typeface="Times New Roman" pitchFamily="18" charset="0"/>
                <a:cs typeface="Times New Roman" pitchFamily="18" charset="0"/>
              </a:rPr>
              <a:t>; фотосинтез, транспирация, </a:t>
            </a:r>
            <a:r>
              <a:rPr lang="ru-RU" dirty="0" err="1" smtClean="0">
                <a:latin typeface="Times New Roman" pitchFamily="18" charset="0"/>
                <a:cs typeface="Times New Roman" pitchFamily="18" charset="0"/>
              </a:rPr>
              <a:t>нафас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мураккаб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физиологик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нормал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жадал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кечади</a:t>
            </a:r>
            <a:r>
              <a:rPr lang="ru-RU" dirty="0" smtClean="0">
                <a:latin typeface="Times New Roman" pitchFamily="18" charset="0"/>
                <a:cs typeface="Times New Roman" pitchFamily="18" charset="0"/>
              </a:rPr>
              <a:t>. </a:t>
            </a:r>
          </a:p>
          <a:p>
            <a:pPr marL="0" indent="0" algn="just">
              <a:spcBef>
                <a:spcPts val="0"/>
              </a:spcBef>
              <a:spcAft>
                <a:spcPts val="0"/>
              </a:spcAft>
              <a:buNone/>
            </a:pP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ўсимлиги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нисбатан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қурғоқчиликка чидамли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ҳисоб-лансада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аммо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вақтда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ичганда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мўл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беради</a:t>
            </a:r>
            <a:r>
              <a:rPr lang="ru-RU" dirty="0" smtClean="0">
                <a:latin typeface="Times New Roman" pitchFamily="18" charset="0"/>
                <a:cs typeface="Times New Roman" pitchFamily="18" charset="0"/>
              </a:rPr>
              <a:t>. </a:t>
            </a:r>
          </a:p>
          <a:p>
            <a:pPr marL="0" indent="0" algn="just">
              <a:spcBef>
                <a:spcPts val="0"/>
              </a:spcBef>
              <a:spcAft>
                <a:spcPts val="0"/>
              </a:spcAft>
              <a:buNone/>
            </a:pPr>
            <a:r>
              <a:rPr lang="ru-RU" dirty="0" err="1" smtClean="0">
                <a:latin typeface="Times New Roman" pitchFamily="18" charset="0"/>
                <a:cs typeface="Times New Roman" pitchFamily="18" charset="0"/>
              </a:rPr>
              <a:t>Маълумотларга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қараганда </a:t>
            </a: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новдалари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баргларида</a:t>
            </a:r>
            <a:r>
              <a:rPr lang="ru-RU" dirty="0" smtClean="0">
                <a:latin typeface="Times New Roman" pitchFamily="18" charset="0"/>
                <a:cs typeface="Times New Roman" pitchFamily="18" charset="0"/>
              </a:rPr>
              <a:t> 71-73%, </a:t>
            </a:r>
            <a:r>
              <a:rPr lang="ru-RU" dirty="0" err="1" smtClean="0">
                <a:latin typeface="Times New Roman" pitchFamily="18" charset="0"/>
                <a:cs typeface="Times New Roman" pitchFamily="18" charset="0"/>
              </a:rPr>
              <a:t>ғужумларида </a:t>
            </a:r>
            <a:r>
              <a:rPr lang="ru-RU" dirty="0" smtClean="0">
                <a:latin typeface="Times New Roman" pitchFamily="18" charset="0"/>
                <a:cs typeface="Times New Roman" pitchFamily="18" charset="0"/>
              </a:rPr>
              <a:t>80-85%, </a:t>
            </a:r>
            <a:r>
              <a:rPr lang="ru-RU" dirty="0" err="1" smtClean="0">
                <a:latin typeface="Times New Roman" pitchFamily="18" charset="0"/>
                <a:cs typeface="Times New Roman" pitchFamily="18" charset="0"/>
              </a:rPr>
              <a:t>танасида</a:t>
            </a:r>
            <a:r>
              <a:rPr lang="ru-RU" dirty="0" smtClean="0">
                <a:latin typeface="Times New Roman" pitchFamily="18" charset="0"/>
                <a:cs typeface="Times New Roman" pitchFamily="18" charset="0"/>
              </a:rPr>
              <a:t> 30%, </a:t>
            </a:r>
            <a:r>
              <a:rPr lang="ru-RU" dirty="0" err="1" smtClean="0">
                <a:latin typeface="Times New Roman" pitchFamily="18" charset="0"/>
                <a:cs typeface="Times New Roman" pitchFamily="18" charset="0"/>
              </a:rPr>
              <a:t>зангида</a:t>
            </a:r>
            <a:r>
              <a:rPr lang="ru-RU" dirty="0" smtClean="0">
                <a:latin typeface="Times New Roman" pitchFamily="18" charset="0"/>
                <a:cs typeface="Times New Roman" pitchFamily="18" charset="0"/>
              </a:rPr>
              <a:t> 40% </a:t>
            </a:r>
            <a:r>
              <a:rPr lang="ru-RU" dirty="0" err="1" smtClean="0">
                <a:latin typeface="Times New Roman" pitchFamily="18" charset="0"/>
                <a:cs typeface="Times New Roman" pitchFamily="18" charset="0"/>
              </a:rPr>
              <a:t>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илдизларида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50-55%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қисми </a:t>
            </a:r>
            <a:r>
              <a:rPr lang="ru-RU" dirty="0" smtClean="0">
                <a:latin typeface="Times New Roman" pitchFamily="18" charset="0"/>
                <a:cs typeface="Times New Roman" pitchFamily="18" charset="0"/>
              </a:rPr>
              <a:t>транспирация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нафас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қисмигина бевосита</a:t>
            </a:r>
            <a:r>
              <a:rPr lang="ru-RU" dirty="0" smtClean="0">
                <a:latin typeface="Times New Roman" pitchFamily="18" charset="0"/>
                <a:cs typeface="Times New Roman" pitchFamily="18" charset="0"/>
              </a:rPr>
              <a:t> органик </a:t>
            </a:r>
            <a:r>
              <a:rPr lang="ru-RU" dirty="0" err="1" smtClean="0">
                <a:latin typeface="Times New Roman" pitchFamily="18" charset="0"/>
                <a:cs typeface="Times New Roman" pitchFamily="18" charset="0"/>
              </a:rPr>
              <a:t>моддаларни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қилиш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Марказий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Осиё</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жумладан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Ўзбекистон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шароитида</a:t>
            </a:r>
            <a:r>
              <a:rPr lang="ru-RU" dirty="0" smtClean="0">
                <a:latin typeface="Times New Roman" pitchFamily="18" charset="0"/>
                <a:cs typeface="Times New Roman" pitchFamily="18" charset="0"/>
              </a:rPr>
              <a:t> ток 1 </a:t>
            </a:r>
            <a:r>
              <a:rPr lang="ru-RU" dirty="0" err="1" smtClean="0">
                <a:latin typeface="Times New Roman" pitchFamily="18" charset="0"/>
                <a:cs typeface="Times New Roman" pitchFamily="18" charset="0"/>
              </a:rPr>
              <a:t>ц</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тўплаш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44-50 м</a:t>
            </a:r>
            <a:r>
              <a:rPr lang="ru-RU" baseline="30000" dirty="0" smtClean="0">
                <a:latin typeface="Times New Roman" pitchFamily="18" charset="0"/>
                <a:cs typeface="Times New Roman" pitchFamily="18" charset="0"/>
              </a:rPr>
              <a:t>3</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қилиниши аниқланган </a:t>
            </a:r>
            <a:r>
              <a:rPr lang="ru-RU" dirty="0" smtClean="0">
                <a:latin typeface="Times New Roman" pitchFamily="18" charset="0"/>
                <a:cs typeface="Times New Roman" pitchFamily="18" charset="0"/>
              </a:rPr>
              <a:t>(К.В.Смирнов, </a:t>
            </a:r>
            <a:r>
              <a:rPr lang="ru-RU" dirty="0" err="1" smtClean="0">
                <a:latin typeface="Times New Roman" pitchFamily="18" charset="0"/>
                <a:cs typeface="Times New Roman" pitchFamily="18" charset="0"/>
              </a:rPr>
              <a:t>Л.М.Малта-бар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бошқалар, </a:t>
            </a:r>
            <a:r>
              <a:rPr lang="ru-RU" dirty="0" smtClean="0">
                <a:latin typeface="Times New Roman" pitchFamily="18" charset="0"/>
                <a:cs typeface="Times New Roman" pitchFamily="18" charset="0"/>
              </a:rPr>
              <a:t>1988).</a:t>
            </a:r>
          </a:p>
          <a:p>
            <a:pPr marL="0" indent="0" algn="just">
              <a:spcBef>
                <a:spcPts val="0"/>
              </a:spcBef>
              <a:spcAft>
                <a:spcPts val="0"/>
              </a:spcAft>
              <a:buNone/>
            </a:pP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намга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талабчан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мезофитлар</a:t>
            </a:r>
            <a:r>
              <a:rPr lang="ru-RU" dirty="0" smtClean="0">
                <a:latin typeface="Times New Roman" pitchFamily="18" charset="0"/>
                <a:cs typeface="Times New Roman" pitchFamily="18" charset="0"/>
              </a:rPr>
              <a:t>)дан </a:t>
            </a:r>
            <a:r>
              <a:rPr lang="ru-RU" dirty="0" err="1" smtClean="0">
                <a:latin typeface="Times New Roman" pitchFamily="18" charset="0"/>
                <a:cs typeface="Times New Roman" pitchFamily="18" charset="0"/>
              </a:rPr>
              <a:t>ҳисоблансада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танқис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 ҳарорати юқори 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Ўзбе-кистоннинг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тоғли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тоғ олди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районларида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аксинча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ёғин-гарчилик 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Қора денгиз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Югославиянинг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Неретва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дарёсининг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босган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соҳилларида ҳам ўсти-рилмоқда</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dirty="0" err="1" smtClean="0">
                <a:latin typeface="Times New Roman" pitchFamily="18" charset="0"/>
                <a:cs typeface="Times New Roman" pitchFamily="18" charset="0"/>
              </a:rPr>
              <a:t>И.Н.Кондо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маълумотларга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Ўзбекистон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шароитида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суғориладиган майдонларда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ўсимлиги</a:t>
            </a:r>
            <a:r>
              <a:rPr lang="ru-RU" dirty="0" smtClean="0">
                <a:latin typeface="Times New Roman" pitchFamily="18" charset="0"/>
                <a:cs typeface="Times New Roman" pitchFamily="18" charset="0"/>
              </a:rPr>
              <a:t> транспирация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сувнинг</a:t>
            </a:r>
            <a:r>
              <a:rPr lang="ru-RU" dirty="0" smtClean="0">
                <a:latin typeface="Times New Roman" pitchFamily="18" charset="0"/>
                <a:cs typeface="Times New Roman" pitchFamily="18" charset="0"/>
              </a:rPr>
              <a:t> 22-51% </a:t>
            </a:r>
            <a:r>
              <a:rPr lang="ru-RU" dirty="0" err="1" smtClean="0">
                <a:latin typeface="Times New Roman" pitchFamily="18" charset="0"/>
                <a:cs typeface="Times New Roman" pitchFamily="18" charset="0"/>
              </a:rPr>
              <a:t>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лалми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ўртача</a:t>
            </a:r>
            <a:r>
              <a:rPr lang="ru-RU" dirty="0" smtClean="0">
                <a:latin typeface="Times New Roman" pitchFamily="18" charset="0"/>
                <a:cs typeface="Times New Roman" pitchFamily="18" charset="0"/>
              </a:rPr>
              <a:t> 8-9% </a:t>
            </a:r>
            <a:r>
              <a:rPr lang="ru-RU" dirty="0" err="1" smtClean="0">
                <a:latin typeface="Times New Roman" pitchFamily="18" charset="0"/>
                <a:cs typeface="Times New Roman" pitchFamily="18" charset="0"/>
              </a:rPr>
              <a:t>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экан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Демак</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шароитга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қараб сувни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тежаш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қоби-лиятига ҳам эга</a:t>
            </a:r>
            <a:r>
              <a:rPr lang="ru-RU" dirty="0" smtClean="0">
                <a:latin typeface="Times New Roman" pitchFamily="18" charset="0"/>
                <a:cs typeface="Times New Roman" pitchFamily="18" charset="0"/>
              </a:rPr>
              <a: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428604"/>
            <a:ext cx="8572560" cy="6072230"/>
          </a:xfrm>
        </p:spPr>
        <p:txBody>
          <a:bodyPr>
            <a:normAutofit fontScale="92500" lnSpcReduction="10000"/>
          </a:bodyPr>
          <a:lstStyle/>
          <a:p>
            <a:pPr marL="0" indent="0" algn="just">
              <a:lnSpc>
                <a:spcPct val="110000"/>
              </a:lnSpc>
              <a:buNone/>
            </a:pPr>
            <a:r>
              <a:rPr lang="ru-RU" dirty="0" err="1" smtClean="0">
                <a:latin typeface="Times New Roman" pitchFamily="18" charset="0"/>
                <a:cs typeface="Times New Roman" pitchFamily="18" charset="0"/>
              </a:rPr>
              <a:t>Токнинг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талабчанлиги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нави, </a:t>
            </a:r>
            <a:r>
              <a:rPr lang="ru-RU" dirty="0" err="1" smtClean="0">
                <a:latin typeface="Times New Roman" pitchFamily="18" charset="0"/>
                <a:cs typeface="Times New Roman" pitchFamily="18" charset="0"/>
              </a:rPr>
              <a:t>ёши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иқлим шароитлари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массаси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ҳосил-дорликка боғлиқ.</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намнинг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қисми </a:t>
            </a:r>
            <a:r>
              <a:rPr lang="ru-RU" dirty="0" smtClean="0">
                <a:latin typeface="Times New Roman" pitchFamily="18" charset="0"/>
                <a:cs typeface="Times New Roman" pitchFamily="18" charset="0"/>
              </a:rPr>
              <a:t>(80-85% </a:t>
            </a:r>
            <a:r>
              <a:rPr lang="ru-RU" dirty="0" err="1" smtClean="0">
                <a:latin typeface="Times New Roman" pitchFamily="18" charset="0"/>
                <a:cs typeface="Times New Roman" pitchFamily="18" charset="0"/>
              </a:rPr>
              <a:t>часи</a:t>
            </a:r>
            <a:r>
              <a:rPr lang="ru-RU" dirty="0" smtClean="0">
                <a:latin typeface="Times New Roman" pitchFamily="18" charset="0"/>
                <a:cs typeface="Times New Roman" pitchFamily="18" charset="0"/>
              </a:rPr>
              <a:t>) ни </a:t>
            </a:r>
            <a:r>
              <a:rPr lang="ru-RU" dirty="0" err="1" smtClean="0">
                <a:latin typeface="Times New Roman" pitchFamily="18" charset="0"/>
                <a:cs typeface="Times New Roman" pitchFamily="18" charset="0"/>
              </a:rPr>
              <a:t>ўсув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учинчи-бешинчи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фазалари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ғужумлар тугилгандан</a:t>
            </a:r>
            <a:r>
              <a:rPr lang="ru-RU" dirty="0" smtClean="0">
                <a:latin typeface="Times New Roman" pitchFamily="18" charset="0"/>
                <a:cs typeface="Times New Roman" pitchFamily="18" charset="0"/>
              </a:rPr>
              <a:t>, то улар </a:t>
            </a:r>
            <a:r>
              <a:rPr lang="ru-RU" dirty="0" err="1" smtClean="0">
                <a:latin typeface="Times New Roman" pitchFamily="18" charset="0"/>
                <a:cs typeface="Times New Roman" pitchFamily="18" charset="0"/>
              </a:rPr>
              <a:t>пишгунгача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a:t>
            </a:r>
            <a:r>
              <a:rPr lang="ru-RU" dirty="0" smtClean="0">
                <a:latin typeface="Times New Roman" pitchFamily="18" charset="0"/>
                <a:cs typeface="Times New Roman" pitchFamily="18" charset="0"/>
              </a:rPr>
              <a:t>)да </a:t>
            </a:r>
            <a:r>
              <a:rPr lang="ru-RU" dirty="0" err="1" smtClean="0">
                <a:latin typeface="Times New Roman" pitchFamily="18" charset="0"/>
                <a:cs typeface="Times New Roman" pitchFamily="18" charset="0"/>
              </a:rPr>
              <a:t>талаб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кўпи</a:t>
            </a:r>
            <a:r>
              <a:rPr lang="ru-RU" dirty="0" smtClean="0">
                <a:latin typeface="Times New Roman" pitchFamily="18" charset="0"/>
                <a:cs typeface="Times New Roman" pitchFamily="18" charset="0"/>
              </a:rPr>
              <a:t> (40-57%) </a:t>
            </a:r>
            <a:r>
              <a:rPr lang="ru-RU" dirty="0" err="1" smtClean="0">
                <a:latin typeface="Times New Roman" pitchFamily="18" charset="0"/>
                <a:cs typeface="Times New Roman" pitchFamily="18" charset="0"/>
              </a:rPr>
              <a:t>ғужумларнинг ўсиш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фазасига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тўғ-ри келади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Новда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ғужумларнинг жадал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намлиги</a:t>
            </a:r>
            <a:r>
              <a:rPr lang="ru-RU" dirty="0" smtClean="0">
                <a:latin typeface="Times New Roman" pitchFamily="18" charset="0"/>
                <a:cs typeface="Times New Roman" pitchFamily="18" charset="0"/>
              </a:rPr>
              <a:t> 80-85%, </a:t>
            </a:r>
            <a:r>
              <a:rPr lang="ru-RU" dirty="0" err="1" smtClean="0">
                <a:latin typeface="Times New Roman" pitchFamily="18" charset="0"/>
                <a:cs typeface="Times New Roman" pitchFamily="18" charset="0"/>
              </a:rPr>
              <a:t>мева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пишиш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даврида</a:t>
            </a:r>
            <a:r>
              <a:rPr lang="ru-RU" dirty="0" smtClean="0">
                <a:latin typeface="Times New Roman" pitchFamily="18" charset="0"/>
                <a:cs typeface="Times New Roman" pitchFamily="18" charset="0"/>
              </a:rPr>
              <a:t> 70-75%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a:t>
            </a:r>
          </a:p>
          <a:p>
            <a:pPr marL="0" indent="0" algn="just">
              <a:lnSpc>
                <a:spcPct val="110000"/>
              </a:lnSpc>
              <a:buNone/>
            </a:pPr>
            <a:r>
              <a:rPr lang="ru-RU" dirty="0" err="1" smtClean="0">
                <a:latin typeface="Times New Roman" pitchFamily="18" charset="0"/>
                <a:cs typeface="Times New Roman" pitchFamily="18" charset="0"/>
              </a:rPr>
              <a:t>Ўзбекистоннинг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текислик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районларида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ёғингарчилик ҳи-собига тўпланган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намлиги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бериши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етарли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намлиги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давраларида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орқали тартибга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ёғин миқдори </a:t>
            </a:r>
            <a:r>
              <a:rPr lang="ru-RU" dirty="0" smtClean="0">
                <a:latin typeface="Times New Roman" pitchFamily="18" charset="0"/>
                <a:cs typeface="Times New Roman" pitchFamily="18" charset="0"/>
              </a:rPr>
              <a:t>450-500 мм. дан </a:t>
            </a:r>
            <a:r>
              <a:rPr lang="ru-RU" dirty="0" err="1" smtClean="0">
                <a:latin typeface="Times New Roman" pitchFamily="18" charset="0"/>
                <a:cs typeface="Times New Roman" pitchFamily="18" charset="0"/>
              </a:rPr>
              <a:t>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бўлмаган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тоғли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тоғ олди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районларида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суғормасдан ёки</a:t>
            </a:r>
            <a:r>
              <a:rPr lang="ru-RU" dirty="0" smtClean="0">
                <a:latin typeface="Times New Roman" pitchFamily="18" charset="0"/>
                <a:cs typeface="Times New Roman" pitchFamily="18" charset="0"/>
              </a:rPr>
              <a:t> 1-2 марта </a:t>
            </a:r>
            <a:r>
              <a:rPr lang="ru-RU" dirty="0" err="1" smtClean="0">
                <a:latin typeface="Times New Roman" pitchFamily="18" charset="0"/>
                <a:cs typeface="Times New Roman" pitchFamily="18" charset="0"/>
              </a:rPr>
              <a:t>суғориб ўстириш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p>
          <a:p>
            <a:pPr marL="0" indent="0" algn="just">
              <a:lnSpc>
                <a:spcPct val="110000"/>
              </a:lnSpc>
              <a:buNone/>
            </a:pPr>
            <a:r>
              <a:rPr lang="ru-RU" dirty="0" err="1" smtClean="0">
                <a:latin typeface="Times New Roman" pitchFamily="18" charset="0"/>
                <a:cs typeface="Times New Roman" pitchFamily="18" charset="0"/>
              </a:rPr>
              <a:t>Тупроқнинг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режимини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фақат суғо-ришгина эмас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тупроғига вақтида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бегона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йўқотиш, мульчалаш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қор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ёмғир сувларини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тўплаш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ҳимоя дарахтларини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экиш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a:t>
            </a:r>
            <a:r>
              <a:rPr lang="ru-RU" dirty="0" smtClean="0">
                <a:latin typeface="Times New Roman" pitchFamily="18" charset="0"/>
                <a:cs typeface="Times New Roman" pitchFamily="18" charset="0"/>
              </a:rPr>
              <a:t>агротехника </a:t>
            </a:r>
            <a:r>
              <a:rPr lang="ru-RU" dirty="0" err="1" smtClean="0">
                <a:latin typeface="Times New Roman" pitchFamily="18" charset="0"/>
                <a:cs typeface="Times New Roman" pitchFamily="18" charset="0"/>
              </a:rPr>
              <a:t>тадбирлари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муҳим аҳамиятга эга</a:t>
            </a:r>
            <a:r>
              <a:rPr lang="ru-RU" dirty="0" smtClean="0">
                <a:latin typeface="Times New Roman" pitchFamily="18" charset="0"/>
                <a:cs typeface="Times New Roman" pitchFamily="18" charset="0"/>
              </a:rPr>
              <a:t>.</a:t>
            </a:r>
          </a:p>
          <a:p>
            <a:pPr marL="0" indent="0" algn="just">
              <a:lnSpc>
                <a:spcPct val="110000"/>
              </a:lnSpc>
              <a:buNone/>
            </a:pPr>
            <a:r>
              <a:rPr lang="ru-RU" dirty="0" err="1" smtClean="0">
                <a:latin typeface="Times New Roman" pitchFamily="18" charset="0"/>
                <a:cs typeface="Times New Roman" pitchFamily="18" charset="0"/>
              </a:rPr>
              <a:t>Суғориш натижасида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микроиқлим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фитоиқлим шароитлари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атрофида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 намлиги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кўпа-йиб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ортиқча ҳарорат пасаяди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тупроқнинг механикавий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созланади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ўғитларнинг таъсири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кучаяди</a:t>
            </a:r>
            <a:r>
              <a:rPr lang="ru-RU" dirty="0" smtClean="0">
                <a:latin typeface="Times New Roman" pitchFamily="18" charset="0"/>
                <a:cs typeface="Times New Roman" pitchFamily="18" charset="0"/>
              </a:rPr>
              <a:t>. </a:t>
            </a:r>
          </a:p>
          <a:p>
            <a:pPr marL="0" indent="0" algn="just">
              <a:lnSpc>
                <a:spcPct val="110000"/>
              </a:lnSpc>
              <a:buNone/>
            </a:pPr>
            <a:r>
              <a:rPr lang="ru-RU" dirty="0" err="1" smtClean="0">
                <a:latin typeface="Times New Roman" pitchFamily="18" charset="0"/>
                <a:cs typeface="Times New Roman" pitchFamily="18" charset="0"/>
              </a:rPr>
              <a:t>Суғориш фақат ўсимликни</a:t>
            </a:r>
            <a:r>
              <a:rPr lang="ru-RU" dirty="0" smtClean="0">
                <a:latin typeface="Times New Roman" pitchFamily="18" charset="0"/>
                <a:cs typeface="Times New Roman" pitchFamily="18" charset="0"/>
              </a:rPr>
              <a:t> нам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эмас</a:t>
            </a:r>
            <a:r>
              <a:rPr lang="ru-RU" dirty="0" smtClean="0">
                <a:latin typeface="Times New Roman" pitchFamily="18" charset="0"/>
                <a:cs typeface="Times New Roman" pitchFamily="18" charset="0"/>
              </a:rPr>
              <a:t>, балки </a:t>
            </a:r>
            <a:r>
              <a:rPr lang="ru-RU" dirty="0" err="1" smtClean="0">
                <a:latin typeface="Times New Roman" pitchFamily="18" charset="0"/>
                <a:cs typeface="Times New Roman" pitchFamily="18" charset="0"/>
              </a:rPr>
              <a:t>тупроқ шўрини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ювиш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солинган</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ўғитлар-нинг таъсирчанлигини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баҳорги со-вуқлардан асраш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кўмишни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енгиллаштириш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мақ-садларда ҳам 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500042"/>
            <a:ext cx="8643998" cy="6072230"/>
          </a:xfrm>
        </p:spPr>
        <p:txBody>
          <a:bodyPr>
            <a:normAutofit lnSpcReduction="10000"/>
          </a:bodyPr>
          <a:lstStyle/>
          <a:p>
            <a:pPr marL="0" indent="0" algn="ctr">
              <a:buNone/>
            </a:pPr>
            <a:r>
              <a:rPr lang="ru-RU" b="1" dirty="0" err="1" smtClean="0">
                <a:latin typeface="Times New Roman" pitchFamily="18" charset="0"/>
                <a:cs typeface="Times New Roman" pitchFamily="18" charset="0"/>
              </a:rPr>
              <a:t>Суғориш усуллари</a:t>
            </a:r>
            <a:endParaRPr lang="ru-RU" dirty="0" smtClean="0">
              <a:latin typeface="Times New Roman" pitchFamily="18" charset="0"/>
              <a:cs typeface="Times New Roman" pitchFamily="18" charset="0"/>
            </a:endParaRPr>
          </a:p>
          <a:p>
            <a:pPr marL="0" indent="0" algn="just">
              <a:buNone/>
            </a:pPr>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суғориш манбаалари</a:t>
            </a:r>
            <a:r>
              <a:rPr lang="ru-RU" dirty="0" smtClean="0">
                <a:latin typeface="Times New Roman" pitchFamily="18" charset="0"/>
                <a:cs typeface="Times New Roman" pitchFamily="18" charset="0"/>
              </a:rPr>
              <a:t> (дарё, </a:t>
            </a:r>
            <a:r>
              <a:rPr lang="ru-RU" dirty="0" err="1" smtClean="0">
                <a:latin typeface="Times New Roman" pitchFamily="18" charset="0"/>
                <a:cs typeface="Times New Roman" pitchFamily="18" charset="0"/>
              </a:rPr>
              <a:t>кўл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омборлар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тақсимловчи </a:t>
            </a:r>
            <a:r>
              <a:rPr lang="ru-RU" dirty="0" smtClean="0">
                <a:latin typeface="Times New Roman" pitchFamily="18" charset="0"/>
                <a:cs typeface="Times New Roman" pitchFamily="18" charset="0"/>
              </a:rPr>
              <a:t>бош </a:t>
            </a:r>
            <a:r>
              <a:rPr lang="ru-RU" dirty="0" err="1" smtClean="0">
                <a:latin typeface="Times New Roman" pitchFamily="18" charset="0"/>
                <a:cs typeface="Times New Roman" pitchFamily="18" charset="0"/>
              </a:rPr>
              <a:t>қурилмалар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магистрал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каналлари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вақтинчалик суғориш шахобчалари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a:t>
            </a:r>
          </a:p>
          <a:p>
            <a:pPr marL="0" indent="0" algn="just">
              <a:buNone/>
            </a:pPr>
            <a:r>
              <a:rPr lang="ru-RU" b="1" dirty="0" err="1" smtClean="0">
                <a:latin typeface="Times New Roman" pitchFamily="18" charset="0"/>
                <a:cs typeface="Times New Roman" pitchFamily="18" charset="0"/>
              </a:rPr>
              <a:t>Вегетацион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суғоришни </a:t>
            </a:r>
            <a:r>
              <a:rPr lang="ru-RU" dirty="0" err="1" smtClean="0">
                <a:latin typeface="Times New Roman" pitchFamily="18" charset="0"/>
                <a:cs typeface="Times New Roman" pitchFamily="18" charset="0"/>
              </a:rPr>
              <a:t>шартли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равишда</a:t>
            </a: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юза </a:t>
            </a:r>
            <a:r>
              <a:rPr lang="ru-RU" b="1" dirty="0" err="1" smtClean="0">
                <a:latin typeface="Times New Roman" pitchFamily="18" charset="0"/>
                <a:cs typeface="Times New Roman" pitchFamily="18" charset="0"/>
              </a:rPr>
              <a:t>суғориш</a:t>
            </a:r>
            <a:r>
              <a:rPr lang="ru-RU" b="1" dirty="0" smtClean="0">
                <a:latin typeface="Times New Roman" pitchFamily="18" charset="0"/>
                <a:cs typeface="Times New Roman" pitchFamily="18" charset="0"/>
              </a:rPr>
              <a:t>, ер </a:t>
            </a:r>
            <a:r>
              <a:rPr lang="ru-RU" b="1" dirty="0" err="1" smtClean="0">
                <a:latin typeface="Times New Roman" pitchFamily="18" charset="0"/>
                <a:cs typeface="Times New Roman" pitchFamily="18" charset="0"/>
              </a:rPr>
              <a:t>устидан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ер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остидан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томчилатиб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хилларга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ажратиш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Юза </a:t>
            </a:r>
            <a:r>
              <a:rPr lang="ru-RU" dirty="0" err="1" smtClean="0">
                <a:latin typeface="Times New Roman" pitchFamily="18" charset="0"/>
                <a:cs typeface="Times New Roman" pitchFamily="18" charset="0"/>
              </a:rPr>
              <a:t>суғоришда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 ариқлар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халқалар орқали берилади</a:t>
            </a: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Ер </a:t>
            </a:r>
            <a:r>
              <a:rPr lang="ru-RU" b="1" dirty="0" err="1" smtClean="0">
                <a:latin typeface="Times New Roman" pitchFamily="18" charset="0"/>
                <a:cs typeface="Times New Roman" pitchFamily="18" charset="0"/>
              </a:rPr>
              <a:t>устидан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a:t>
            </a:r>
            <a:r>
              <a:rPr lang="ru-RU" b="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ёмғирлатиб суғоришни ўз</a:t>
            </a:r>
            <a:r>
              <a:rPr lang="ru-RU" dirty="0" smtClean="0">
                <a:latin typeface="Times New Roman" pitchFamily="18" charset="0"/>
                <a:cs typeface="Times New Roman" pitchFamily="18" charset="0"/>
              </a:rPr>
              <a:t> ичига </a:t>
            </a:r>
            <a:r>
              <a:rPr lang="ru-RU" dirty="0" err="1" smtClean="0">
                <a:latin typeface="Times New Roman" pitchFamily="18" charset="0"/>
                <a:cs typeface="Times New Roman" pitchFamily="18" charset="0"/>
              </a:rPr>
              <a:t>олади</a:t>
            </a: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Ер </a:t>
            </a:r>
            <a:r>
              <a:rPr lang="ru-RU" b="1" dirty="0" err="1" smtClean="0">
                <a:latin typeface="Times New Roman" pitchFamily="18" charset="0"/>
                <a:cs typeface="Times New Roman" pitchFamily="18" charset="0"/>
              </a:rPr>
              <a:t>остидан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суғоришда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ерга</a:t>
            </a:r>
            <a:r>
              <a:rPr lang="ru-RU" dirty="0" smtClean="0">
                <a:latin typeface="Times New Roman" pitchFamily="18" charset="0"/>
                <a:cs typeface="Times New Roman" pitchFamily="18" charset="0"/>
              </a:rPr>
              <a:t> 40-50 см. </a:t>
            </a:r>
            <a:r>
              <a:rPr lang="ru-RU" dirty="0" err="1" smtClean="0">
                <a:latin typeface="Times New Roman" pitchFamily="18" charset="0"/>
                <a:cs typeface="Times New Roman" pitchFamily="18" charset="0"/>
              </a:rPr>
              <a:t>чу-қурликда кўмилган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тешикли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қувурлар орқали илдиз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қатламга берилади</a:t>
            </a:r>
            <a:r>
              <a:rPr lang="ru-RU"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Томчилатиб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суғоришда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махсус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қурилмалар орқали бевосита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бир</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берилади</a:t>
            </a:r>
            <a:r>
              <a:rPr lang="ru-RU" dirty="0" smtClean="0">
                <a:latin typeface="Times New Roman" pitchFamily="18" charset="0"/>
                <a:cs typeface="Times New Roman" pitchFamily="18" charset="0"/>
              </a:rPr>
              <a:t>.</a:t>
            </a:r>
          </a:p>
          <a:p>
            <a:pPr marL="0" indent="0" algn="just">
              <a:buNone/>
            </a:pPr>
            <a:r>
              <a:rPr lang="ru-RU" b="1" dirty="0" err="1" smtClean="0">
                <a:latin typeface="Times New Roman" pitchFamily="18" charset="0"/>
                <a:cs typeface="Times New Roman" pitchFamily="18" charset="0"/>
              </a:rPr>
              <a:t>Эгатлаб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 </a:t>
            </a:r>
            <a:r>
              <a:rPr lang="ru-RU" dirty="0" smtClean="0">
                <a:latin typeface="Times New Roman" pitchFamily="18" charset="0"/>
                <a:cs typeface="Times New Roman" pitchFamily="18" charset="0"/>
              </a:rPr>
              <a:t>(45-расм) </a:t>
            </a:r>
            <a:r>
              <a:rPr lang="ru-RU" dirty="0" err="1" smtClean="0">
                <a:latin typeface="Times New Roman" pitchFamily="18" charset="0"/>
                <a:cs typeface="Times New Roman" pitchFamily="18" charset="0"/>
              </a:rPr>
              <a:t>Ўрта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Осиё</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жумладан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Ўзбекис-тонда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тарқалган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мослаштирилган</a:t>
            </a:r>
            <a:r>
              <a:rPr lang="ru-RU" dirty="0" smtClean="0">
                <a:latin typeface="Times New Roman" pitchFamily="18" charset="0"/>
                <a:cs typeface="Times New Roman" pitchFamily="18" charset="0"/>
              </a:rPr>
              <a:t> ПРВН-2,5, ПРВМ-3 </a:t>
            </a:r>
            <a:r>
              <a:rPr lang="ru-RU" dirty="0" err="1" smtClean="0">
                <a:latin typeface="Times New Roman" pitchFamily="18" charset="0"/>
                <a:cs typeface="Times New Roman" pitchFamily="18" charset="0"/>
              </a:rPr>
              <a:t>машиналари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Эгатлар</a:t>
            </a:r>
            <a:r>
              <a:rPr lang="ru-RU" dirty="0" smtClean="0">
                <a:latin typeface="Times New Roman" pitchFamily="18" charset="0"/>
                <a:cs typeface="Times New Roman" pitchFamily="18" charset="0"/>
              </a:rPr>
              <a:t> сони ток </a:t>
            </a:r>
            <a:r>
              <a:rPr lang="ru-RU" dirty="0" err="1" smtClean="0">
                <a:latin typeface="Times New Roman" pitchFamily="18" charset="0"/>
                <a:cs typeface="Times New Roman" pitchFamily="18" charset="0"/>
              </a:rPr>
              <a:t>қатор орасининг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ёшига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қараб </a:t>
            </a:r>
            <a:r>
              <a:rPr lang="ru-RU" dirty="0" smtClean="0">
                <a:latin typeface="Times New Roman" pitchFamily="18" charset="0"/>
                <a:cs typeface="Times New Roman" pitchFamily="18" charset="0"/>
              </a:rPr>
              <a:t>1-3 та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ҳосилга кирган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қўшимча қилиб қатор орасининг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ўртасидан</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тупидан</a:t>
            </a:r>
            <a:r>
              <a:rPr lang="ru-RU" dirty="0" smtClean="0">
                <a:latin typeface="Times New Roman" pitchFamily="18" charset="0"/>
                <a:cs typeface="Times New Roman" pitchFamily="18" charset="0"/>
              </a:rPr>
              <a:t> 0,5 м. </a:t>
            </a:r>
            <a:r>
              <a:rPr lang="ru-RU" dirty="0" err="1" smtClean="0">
                <a:latin typeface="Times New Roman" pitchFamily="18" charset="0"/>
                <a:cs typeface="Times New Roman" pitchFamily="18" charset="0"/>
              </a:rPr>
              <a:t>қочириб, </a:t>
            </a:r>
            <a:r>
              <a:rPr lang="ru-RU" dirty="0" smtClean="0">
                <a:latin typeface="Times New Roman" pitchFamily="18" charset="0"/>
                <a:cs typeface="Times New Roman" pitchFamily="18" charset="0"/>
              </a:rPr>
              <a:t>15-25 см. </a:t>
            </a:r>
            <a:r>
              <a:rPr lang="ru-RU" dirty="0" err="1" smtClean="0">
                <a:latin typeface="Times New Roman" pitchFamily="18" charset="0"/>
                <a:cs typeface="Times New Roman" pitchFamily="18" charset="0"/>
              </a:rPr>
              <a:t>чуқурликда 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узунлиги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чуқурлиги ернинг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қиялиги, тупроқ хилига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боғлиқ.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Текис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чуқурроқ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калта</a:t>
            </a:r>
            <a:r>
              <a:rPr lang="ru-RU" dirty="0" smtClean="0">
                <a:latin typeface="Times New Roman" pitchFamily="18" charset="0"/>
                <a:cs typeface="Times New Roman" pitchFamily="18" charset="0"/>
              </a:rPr>
              <a:t> (100-150 м.), механик </a:t>
            </a:r>
            <a:r>
              <a:rPr lang="ru-RU" dirty="0" err="1" smtClean="0">
                <a:latin typeface="Times New Roman" pitchFamily="18" charset="0"/>
                <a:cs typeface="Times New Roman" pitchFamily="18" charset="0"/>
              </a:rPr>
              <a:t>таркиби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оғир тупроқли ерларда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юзароқ </a:t>
            </a:r>
            <a:r>
              <a:rPr lang="ru-RU" dirty="0" smtClean="0">
                <a:latin typeface="Times New Roman" pitchFamily="18" charset="0"/>
                <a:cs typeface="Times New Roman" pitchFamily="18" charset="0"/>
              </a:rPr>
              <a:t>(15-20 см.)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узунроқ </a:t>
            </a:r>
            <a:r>
              <a:rPr lang="ru-RU" dirty="0" smtClean="0">
                <a:latin typeface="Times New Roman" pitchFamily="18" charset="0"/>
                <a:cs typeface="Times New Roman" pitchFamily="18" charset="0"/>
              </a:rPr>
              <a:t>(200-300 м.) </a:t>
            </a:r>
            <a:r>
              <a:rPr lang="ru-RU" dirty="0" err="1" smtClean="0">
                <a:latin typeface="Times New Roman" pitchFamily="18" charset="0"/>
                <a:cs typeface="Times New Roman" pitchFamily="18" charset="0"/>
              </a:rPr>
              <a:t>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суғоришда </a:t>
            </a: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қаторларига кўндаланг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қилиб ўқариқлар 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бўйлаб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меёрда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оқизила-ди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ювилиб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кетмаслиги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ерга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босилади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ўғитдан бўшаган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қоғоз парчалари</a:t>
            </a:r>
            <a:r>
              <a:rPr lang="ru-RU" dirty="0" smtClean="0">
                <a:latin typeface="Times New Roman" pitchFamily="18" charset="0"/>
                <a:cs typeface="Times New Roman" pitchFamily="18" charset="0"/>
              </a:rPr>
              <a:t>, полиэтилен </a:t>
            </a:r>
            <a:r>
              <a:rPr lang="ru-RU" dirty="0" err="1" smtClean="0">
                <a:latin typeface="Times New Roman" pitchFamily="18" charset="0"/>
                <a:cs typeface="Times New Roman" pitchFamily="18" charset="0"/>
              </a:rPr>
              <a:t>плёнкадан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фойдаланилади</a:t>
            </a:r>
            <a:r>
              <a:rPr lang="ru-RU" dirty="0" smtClean="0">
                <a:latin typeface="Times New Roman" pitchFamily="18" charset="0"/>
                <a:cs typeface="Times New Roman" pitchFamily="18" charset="0"/>
              </a:rPr>
              <a:t>.</a:t>
            </a:r>
          </a:p>
          <a:p>
            <a:pPr marL="0" indent="0" algn="just">
              <a:buNone/>
            </a:pPr>
            <a:endParaRPr lang="ru-RU" dirty="0">
              <a:latin typeface="Times New Roman" pitchFamily="18" charset="0"/>
              <a:cs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14282" y="285728"/>
            <a:ext cx="8643998" cy="6143668"/>
          </a:xfrm>
        </p:spPr>
        <p:txBody>
          <a:bodyPr>
            <a:normAutofit lnSpcReduction="10000"/>
          </a:bodyPr>
          <a:lstStyle/>
          <a:p>
            <a:pPr marL="0" indent="0" algn="just">
              <a:spcBef>
                <a:spcPts val="0"/>
              </a:spcBef>
              <a:spcAft>
                <a:spcPts val="0"/>
              </a:spcAft>
              <a:buNone/>
            </a:pPr>
            <a:r>
              <a:rPr lang="ru-RU" dirty="0" err="1" smtClean="0">
                <a:latin typeface="Times New Roman" pitchFamily="18" charset="0"/>
                <a:cs typeface="Times New Roman" pitchFamily="18" charset="0"/>
              </a:rPr>
              <a:t>Ёш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даврида</a:t>
            </a:r>
            <a:r>
              <a:rPr lang="ru-RU" dirty="0" smtClean="0">
                <a:latin typeface="Times New Roman" pitchFamily="18" charset="0"/>
                <a:cs typeface="Times New Roman" pitchFamily="18" charset="0"/>
              </a:rPr>
              <a:t> 9-10 </a:t>
            </a:r>
            <a:r>
              <a:rPr lang="ru-RU" dirty="0" err="1" smtClean="0">
                <a:latin typeface="Times New Roman" pitchFamily="18" charset="0"/>
                <a:cs typeface="Times New Roman" pitchFamily="18" charset="0"/>
              </a:rPr>
              <a:t>мартагача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апрелда</a:t>
            </a:r>
            <a:r>
              <a:rPr lang="ru-RU" dirty="0" smtClean="0">
                <a:latin typeface="Times New Roman" pitchFamily="18" charset="0"/>
                <a:cs typeface="Times New Roman" pitchFamily="18" charset="0"/>
              </a:rPr>
              <a:t> 1, май, </a:t>
            </a:r>
            <a:r>
              <a:rPr lang="ru-RU" dirty="0" err="1" smtClean="0">
                <a:latin typeface="Times New Roman" pitchFamily="18" charset="0"/>
                <a:cs typeface="Times New Roman" pitchFamily="18" charset="0"/>
              </a:rPr>
              <a:t>июнда</a:t>
            </a:r>
            <a:r>
              <a:rPr lang="ru-RU" dirty="0" smtClean="0">
                <a:latin typeface="Times New Roman" pitchFamily="18" charset="0"/>
                <a:cs typeface="Times New Roman" pitchFamily="18" charset="0"/>
              </a:rPr>
              <a:t> 2 </a:t>
            </a:r>
            <a:r>
              <a:rPr lang="ru-RU" dirty="0" err="1" smtClean="0">
                <a:latin typeface="Times New Roman" pitchFamily="18" charset="0"/>
                <a:cs typeface="Times New Roman" pitchFamily="18" charset="0"/>
              </a:rPr>
              <a:t>мартадан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июлда</a:t>
            </a:r>
            <a:r>
              <a:rPr lang="ru-RU" dirty="0" smtClean="0">
                <a:latin typeface="Times New Roman" pitchFamily="18" charset="0"/>
                <a:cs typeface="Times New Roman" pitchFamily="18" charset="0"/>
              </a:rPr>
              <a:t> 2-3 марта, </a:t>
            </a:r>
            <a:r>
              <a:rPr lang="ru-RU" dirty="0" err="1" smtClean="0">
                <a:latin typeface="Times New Roman" pitchFamily="18" charset="0"/>
                <a:cs typeface="Times New Roman" pitchFamily="18" charset="0"/>
              </a:rPr>
              <a:t>августда</a:t>
            </a:r>
            <a:r>
              <a:rPr lang="ru-RU" dirty="0" smtClean="0">
                <a:latin typeface="Times New Roman" pitchFamily="18" charset="0"/>
                <a:cs typeface="Times New Roman" pitchFamily="18" charset="0"/>
              </a:rPr>
              <a:t> 2 марта), </a:t>
            </a:r>
            <a:r>
              <a:rPr lang="ru-RU" dirty="0" err="1" smtClean="0">
                <a:latin typeface="Times New Roman" pitchFamily="18" charset="0"/>
                <a:cs typeface="Times New Roman" pitchFamily="18" charset="0"/>
              </a:rPr>
              <a:t>ҳосилга кирган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одатда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апрелда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гуллашдан</a:t>
            </a:r>
            <a:r>
              <a:rPr lang="ru-RU" dirty="0" smtClean="0">
                <a:latin typeface="Times New Roman" pitchFamily="18" charset="0"/>
                <a:cs typeface="Times New Roman" pitchFamily="18" charset="0"/>
              </a:rPr>
              <a:t> 5-10 кун </a:t>
            </a:r>
            <a:r>
              <a:rPr lang="ru-RU" dirty="0" err="1" smtClean="0">
                <a:latin typeface="Times New Roman" pitchFamily="18" charset="0"/>
                <a:cs typeface="Times New Roman" pitchFamily="18" charset="0"/>
              </a:rPr>
              <a:t>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гуллашдан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кейин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июн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ғўра-лар жадал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кечпишар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июлда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теришдан</a:t>
            </a:r>
            <a:r>
              <a:rPr lang="ru-RU" dirty="0" smtClean="0">
                <a:latin typeface="Times New Roman" pitchFamily="18" charset="0"/>
                <a:cs typeface="Times New Roman" pitchFamily="18" charset="0"/>
              </a:rPr>
              <a:t> 15-20 кун </a:t>
            </a:r>
            <a:r>
              <a:rPr lang="ru-RU" dirty="0" err="1" smtClean="0">
                <a:latin typeface="Times New Roman" pitchFamily="18" charset="0"/>
                <a:cs typeface="Times New Roman" pitchFamily="18" charset="0"/>
              </a:rPr>
              <a:t>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тўхта-лиши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ҳолда ғужумлар лиқилдоқ бўлиб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бу-зилади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Охирги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a:t>
            </a: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қисмларидаги намликни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сақлаш ҳамда ток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қишга кўмишни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қулайлаштириш мақса-дида токларни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кўмишдан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ноябр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берилади</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dirty="0" err="1" smtClean="0">
                <a:latin typeface="Times New Roman" pitchFamily="18" charset="0"/>
                <a:cs typeface="Times New Roman" pitchFamily="18" charset="0"/>
              </a:rPr>
              <a:t>Суғоришнинг 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оддий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харж</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бўлсада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аммо</a:t>
            </a:r>
            <a:r>
              <a:rPr lang="ru-RU" dirty="0" smtClean="0">
                <a:latin typeface="Times New Roman" pitchFamily="18" charset="0"/>
                <a:cs typeface="Times New Roman" pitchFamily="18" charset="0"/>
              </a:rPr>
              <a:t>, бунда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меҳнатни талаб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Ке-йинги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вақтда </a:t>
            </a:r>
            <a:r>
              <a:rPr lang="ru-RU" dirty="0" smtClean="0">
                <a:latin typeface="Times New Roman" pitchFamily="18" charset="0"/>
                <a:cs typeface="Times New Roman" pitchFamily="18" charset="0"/>
              </a:rPr>
              <a:t>юза </a:t>
            </a:r>
            <a:r>
              <a:rPr lang="ru-RU" dirty="0" err="1" smtClean="0">
                <a:latin typeface="Times New Roman" pitchFamily="18" charset="0"/>
                <a:cs typeface="Times New Roman" pitchFamily="18" charset="0"/>
              </a:rPr>
              <a:t>суғоришнинг чуқур ариқлар орқали усули-дан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фойдаланилмоқда</a:t>
            </a:r>
            <a:r>
              <a:rPr lang="ru-RU" dirty="0" smtClean="0">
                <a:latin typeface="Times New Roman" pitchFamily="18" charset="0"/>
                <a:cs typeface="Times New Roman" pitchFamily="18" charset="0"/>
              </a:rPr>
              <a:t>. Бунда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қатор ораси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ўртаси-дан</a:t>
            </a:r>
            <a:r>
              <a:rPr lang="ru-RU" dirty="0" smtClean="0">
                <a:latin typeface="Times New Roman" pitchFamily="18" charset="0"/>
                <a:cs typeface="Times New Roman" pitchFamily="18" charset="0"/>
              </a:rPr>
              <a:t> 50-55 см. </a:t>
            </a:r>
            <a:r>
              <a:rPr lang="ru-RU" dirty="0" err="1" smtClean="0">
                <a:latin typeface="Times New Roman" pitchFamily="18" charset="0"/>
                <a:cs typeface="Times New Roman" pitchFamily="18" charset="0"/>
              </a:rPr>
              <a:t>чуқурликда олинган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ариқ орқали </a:t>
            </a: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илдиз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қатламига берилади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ўғитларнинг таъсири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кучаяди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ҳосилдорлик ошади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асосан</a:t>
            </a:r>
            <a:r>
              <a:rPr lang="ru-RU" dirty="0" smtClean="0">
                <a:latin typeface="Times New Roman" pitchFamily="18" charset="0"/>
                <a:cs typeface="Times New Roman" pitchFamily="18" charset="0"/>
              </a:rPr>
              <a:t> Россия, </a:t>
            </a:r>
            <a:r>
              <a:rPr lang="ru-RU" dirty="0" err="1" smtClean="0">
                <a:latin typeface="Times New Roman" pitchFamily="18" charset="0"/>
                <a:cs typeface="Times New Roman" pitchFamily="18" charset="0"/>
              </a:rPr>
              <a:t>Украинада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кўпроқ учраб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Ўзбекитонда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деярли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фойдаланилмайди</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dirty="0" err="1" smtClean="0">
                <a:latin typeface="Times New Roman" pitchFamily="18" charset="0"/>
                <a:cs typeface="Times New Roman" pitchFamily="18" charset="0"/>
              </a:rPr>
              <a:t>Ўзбекистоннинг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айрим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районлари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(Самарқанд вилояти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қисми</a:t>
            </a:r>
            <a:r>
              <a:rPr lang="ru-RU" dirty="0" smtClean="0">
                <a:latin typeface="Times New Roman" pitchFamily="18" charset="0"/>
                <a:cs typeface="Times New Roman" pitchFamily="18" charset="0"/>
              </a:rPr>
              <a:t>)да ер </a:t>
            </a:r>
            <a:r>
              <a:rPr lang="ru-RU" dirty="0" err="1" smtClean="0">
                <a:latin typeface="Times New Roman" pitchFamily="18" charset="0"/>
                <a:cs typeface="Times New Roman" pitchFamily="18" charset="0"/>
              </a:rPr>
              <a:t>бағирлаб ўстирилаётган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чуқур ариқлар </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чуқурлиги </a:t>
            </a:r>
            <a:r>
              <a:rPr lang="ru-RU" dirty="0" smtClean="0">
                <a:latin typeface="Times New Roman" pitchFamily="18" charset="0"/>
                <a:cs typeface="Times New Roman" pitchFamily="18" charset="0"/>
              </a:rPr>
              <a:t>0,5-1,0 м., уст </a:t>
            </a:r>
            <a:r>
              <a:rPr lang="ru-RU" dirty="0" err="1" smtClean="0">
                <a:latin typeface="Times New Roman" pitchFamily="18" charset="0"/>
                <a:cs typeface="Times New Roman" pitchFamily="18" charset="0"/>
              </a:rPr>
              <a:t>қисми-нинг кенглиги</a:t>
            </a:r>
            <a:r>
              <a:rPr lang="ru-RU" dirty="0" smtClean="0">
                <a:latin typeface="Times New Roman" pitchFamily="18" charset="0"/>
                <a:cs typeface="Times New Roman" pitchFamily="18" charset="0"/>
              </a:rPr>
              <a:t> 1,5-2,0 м.) </a:t>
            </a:r>
            <a:r>
              <a:rPr lang="ru-RU" dirty="0" err="1" smtClean="0">
                <a:latin typeface="Times New Roman" pitchFamily="18" charset="0"/>
                <a:cs typeface="Times New Roman" pitchFamily="18" charset="0"/>
              </a:rPr>
              <a:t>орқали суғоришнинг эскича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сақлаб қолинган.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 меҳнатини талаб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 ерни</a:t>
            </a:r>
            <a:r>
              <a:rPr lang="ru-RU" dirty="0" smtClean="0">
                <a:latin typeface="Times New Roman" pitchFamily="18" charset="0"/>
                <a:cs typeface="Times New Roman" pitchFamily="18" charset="0"/>
              </a:rPr>
              <a:t> механизация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имкони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ҳозирги замон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жавоб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бермайди</a:t>
            </a:r>
            <a:r>
              <a:rPr lang="ru-RU" dirty="0" smtClean="0">
                <a:latin typeface="Times New Roman" pitchFamily="18" charset="0"/>
                <a:cs typeface="Times New Roman" pitchFamily="18" charset="0"/>
              </a:rPr>
              <a:t>.</a:t>
            </a:r>
          </a:p>
          <a:p>
            <a:pPr marL="0" indent="0" algn="just">
              <a:spcBef>
                <a:spcPts val="0"/>
              </a:spcBef>
              <a:spcAft>
                <a:spcPts val="0"/>
              </a:spcAft>
              <a:buNone/>
            </a:pPr>
            <a:r>
              <a:rPr lang="ru-RU" b="1" dirty="0" err="1" smtClean="0">
                <a:latin typeface="Times New Roman" pitchFamily="18" charset="0"/>
                <a:cs typeface="Times New Roman" pitchFamily="18" charset="0"/>
              </a:rPr>
              <a:t>Ёмғирлатиб суғориш </a:t>
            </a:r>
            <a:r>
              <a:rPr lang="ru-RU" dirty="0" smtClean="0">
                <a:latin typeface="Times New Roman" pitchFamily="18" charset="0"/>
                <a:cs typeface="Times New Roman" pitchFamily="18" charset="0"/>
              </a:rPr>
              <a:t>(46-расм). Ер </a:t>
            </a:r>
            <a:r>
              <a:rPr lang="ru-RU" dirty="0" err="1" smtClean="0">
                <a:latin typeface="Times New Roman" pitchFamily="18" charset="0"/>
                <a:cs typeface="Times New Roman" pitchFamily="18" charset="0"/>
              </a:rPr>
              <a:t>устидан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суғоришнинг 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тарқалган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механизациялаштирилган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a:t>
            </a:r>
            <a:r>
              <a:rPr lang="ru-RU" dirty="0" smtClean="0">
                <a:latin typeface="Times New Roman" pitchFamily="18" charset="0"/>
                <a:cs typeface="Times New Roman" pitchFamily="18" charset="0"/>
              </a:rPr>
              <a:t>. ДДУ, ДА-2, ДДП-45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ёмғирлатиш машиналари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темир-бетон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устунларга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ўрнатиладиган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махсус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ускуналар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ёмғирлатиб сепилади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Бунинг</a:t>
            </a:r>
            <a:r>
              <a:rPr lang="ru-RU" dirty="0" smtClean="0">
                <a:latin typeface="Times New Roman" pitchFamily="18" charset="0"/>
                <a:cs typeface="Times New Roman" pitchFamily="18" charset="0"/>
              </a:rPr>
              <a:t> дисперсия, </a:t>
            </a:r>
            <a:r>
              <a:rPr lang="ru-RU" dirty="0" err="1" smtClean="0">
                <a:latin typeface="Times New Roman" pitchFamily="18" charset="0"/>
                <a:cs typeface="Times New Roman" pitchFamily="18" charset="0"/>
              </a:rPr>
              <a:t>яъни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майда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заррачаларга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ажратиб</a:t>
            </a:r>
            <a:r>
              <a:rPr lang="ru-RU" dirty="0" smtClean="0">
                <a:latin typeface="Times New Roman" pitchFamily="18" charset="0"/>
                <a:cs typeface="Times New Roman" pitchFamily="18" charset="0"/>
              </a:rPr>
              <a:t> туман </a:t>
            </a:r>
            <a:r>
              <a:rPr lang="ru-RU" dirty="0" err="1" smtClean="0">
                <a:latin typeface="Times New Roman" pitchFamily="18" charset="0"/>
                <a:cs typeface="Times New Roman" pitchFamily="18" charset="0"/>
              </a:rPr>
              <a:t>шаклида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сепиш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a:t>
            </a:r>
            <a:r>
              <a:rPr lang="ru-RU" dirty="0" smtClean="0">
                <a:latin typeface="Times New Roman" pitchFamily="18" charset="0"/>
                <a:cs typeface="Times New Roman" pitchFamily="18" charset="0"/>
              </a:rPr>
              <a:t>бор.</a:t>
            </a:r>
            <a:endParaRPr lang="ru-RU" dirty="0">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285728"/>
            <a:ext cx="8429684" cy="6143668"/>
          </a:xfrm>
        </p:spPr>
        <p:txBody>
          <a:bodyPr>
            <a:normAutofit fontScale="92500" lnSpcReduction="10000"/>
          </a:bodyPr>
          <a:lstStyle/>
          <a:p>
            <a:pPr marL="0" indent="0" algn="just">
              <a:lnSpc>
                <a:spcPct val="110000"/>
              </a:lnSpc>
              <a:spcBef>
                <a:spcPts val="0"/>
              </a:spcBef>
              <a:spcAft>
                <a:spcPts val="0"/>
              </a:spcAft>
              <a:buNone/>
            </a:pPr>
            <a:r>
              <a:rPr lang="uz-Cyrl-UZ" dirty="0" smtClean="0">
                <a:latin typeface="Times New Roman" pitchFamily="18" charset="0"/>
                <a:cs typeface="Times New Roman" pitchFamily="18" charset="0"/>
              </a:rPr>
              <a:t>Ёмғирлатиб суғоришда токзорда фито ва микроиқлим ях-шиланади, физиологик жараёнлар (фотосинтез, транспирация, нафас олиш) учун қулай шароит вужудга келади, сув сарфи 30% гача камаяди, қўл меҳнати анча тежалади, токнинг яхши ўсиб ривожлниши, ҳосил ва унинг сифати ошади.</a:t>
            </a:r>
            <a:endParaRPr lang="ru-RU" dirty="0" smtClean="0">
              <a:latin typeface="Times New Roman" pitchFamily="18" charset="0"/>
              <a:cs typeface="Times New Roman" pitchFamily="18" charset="0"/>
            </a:endParaRPr>
          </a:p>
          <a:p>
            <a:pPr marL="0" indent="0" algn="just">
              <a:lnSpc>
                <a:spcPct val="110000"/>
              </a:lnSpc>
              <a:spcBef>
                <a:spcPts val="0"/>
              </a:spcBef>
              <a:spcAft>
                <a:spcPts val="0"/>
              </a:spcAft>
              <a:buNone/>
            </a:pPr>
            <a:r>
              <a:rPr lang="ru-RU" dirty="0" err="1" smtClean="0">
                <a:latin typeface="Times New Roman" pitchFamily="18" charset="0"/>
                <a:cs typeface="Times New Roman" pitchFamily="18" charset="0"/>
              </a:rPr>
              <a:t>Ёмғирлатиб суғориш, айниқса ёз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кунлари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 ҳарорати жуда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намлиги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анча</a:t>
            </a:r>
            <a:r>
              <a:rPr lang="ru-RU" dirty="0" smtClean="0">
                <a:latin typeface="Times New Roman" pitchFamily="18" charset="0"/>
                <a:cs typeface="Times New Roman" pitchFamily="18" charset="0"/>
              </a:rPr>
              <a:t> паст </a:t>
            </a:r>
            <a:r>
              <a:rPr lang="ru-RU" dirty="0" err="1" smtClean="0">
                <a:latin typeface="Times New Roman" pitchFamily="18" charset="0"/>
                <a:cs typeface="Times New Roman" pitchFamily="18" charset="0"/>
              </a:rPr>
              <a:t>ҳисобланган Ўрта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Осиё</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Ўзбекистон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шароитида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аҳамиятга 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махсус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пуркагичлар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бажариш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аммо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етарли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миқдорда сарфланмаслиги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натижасида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илдизи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намдан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тўлиқ баҳра ололмайди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ёмғирла-тиб суғоришни суғоришнинг бошқа усуллари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қўшиб 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мақсадга мувофиқ.</a:t>
            </a:r>
            <a:endParaRPr lang="ru-RU" dirty="0" smtClean="0">
              <a:latin typeface="Times New Roman" pitchFamily="18" charset="0"/>
              <a:cs typeface="Times New Roman" pitchFamily="18" charset="0"/>
            </a:endParaRPr>
          </a:p>
          <a:p>
            <a:pPr marL="0" indent="0" algn="just">
              <a:lnSpc>
                <a:spcPct val="110000"/>
              </a:lnSpc>
              <a:spcBef>
                <a:spcPts val="0"/>
              </a:spcBef>
              <a:spcAft>
                <a:spcPts val="0"/>
              </a:spcAft>
              <a:buNone/>
            </a:pPr>
            <a:r>
              <a:rPr lang="ru-RU" b="1" dirty="0" smtClean="0">
                <a:latin typeface="Times New Roman" pitchFamily="18" charset="0"/>
                <a:cs typeface="Times New Roman" pitchFamily="18" charset="0"/>
              </a:rPr>
              <a:t>Ер </a:t>
            </a:r>
            <a:r>
              <a:rPr lang="ru-RU" b="1" dirty="0" err="1" smtClean="0">
                <a:latin typeface="Times New Roman" pitchFamily="18" charset="0"/>
                <a:cs typeface="Times New Roman" pitchFamily="18" charset="0"/>
              </a:rPr>
              <a:t>остидан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суғоришнинг самарали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Суғоришнинг 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Ўзбекистон</a:t>
            </a:r>
            <a:r>
              <a:rPr lang="ru-RU" dirty="0" smtClean="0">
                <a:latin typeface="Times New Roman" pitchFamily="18" charset="0"/>
                <a:cs typeface="Times New Roman" pitchFamily="18" charset="0"/>
              </a:rPr>
              <a:t> (Р.Р.Шредер </a:t>
            </a:r>
            <a:r>
              <a:rPr lang="ru-RU" dirty="0" err="1" smtClean="0">
                <a:latin typeface="Times New Roman" pitchFamily="18" charset="0"/>
                <a:cs typeface="Times New Roman" pitchFamily="18" charset="0"/>
              </a:rPr>
              <a:t>номидаги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Боғдорчилик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виночилик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илмий-ишлаб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корпорацияси</a:t>
            </a:r>
            <a:r>
              <a:rPr lang="ru-RU" dirty="0" smtClean="0">
                <a:latin typeface="Times New Roman" pitchFamily="18" charset="0"/>
                <a:cs typeface="Times New Roman" pitchFamily="18" charset="0"/>
              </a:rPr>
              <a:t>), Украина, Молдова </a:t>
            </a:r>
            <a:r>
              <a:rPr lang="ru-RU" dirty="0" err="1" smtClean="0">
                <a:latin typeface="Times New Roman" pitchFamily="18" charset="0"/>
                <a:cs typeface="Times New Roman" pitchFamily="18" charset="0"/>
              </a:rPr>
              <a:t>ил-мий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муассасалари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барпо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қилишдан  олдин</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қатор  оралари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ўртаси</a:t>
            </a:r>
            <a:r>
              <a:rPr lang="ru-RU" dirty="0" smtClean="0">
                <a:latin typeface="Times New Roman" pitchFamily="18" charset="0"/>
                <a:cs typeface="Times New Roman" pitchFamily="18" charset="0"/>
              </a:rPr>
              <a:t> 50 см. </a:t>
            </a:r>
            <a:r>
              <a:rPr lang="ru-RU" dirty="0" err="1" smtClean="0">
                <a:latin typeface="Times New Roman" pitchFamily="18" charset="0"/>
                <a:cs typeface="Times New Roman" pitchFamily="18" charset="0"/>
              </a:rPr>
              <a:t>чуқурликда қазилиб, 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диаметри</a:t>
            </a:r>
            <a:r>
              <a:rPr lang="ru-RU" dirty="0" smtClean="0">
                <a:latin typeface="Times New Roman" pitchFamily="18" charset="0"/>
                <a:cs typeface="Times New Roman" pitchFamily="18" charset="0"/>
              </a:rPr>
              <a:t> 60-90 см. </a:t>
            </a:r>
            <a:r>
              <a:rPr lang="ru-RU" dirty="0" err="1" smtClean="0">
                <a:latin typeface="Times New Roman" pitchFamily="18" charset="0"/>
                <a:cs typeface="Times New Roman" pitchFamily="18" charset="0"/>
              </a:rPr>
              <a:t>сопол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полиэтилен </a:t>
            </a:r>
            <a:r>
              <a:rPr lang="ru-RU" dirty="0" err="1" smtClean="0">
                <a:latin typeface="Times New Roman" pitchFamily="18" charset="0"/>
                <a:cs typeface="Times New Roman" pitchFamily="18" charset="0"/>
              </a:rPr>
              <a:t>қувурлар ётқизилади </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қувурларнинг бирқанча жойлари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чиқиши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тешилган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махсус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йиғгич 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кўндаланг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қилиб қурилган темир-бетон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каналлар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босим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Қувур тешикларидан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чиққан сув</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илдиз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қатламни </a:t>
            </a:r>
            <a:r>
              <a:rPr lang="ru-RU" dirty="0" smtClean="0">
                <a:latin typeface="Times New Roman" pitchFamily="18" charset="0"/>
                <a:cs typeface="Times New Roman" pitchFamily="18" charset="0"/>
              </a:rPr>
              <a:t>нам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Суғоришнинг 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усулида</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микро-ўғитларнинг ўсимликка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кучаяди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азотли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ўғитлар ювилиб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кетмайди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тупроққа 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эгатларини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ҳожат қолмайди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устки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қатламида </a:t>
            </a:r>
            <a:r>
              <a:rPr lang="ru-RU" dirty="0" smtClean="0">
                <a:latin typeface="Times New Roman" pitchFamily="18" charset="0"/>
                <a:cs typeface="Times New Roman" pitchFamily="18" charset="0"/>
              </a:rPr>
              <a:t>нам </a:t>
            </a:r>
            <a:r>
              <a:rPr lang="ru-RU" dirty="0" err="1" smtClean="0">
                <a:latin typeface="Times New Roman" pitchFamily="18" charset="0"/>
                <a:cs typeface="Times New Roman" pitchFamily="18" charset="0"/>
              </a:rPr>
              <a:t>бўлмас-лиги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бегона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буғланиб кетмайди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маҳсулдорлиги юқори бўлади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71406" y="214290"/>
            <a:ext cx="8929718" cy="6429420"/>
          </a:xfrm>
        </p:spPr>
        <p:txBody>
          <a:bodyPr>
            <a:normAutofit lnSpcReduction="10000"/>
          </a:bodyPr>
          <a:lstStyle/>
          <a:p>
            <a:pPr marL="0" algn="just">
              <a:lnSpc>
                <a:spcPct val="80000"/>
              </a:lnSpc>
              <a:spcBef>
                <a:spcPts val="0"/>
              </a:spcBef>
              <a:spcAft>
                <a:spcPts val="0"/>
              </a:spcAft>
              <a:buNone/>
            </a:pPr>
            <a:r>
              <a:rPr lang="ru-RU" b="1" dirty="0" err="1" smtClean="0">
                <a:latin typeface="Times New Roman" pitchFamily="18" charset="0"/>
                <a:cs typeface="Times New Roman" pitchFamily="18" charset="0"/>
              </a:rPr>
              <a:t>Томчилатиб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суғориш</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суғоришнинг замонавий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усули</a:t>
            </a:r>
            <a:r>
              <a:rPr lang="ru-RU" dirty="0" smtClean="0">
                <a:latin typeface="Times New Roman" pitchFamily="18" charset="0"/>
                <a:cs typeface="Times New Roman" pitchFamily="18" charset="0"/>
              </a:rPr>
              <a:t>. Чет </a:t>
            </a:r>
            <a:r>
              <a:rPr lang="ru-RU" dirty="0" err="1" smtClean="0">
                <a:latin typeface="Times New Roman" pitchFamily="18" charset="0"/>
                <a:cs typeface="Times New Roman" pitchFamily="18" charset="0"/>
              </a:rPr>
              <a:t>мамлакатларда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жумладан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Россияда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Украинада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Молдовада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тарқалган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Ўзбекистонда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қўлланилади.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суғориш усулларидан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тубдан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фарқ қила-ди.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Айниқса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камчил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суғоришнинг бошқа усулларини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қўл-лаш қийин 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районларда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аҳамиятга эга</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Унинг бошқа суғориш усулларидан афзаллиги шундаки, бунда сув ҳар бир ўсимликка белгиланган миқдорда автоматлаштирилган тарзда берилади. </a:t>
            </a:r>
            <a:endParaRPr lang="ru-RU" dirty="0" smtClean="0">
              <a:latin typeface="Times New Roman" pitchFamily="18" charset="0"/>
              <a:cs typeface="Times New Roman" pitchFamily="18" charset="0"/>
            </a:endParaRPr>
          </a:p>
          <a:p>
            <a:pPr marL="0" algn="just">
              <a:lnSpc>
                <a:spcPct val="80000"/>
              </a:lnSpc>
              <a:spcBef>
                <a:spcPts val="0"/>
              </a:spcBef>
              <a:spcAft>
                <a:spcPts val="0"/>
              </a:spcAft>
              <a:buNone/>
            </a:pPr>
            <a:r>
              <a:rPr lang="ru-RU" dirty="0" err="1" smtClean="0">
                <a:latin typeface="Times New Roman" pitchFamily="18" charset="0"/>
                <a:cs typeface="Times New Roman" pitchFamily="18" charset="0"/>
              </a:rPr>
              <a:t>Томчилатиб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тизимига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махсус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ҳавзаси,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босимини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қиладиган </a:t>
            </a:r>
            <a:r>
              <a:rPr lang="ru-RU" dirty="0" smtClean="0">
                <a:latin typeface="Times New Roman" pitchFamily="18" charset="0"/>
                <a:cs typeface="Times New Roman" pitchFamily="18" charset="0"/>
              </a:rPr>
              <a:t>минора,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ўтказувчи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шлангалар</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орқали сувни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босим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ҳайдовчи насослар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миқдорда томчилаб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оқишини тартибга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учликлар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a:t>
            </a:r>
            <a:r>
              <a:rPr lang="ru-RU" dirty="0" smtClean="0">
                <a:latin typeface="Times New Roman" pitchFamily="18" charset="0"/>
                <a:cs typeface="Times New Roman" pitchFamily="18" charset="0"/>
              </a:rPr>
              <a:t>.к. </a:t>
            </a:r>
            <a:r>
              <a:rPr lang="ru-RU" dirty="0" err="1" smtClean="0">
                <a:latin typeface="Times New Roman" pitchFamily="18" charset="0"/>
                <a:cs typeface="Times New Roman" pitchFamily="18" charset="0"/>
              </a:rPr>
              <a:t>киради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Ҳавзадаги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сутка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тиндирилиши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Суғориладиган токзорнинг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қатори бўйлаб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темир-бетон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устунлар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пастки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симбағазга полиэтилан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қувурчалар осиб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боғланади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бир</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тупига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миқдорини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миқдорда тартибга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томизгичлар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ўрнатилади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сони </a:t>
            </a:r>
            <a:r>
              <a:rPr lang="ru-RU" dirty="0" err="1" smtClean="0">
                <a:latin typeface="Times New Roman" pitchFamily="18" charset="0"/>
                <a:cs typeface="Times New Roman" pitchFamily="18" charset="0"/>
              </a:rPr>
              <a:t>токнинг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a:t>
            </a:r>
            <a:r>
              <a:rPr lang="ru-RU" dirty="0" smtClean="0">
                <a:latin typeface="Times New Roman" pitchFamily="18" charset="0"/>
                <a:cs typeface="Times New Roman" pitchFamily="18" charset="0"/>
              </a:rPr>
              <a:t>механик </a:t>
            </a:r>
            <a:r>
              <a:rPr lang="ru-RU" dirty="0" err="1" smtClean="0">
                <a:latin typeface="Times New Roman" pitchFamily="18" charset="0"/>
                <a:cs typeface="Times New Roman" pitchFamily="18" charset="0"/>
              </a:rPr>
              <a:t>таркибига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қараб </a:t>
            </a:r>
            <a:r>
              <a:rPr lang="ru-RU" dirty="0" smtClean="0">
                <a:latin typeface="Times New Roman" pitchFamily="18" charset="0"/>
                <a:cs typeface="Times New Roman" pitchFamily="18" charset="0"/>
              </a:rPr>
              <a:t>1-2 та </a:t>
            </a:r>
            <a:r>
              <a:rPr lang="ru-RU" dirty="0" err="1" smtClean="0">
                <a:latin typeface="Times New Roman" pitchFamily="18" charset="0"/>
                <a:cs typeface="Times New Roman" pitchFamily="18" charset="0"/>
              </a:rPr>
              <a:t>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p>
          <a:p>
            <a:pPr marL="0" algn="just">
              <a:lnSpc>
                <a:spcPct val="80000"/>
              </a:lnSpc>
              <a:spcBef>
                <a:spcPts val="0"/>
              </a:spcBef>
              <a:spcAft>
                <a:spcPts val="0"/>
              </a:spcAft>
              <a:buNone/>
            </a:pP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томизгичлар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бевосита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юзасига</a:t>
            </a:r>
            <a:r>
              <a:rPr lang="ru-RU" dirty="0" smtClean="0">
                <a:latin typeface="Times New Roman" pitchFamily="18" charset="0"/>
                <a:cs typeface="Times New Roman" pitchFamily="18" charset="0"/>
              </a:rPr>
              <a:t>, ток </a:t>
            </a:r>
            <a:r>
              <a:rPr lang="ru-RU" dirty="0" err="1" smtClean="0">
                <a:latin typeface="Times New Roman" pitchFamily="18" charset="0"/>
                <a:cs typeface="Times New Roman" pitchFamily="18" charset="0"/>
              </a:rPr>
              <a:t>танасига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яқин  қилиб  жойлаштирилиши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Суғориладиган</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токзорга тупроқ намини қайд этувчи ўлчов асбоби ўрнатилиб, у бутун тизимни ишга туширувчи ҳамда тўхтатувчи пультга уланган бўлади. </a:t>
            </a:r>
            <a:r>
              <a:rPr lang="ru-RU" dirty="0" err="1" smtClean="0">
                <a:latin typeface="Times New Roman" pitchFamily="18" charset="0"/>
                <a:cs typeface="Times New Roman" pitchFamily="18" charset="0"/>
              </a:rPr>
              <a:t>Агар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a:t>
            </a:r>
            <a:r>
              <a:rPr lang="ru-RU" dirty="0" smtClean="0">
                <a:latin typeface="Times New Roman" pitchFamily="18" charset="0"/>
                <a:cs typeface="Times New Roman" pitchFamily="18" charset="0"/>
              </a:rPr>
              <a:t>нами </a:t>
            </a:r>
            <a:r>
              <a:rPr lang="ru-RU" dirty="0" err="1" smtClean="0">
                <a:latin typeface="Times New Roman" pitchFamily="18" charset="0"/>
                <a:cs typeface="Times New Roman" pitchFamily="18" charset="0"/>
              </a:rPr>
              <a:t>керакли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камайиб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кетса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a:t>
            </a:r>
            <a:r>
              <a:rPr lang="ru-RU" dirty="0" smtClean="0">
                <a:latin typeface="Times New Roman" pitchFamily="18" charset="0"/>
                <a:cs typeface="Times New Roman" pitchFamily="18" charset="0"/>
              </a:rPr>
              <a:t> автоматик </a:t>
            </a:r>
            <a:r>
              <a:rPr lang="ru-RU" dirty="0" err="1" smtClean="0">
                <a:latin typeface="Times New Roman" pitchFamily="18" charset="0"/>
                <a:cs typeface="Times New Roman" pitchFamily="18" charset="0"/>
              </a:rPr>
              <a:t>тарзда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тушиб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томчилагичлар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ўсимликка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a:t>
            </a:r>
            <a:r>
              <a:rPr lang="ru-RU" dirty="0" smtClean="0">
                <a:latin typeface="Times New Roman" pitchFamily="18" charset="0"/>
                <a:cs typeface="Times New Roman" pitchFamily="18" charset="0"/>
              </a:rPr>
              <a:t>нами </a:t>
            </a:r>
            <a:r>
              <a:rPr lang="ru-RU" dirty="0" err="1" smtClean="0">
                <a:latin typeface="Times New Roman" pitchFamily="18" charset="0"/>
                <a:cs typeface="Times New Roman" pitchFamily="18" charset="0"/>
              </a:rPr>
              <a:t>белгиланган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етгач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a:t>
            </a:r>
            <a:r>
              <a:rPr lang="ru-RU" dirty="0" smtClean="0">
                <a:latin typeface="Times New Roman" pitchFamily="18" charset="0"/>
                <a:cs typeface="Times New Roman" pitchFamily="18" charset="0"/>
              </a:rPr>
              <a:t> автоматик </a:t>
            </a:r>
            <a:r>
              <a:rPr lang="ru-RU" dirty="0" err="1" smtClean="0">
                <a:latin typeface="Times New Roman" pitchFamily="18" charset="0"/>
                <a:cs typeface="Times New Roman" pitchFamily="18" charset="0"/>
              </a:rPr>
              <a:t>тарзда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тўхтайди</a:t>
            </a:r>
            <a:r>
              <a:rPr lang="ru-RU" dirty="0" smtClean="0">
                <a:latin typeface="Times New Roman" pitchFamily="18" charset="0"/>
                <a:cs typeface="Times New Roman" pitchFamily="18" charset="0"/>
              </a:rPr>
              <a:t>.</a:t>
            </a:r>
          </a:p>
          <a:p>
            <a:pPr marL="0" algn="just">
              <a:lnSpc>
                <a:spcPct val="80000"/>
              </a:lnSpc>
              <a:spcBef>
                <a:spcPts val="0"/>
              </a:spcBef>
              <a:spcAft>
                <a:spcPts val="0"/>
              </a:spcAft>
              <a:buNone/>
            </a:pP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суғоришнинг давомийлиги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вақти тупроқ-нинг </a:t>
            </a:r>
            <a:r>
              <a:rPr lang="ru-RU" dirty="0" smtClean="0">
                <a:latin typeface="Times New Roman" pitchFamily="18" charset="0"/>
                <a:cs typeface="Times New Roman" pitchFamily="18" charset="0"/>
              </a:rPr>
              <a:t>механик </a:t>
            </a:r>
            <a:r>
              <a:rPr lang="ru-RU" dirty="0" err="1" smtClean="0">
                <a:latin typeface="Times New Roman" pitchFamily="18" charset="0"/>
                <a:cs typeface="Times New Roman" pitchFamily="18" charset="0"/>
              </a:rPr>
              <a:t>таркиби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хусусиятларига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қараб белгиланади</a:t>
            </a:r>
            <a:r>
              <a:rPr lang="ru-RU" dirty="0" smtClean="0">
                <a:latin typeface="Times New Roman" pitchFamily="18" charset="0"/>
                <a:cs typeface="Times New Roman" pitchFamily="18" charset="0"/>
              </a:rPr>
              <a:t>. Механик </a:t>
            </a:r>
            <a:r>
              <a:rPr lang="ru-RU" dirty="0" err="1" smtClean="0">
                <a:latin typeface="Times New Roman" pitchFamily="18" charset="0"/>
                <a:cs typeface="Times New Roman" pitchFamily="18" charset="0"/>
              </a:rPr>
              <a:t>таркиби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оғир тупроқли ерларда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сарфи</a:t>
            </a:r>
            <a:r>
              <a:rPr lang="ru-RU" dirty="0" smtClean="0">
                <a:latin typeface="Times New Roman" pitchFamily="18" charset="0"/>
                <a:cs typeface="Times New Roman" pitchFamily="18" charset="0"/>
              </a:rPr>
              <a:t> 4-9 л/</a:t>
            </a:r>
            <a:r>
              <a:rPr lang="ru-RU" dirty="0" err="1" smtClean="0">
                <a:latin typeface="Times New Roman" pitchFamily="18" charset="0"/>
                <a:cs typeface="Times New Roman" pitchFamily="18" charset="0"/>
              </a:rPr>
              <a:t>соатни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Тупроқ намлиги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70-80% </a:t>
            </a:r>
            <a:r>
              <a:rPr lang="ru-RU" dirty="0" err="1" smtClean="0">
                <a:latin typeface="Times New Roman" pitchFamily="18" charset="0"/>
                <a:cs typeface="Times New Roman" pitchFamily="18" charset="0"/>
              </a:rPr>
              <a:t>атрофида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ушланиб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a:t>
            </a:r>
          </a:p>
          <a:p>
            <a:pPr marL="0" algn="just">
              <a:lnSpc>
                <a:spcPct val="80000"/>
              </a:lnSpc>
              <a:spcBef>
                <a:spcPts val="0"/>
              </a:spcBef>
              <a:spcAft>
                <a:spcPts val="0"/>
              </a:spcAft>
              <a:buNone/>
            </a:pPr>
            <a:r>
              <a:rPr lang="ru-RU" dirty="0" err="1" smtClean="0">
                <a:latin typeface="Times New Roman" pitchFamily="18" charset="0"/>
                <a:cs typeface="Times New Roman" pitchFamily="18" charset="0"/>
              </a:rPr>
              <a:t>Томчилатиб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суғоришда 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эгатлаб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суғоришга нисбатан</a:t>
            </a:r>
            <a:r>
              <a:rPr lang="ru-RU" dirty="0" smtClean="0">
                <a:latin typeface="Times New Roman" pitchFamily="18" charset="0"/>
                <a:cs typeface="Times New Roman" pitchFamily="18" charset="0"/>
              </a:rPr>
              <a:t> 35-40% </a:t>
            </a:r>
            <a:r>
              <a:rPr lang="ru-RU" dirty="0" err="1" smtClean="0">
                <a:latin typeface="Times New Roman" pitchFamily="18" charset="0"/>
                <a:cs typeface="Times New Roman" pitchFamily="18" charset="0"/>
              </a:rPr>
              <a:t>тежалади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ҳосилдорлик эса</a:t>
            </a:r>
            <a:r>
              <a:rPr lang="ru-RU" dirty="0" smtClean="0">
                <a:latin typeface="Times New Roman" pitchFamily="18" charset="0"/>
                <a:cs typeface="Times New Roman" pitchFamily="18" charset="0"/>
              </a:rPr>
              <a:t>, 25-80% </a:t>
            </a:r>
            <a:r>
              <a:rPr lang="ru-RU" dirty="0" err="1" smtClean="0">
                <a:latin typeface="Times New Roman" pitchFamily="18" charset="0"/>
                <a:cs typeface="Times New Roman" pitchFamily="18" charset="0"/>
              </a:rPr>
              <a:t>гача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Айниқса тоғ ёнбағирларида тупроқ эрозияси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ҳавфи туғилмай-ди, шўрланган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илдизлар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қатламда тузлар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деярли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тўпланмайди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автоматлаштирилиш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ҳисобига меҳнат унумдорлиги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иқтисодий самарадорлик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бўла-ди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харажатлар</a:t>
            </a:r>
            <a:r>
              <a:rPr lang="ru-RU" dirty="0" smtClean="0">
                <a:latin typeface="Times New Roman" pitchFamily="18" charset="0"/>
                <a:cs typeface="Times New Roman" pitchFamily="18" charset="0"/>
              </a:rPr>
              <a:t> 1-2 </a:t>
            </a:r>
            <a:r>
              <a:rPr lang="ru-RU" dirty="0" err="1" smtClean="0">
                <a:latin typeface="Times New Roman" pitchFamily="18" charset="0"/>
                <a:cs typeface="Times New Roman" pitchFamily="18" charset="0"/>
              </a:rPr>
              <a:t>йил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қопланиши мумкин</a:t>
            </a:r>
            <a:r>
              <a:rPr lang="ru-RU" dirty="0" smtClean="0">
                <a:latin typeface="Times New Roman" pitchFamily="18" charset="0"/>
                <a:cs typeface="Times New Roman" pitchFamily="18" charset="0"/>
              </a:rPr>
              <a:t>.</a:t>
            </a:r>
          </a:p>
          <a:p>
            <a:pPr marL="0" algn="just">
              <a:lnSpc>
                <a:spcPct val="80000"/>
              </a:lnSpc>
              <a:spcBef>
                <a:spcPts val="0"/>
              </a:spcBef>
              <a:spcAft>
                <a:spcPts val="0"/>
              </a:spcAft>
              <a:buNone/>
            </a:pP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нозик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суғориш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ишлатиладиган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тоза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тиниқ 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ҳолда, тизим</a:t>
            </a:r>
            <a:r>
              <a:rPr lang="ru-RU" dirty="0" smtClean="0">
                <a:latin typeface="Times New Roman" pitchFamily="18" charset="0"/>
                <a:cs typeface="Times New Roman" pitchFamily="18" charset="0"/>
              </a:rPr>
              <a:t> тез </a:t>
            </a:r>
            <a:r>
              <a:rPr lang="ru-RU" dirty="0" err="1" smtClean="0">
                <a:latin typeface="Times New Roman" pitchFamily="18" charset="0"/>
                <a:cs typeface="Times New Roman" pitchFamily="18" charset="0"/>
              </a:rPr>
              <a:t>ифлосланиб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ишламаслиги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ҳатто тўхтаб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қолиши мумкин</a:t>
            </a:r>
            <a:r>
              <a:rPr lang="ru-RU" dirty="0" smtClean="0">
                <a:latin typeface="Times New Roman" pitchFamily="18" charset="0"/>
                <a:cs typeface="Times New Roman" pitchFamily="18" charset="0"/>
              </a:rPr>
              <a:t>.</a:t>
            </a:r>
          </a:p>
          <a:p>
            <a:pPr marL="0" algn="just">
              <a:lnSpc>
                <a:spcPct val="80000"/>
              </a:lnSpc>
              <a:spcBef>
                <a:spcPts val="0"/>
              </a:spcBef>
              <a:spcAft>
                <a:spcPts val="0"/>
              </a:spcAft>
              <a:buNone/>
            </a:pP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8" y="274638"/>
            <a:ext cx="8858280" cy="725470"/>
          </a:xfrm>
        </p:spPr>
        <p:txBody>
          <a:bodyPr/>
          <a:lstStyle/>
          <a:p>
            <a:pPr algn="ctr"/>
            <a:r>
              <a:rPr lang="uz-Cyrl-UZ" b="1" dirty="0" smtClean="0">
                <a:latin typeface="Times New Roman" pitchFamily="18" charset="0"/>
                <a:cs typeface="Times New Roman" pitchFamily="18" charset="0"/>
              </a:rPr>
              <a:t>ТОКЗОРЛАРНИ ЗАРАРКУНАНДА ВА КАСАЛЛИКЛАРДАН ҲИМОЯ ҚИЛИШ</a:t>
            </a:r>
            <a:endParaRPr lang="ru-RU"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285720" y="1071546"/>
            <a:ext cx="8572560" cy="5357850"/>
          </a:xfrm>
        </p:spPr>
        <p:txBody>
          <a:bodyPr>
            <a:normAutofit fontScale="92500"/>
          </a:bodyPr>
          <a:lstStyle/>
          <a:p>
            <a:pPr marL="0" indent="0" algn="just">
              <a:spcBef>
                <a:spcPts val="0"/>
              </a:spcBef>
              <a:spcAft>
                <a:spcPts val="0"/>
              </a:spcAft>
              <a:buNone/>
            </a:pPr>
            <a:r>
              <a:rPr lang="uz-Cyrl-UZ" dirty="0" smtClean="0">
                <a:latin typeface="Times New Roman" pitchFamily="18" charset="0"/>
                <a:cs typeface="Times New Roman" pitchFamily="18" charset="0"/>
              </a:rPr>
              <a:t>Узбекистон шароитида ток ўсимлигига, асосан, зараркунандалардан узумхўр курт, ун ғуборли ток қурти, тоғолди минтақаларда кравчик қўнғизи; касалликлардан мильдю, оидиум, антракноз, бактериал рак ва қисман хлороз касаллиги жиддий зарар келтиради.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b="1" dirty="0" smtClean="0">
                <a:latin typeface="Times New Roman" pitchFamily="18" charset="0"/>
                <a:cs typeface="Times New Roman" pitchFamily="18" charset="0"/>
              </a:rPr>
              <a:t>Узумхўр курт (узум куяси, шингил қурти). </a:t>
            </a:r>
            <a:r>
              <a:rPr lang="uz-Cyrl-UZ" dirty="0" smtClean="0">
                <a:latin typeface="Times New Roman" pitchFamily="18" charset="0"/>
                <a:cs typeface="Times New Roman" pitchFamily="18" charset="0"/>
              </a:rPr>
              <a:t>Зараркунаида узум тўпгули, тугун-ча, ғўра ва етилиб келаётган ғужум билан озикланади, Бунда ток ҳосилининг ярмидан кўпроғи чириб кетади сақлашга ва бозорга олиб боришга ярамайди. Бизнинг шароитда шингил курти мавсумда тўрт авлодда ривож-ланади. Кўкламда капалаклар ток шўрасида тўпгуллар шаклланганда учади ва ғунчаларга тухум қўяди.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Иккинчи авлод капалаклари учиши ток гуллагандан 17-20 кун ўтгач бошланади. Учинчи авлодни берувчи капалаклар июлнинг иккинчи ўн кунлигида учиб чиқиб, тухум қўя бошлайди. Муддатларни аниқлашда феромонли тузоклардан ҳам фойдаланса бўлади.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Кураш чоралари. Узумхўр куртининг зарарини камайтириш учун шўра хом-ток, ғўра хомтоклар ўз вактида ва сифатли ўтказилиши, новдалар чеканка қилиниб, барглар сийраклаштирилиши керак.</a:t>
            </a:r>
          </a:p>
          <a:p>
            <a:pPr marL="0" indent="0" algn="just">
              <a:spcBef>
                <a:spcPts val="0"/>
              </a:spcBef>
              <a:spcAft>
                <a:spcPts val="0"/>
              </a:spcAft>
              <a:buNone/>
            </a:pPr>
            <a:r>
              <a:rPr lang="uz-Cyrl-UZ" dirty="0" smtClean="0">
                <a:latin typeface="Times New Roman" pitchFamily="18" charset="0"/>
                <a:cs typeface="Times New Roman" pitchFamily="18" charset="0"/>
              </a:rPr>
              <a:t>Бунга қўшимча 2-3 маротаба пуркаш ўтказилиши, биринчи пуркаш, Қора кишмиш, Пушти Тоифи навлари 4-5 та чинбарг чиқарганда, иккинчиси, ток гуллаганидан 17-20 кун кейин, зарурат бўлса, учинчиси, иккинчисидан 7-10 кун ўтгач бажарилиши лозим. Токларни Карбофос билан (100 л сувга 300 г) пуркаш самаралидир. Бир йўла кул касаллигини даволаш максадида иш суюқлигига коллоидли ски ҳўлланувчи олтингугурт қўшиб пуркалади (100 л сувга 0,8-1 кг). Вектра препаратини кўшса ҳам бўлади. Томорка шароитида тамаки қайнатмасидан фойдаланиш мумкии.</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428604"/>
            <a:ext cx="8501122" cy="5857916"/>
          </a:xfrm>
        </p:spPr>
        <p:txBody>
          <a:bodyPr>
            <a:normAutofit lnSpcReduction="10000"/>
          </a:bodyPr>
          <a:lstStyle/>
          <a:p>
            <a:pPr marL="96838" indent="0" algn="just">
              <a:spcBef>
                <a:spcPts val="0"/>
              </a:spcBef>
              <a:spcAft>
                <a:spcPts val="0"/>
              </a:spcAft>
              <a:buNone/>
            </a:pPr>
            <a:r>
              <a:rPr lang="uz-Cyrl-UZ" dirty="0" smtClean="0">
                <a:latin typeface="Times New Roman" pitchFamily="18" charset="0"/>
                <a:cs typeface="Times New Roman" pitchFamily="18" charset="0"/>
              </a:rPr>
              <a:t>Ун ғуборли ток қурти. Ток ширасини суриб, унинг барча аъзоларини зарарлайди. Шикастланган ток барглари сарғайиб, тўкилиб кетади, узум бошлари эса қуриб колади. Окибатда, ҳосил сезиларли даражада камайиб кетади. Ғужумлари бсмаза бўлиб стилади, устилари қуртнинг ширали чиқиндиси билан булғанади. Баҳорда урғочилари 2 ҳафта озиқпангандан кейин тухум қўя бошлаиди. Тухум кўйиши 25-30 кун давом этади, тухумдан чикқан личинкалари ёш повдалар тубида ва баргнинг пастки томонида тўп-тўп бўлиб яшайди.</a:t>
            </a:r>
            <a:endParaRPr lang="ru-RU" dirty="0" smtClean="0">
              <a:latin typeface="Times New Roman" pitchFamily="18" charset="0"/>
              <a:cs typeface="Times New Roman" pitchFamily="18" charset="0"/>
            </a:endParaRPr>
          </a:p>
          <a:p>
            <a:pPr marL="96838" indent="0" algn="just">
              <a:spcBef>
                <a:spcPts val="0"/>
              </a:spcBef>
              <a:spcAft>
                <a:spcPts val="0"/>
              </a:spcAft>
              <a:buNone/>
            </a:pPr>
            <a:r>
              <a:rPr lang="uz-Cyrl-UZ" dirty="0" smtClean="0">
                <a:latin typeface="Times New Roman" pitchFamily="18" charset="0"/>
                <a:cs typeface="Times New Roman" pitchFamily="18" charset="0"/>
              </a:rPr>
              <a:t>Кураш чоралари. Агар, узумхўр қуртига қарши кураш ўхқазилган бўлса, ун ғуборли ток қуртига карши баҳор, ёз ойларида махсус пуркаш ўтказмаса ҳам бўлади. Кураш чораларини амалга оширинт зарурати туғилса, кузда ёки эрта баҳорда куртаклар бўртиш олдидан ток туплари Диметоат (10 л сувга 15-20 гр) билан жикқа қилиб пуркалади.</a:t>
            </a:r>
            <a:endParaRPr lang="ru-RU" dirty="0" smtClean="0">
              <a:latin typeface="Times New Roman" pitchFamily="18" charset="0"/>
              <a:cs typeface="Times New Roman" pitchFamily="18" charset="0"/>
            </a:endParaRPr>
          </a:p>
          <a:p>
            <a:pPr marL="96838" indent="0" algn="just">
              <a:spcBef>
                <a:spcPts val="0"/>
              </a:spcBef>
              <a:spcAft>
                <a:spcPts val="0"/>
              </a:spcAft>
              <a:buNone/>
            </a:pPr>
            <a:r>
              <a:rPr lang="uz-Cyrl-UZ" dirty="0" smtClean="0">
                <a:latin typeface="Times New Roman" pitchFamily="18" charset="0"/>
                <a:cs typeface="Times New Roman" pitchFamily="18" charset="0"/>
              </a:rPr>
              <a:t>Бунда Карбофос (10 л сувга 30 гр) ёки тамаки кайнатмасидан ҳам фоидаланса бўлади.</a:t>
            </a:r>
            <a:endParaRPr lang="ru-RU" dirty="0" smtClean="0">
              <a:latin typeface="Times New Roman" pitchFamily="18" charset="0"/>
              <a:cs typeface="Times New Roman" pitchFamily="18" charset="0"/>
            </a:endParaRPr>
          </a:p>
          <a:p>
            <a:pPr marL="96838" indent="0" algn="just">
              <a:spcBef>
                <a:spcPts val="0"/>
              </a:spcBef>
              <a:spcAft>
                <a:spcPts val="0"/>
              </a:spcAft>
              <a:buNone/>
            </a:pPr>
            <a:r>
              <a:rPr lang="uz-Cyrl-UZ" dirty="0" smtClean="0">
                <a:latin typeface="Times New Roman" pitchFamily="18" charset="0"/>
                <a:cs typeface="Times New Roman" pitchFamily="18" charset="0"/>
              </a:rPr>
              <a:t>Ток канаси. Токлар ўстириладиган ҳамма жойларда таркалган бўлиб, ток барг-ларини, камрок ҳолларда шингилларини ши-кастлантиради. Шикастланган баргларнинг устки томонида ғудда (шиш) ҳосил бўлади, пастки томонида эса шикастланган жойлари-да чукурчалар пайдо булади. Уларнинг ичида-ги тўкималар усиб, наматсимон ғубор қосил қилади. Дастлабки оқиш бўлган бу ғубор вакт ўтиши билан сарғиш-қўнғир тусга киради. Кузда, узум пишиб бўлгандан кейин, кана-лар кишлаб чикадиган жойларга яширинади.</a:t>
            </a:r>
          </a:p>
          <a:p>
            <a:pPr marL="96838" indent="0" algn="just">
              <a:spcBef>
                <a:spcPts val="0"/>
              </a:spcBef>
              <a:spcAft>
                <a:spcPts val="0"/>
              </a:spcAft>
              <a:buNone/>
            </a:pPr>
            <a:r>
              <a:rPr lang="uz-Cyrl-UZ" b="1" dirty="0" smtClean="0">
                <a:latin typeface="Times New Roman" pitchFamily="18" charset="0"/>
                <a:cs typeface="Times New Roman" pitchFamily="18" charset="0"/>
              </a:rPr>
              <a:t>Кураш чоралари, </a:t>
            </a:r>
            <a:r>
              <a:rPr lang="uz-Cyrl-UZ" dirty="0" smtClean="0">
                <a:latin typeface="Times New Roman" pitchFamily="18" charset="0"/>
                <a:cs typeface="Times New Roman" pitchFamily="18" charset="0"/>
              </a:rPr>
              <a:t>Ток канасига қарши курашиш зарурати туғилса, Пилармсктип гектарига 0,2-0,25 л микдорда ёки Диметоат препаратларини қўллаш мумкин.</a:t>
            </a:r>
            <a:endParaRPr lang="ru-RU" dirty="0">
              <a:latin typeface="Times New Roman" pitchFamily="18" charset="0"/>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14282" y="214290"/>
            <a:ext cx="8572560" cy="6215106"/>
          </a:xfrm>
        </p:spPr>
        <p:txBody>
          <a:bodyPr>
            <a:noAutofit/>
          </a:bodyPr>
          <a:lstStyle/>
          <a:p>
            <a:pPr marL="0" indent="0" algn="just">
              <a:spcBef>
                <a:spcPts val="0"/>
              </a:spcBef>
              <a:spcAft>
                <a:spcPts val="0"/>
              </a:spcAft>
              <a:buNone/>
            </a:pPr>
            <a:r>
              <a:rPr lang="uz-Cyrl-UZ" sz="1600" b="1" dirty="0" smtClean="0">
                <a:latin typeface="Times New Roman" pitchFamily="18" charset="0"/>
                <a:cs typeface="Times New Roman" pitchFamily="18" charset="0"/>
              </a:rPr>
              <a:t>Кравчик (Хумбош). </a:t>
            </a:r>
            <a:r>
              <a:rPr lang="uz-Cyrl-UZ" sz="1600" dirty="0" smtClean="0">
                <a:latin typeface="Times New Roman" pitchFamily="18" charset="0"/>
                <a:cs typeface="Times New Roman" pitchFamily="18" charset="0"/>
              </a:rPr>
              <a:t>Бу қўнгиз ссрсув ўсимликлар, шу жумладан, токнинг кўкламги барра новдалари билан озиқланади. Битта кўнғиз 4 тадан 12-тагача кўк новдани киркиб ташлайди. Тоғли ва тоғолди токчилик минтакаларида зараркунанда анча тарқалган. Кравчикнинг зарарлик даври 15-20 кун бўлган бахорги тури ток тупи учун энг хавфли ҳисобланади. У кенг таркалган жойларда хосилдорлик 60-70 % гача пасайиб кетиши мумкин.</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b="1" dirty="0" smtClean="0">
                <a:latin typeface="Times New Roman" pitchFamily="18" charset="0"/>
                <a:cs typeface="Times New Roman" pitchFamily="18" charset="0"/>
              </a:rPr>
              <a:t>Кураш чоралари. </a:t>
            </a:r>
            <a:r>
              <a:rPr lang="uz-Cyrl-UZ" sz="1600" dirty="0" smtClean="0">
                <a:latin typeface="Times New Roman" pitchFamily="18" charset="0"/>
                <a:cs typeface="Times New Roman" pitchFamily="18" charset="0"/>
              </a:rPr>
              <a:t>Эрта баҳорда ток новдалари ўз вақтида кўтариб боғланади. Қўнғиз инларини бузиб ташлаш максадида, МПВ-1 (токзорлар туироғига ишлов берув-чи бир қаторли машина) ёки бошқа меха-низмлар ёрдамида туплар оралиғи тупроғига ишлов берилади. Ер бағирлатиб ўстирилган токзорлар ва сўрига кўтарилмаган ёш токзорлар атрофидаги майдон дориланади. Бу иш дастлабки қўнгизлар кишлов жойларидан чиккандан 3-4 кун ўтгач (10 м</a:t>
            </a:r>
            <a:r>
              <a:rPr lang="uz-Cyrl-UZ" sz="1600" baseline="30000" dirty="0" smtClean="0">
                <a:latin typeface="Times New Roman" pitchFamily="18" charset="0"/>
                <a:cs typeface="Times New Roman" pitchFamily="18" charset="0"/>
              </a:rPr>
              <a:t>2</a:t>
            </a:r>
            <a:r>
              <a:rPr lang="uz-Cyrl-UZ" sz="1600" dirty="0" smtClean="0">
                <a:latin typeface="Times New Roman" pitchFamily="18" charset="0"/>
                <a:cs typeface="Times New Roman" pitchFamily="18" charset="0"/>
              </a:rPr>
              <a:t> майдонда, 2-3 та ин топилганда) бажарилади.</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dirty="0" smtClean="0">
                <a:latin typeface="Times New Roman" pitchFamily="18" charset="0"/>
                <a:cs typeface="Times New Roman" pitchFamily="18" charset="0"/>
              </a:rPr>
              <a:t>Препаратлардан ток мсвахўрига қарши тавсия тгилганлари кўлланилади.</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b="1" dirty="0" smtClean="0">
                <a:latin typeface="Times New Roman" pitchFamily="18" charset="0"/>
                <a:cs typeface="Times New Roman" pitchFamily="18" charset="0"/>
              </a:rPr>
              <a:t>Токниш оидиум (ун шудринг, кул, шўра) касаллиги, </a:t>
            </a:r>
            <a:r>
              <a:rPr lang="uz-Cyrl-UZ" sz="1600" dirty="0" smtClean="0">
                <a:latin typeface="Times New Roman" pitchFamily="18" charset="0"/>
                <a:cs typeface="Times New Roman" pitchFamily="18" charset="0"/>
              </a:rPr>
              <a:t>Бу касаллик Узбекистон шароитида кенг таркалган. Токлар бу касалликдан қимоя килинмаса, ҳосили 60-80 % гача ёки бутунлай нобуд бўлиши мум-кин. Замбуруғли бу касаллик токнинг хдмма яшил қисмларини - тўпгул, гултож ва узум гужуми, узум бандлари, новда, баргларни ҳам зарарлайди. У билан касалланган узум доиалари майдалигича қолади, шаклини йўқотиб ерилиб кетади.</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dirty="0" smtClean="0">
                <a:latin typeface="Times New Roman" pitchFamily="18" charset="0"/>
                <a:cs typeface="Times New Roman" pitchFamily="18" charset="0"/>
              </a:rPr>
              <a:t>Новдалари ривожланмайди ва яхши етилмайди. Натижада келгуси йил ҳосили хам ксскин камаяди. Шунингдек, фермер хўжалиги ва томорка шароитида хомтоклар ўз вақтида ва сифатли ўтказилмаса, ишком ва сўриларда токлар калиилашиб кетса, узумлар ёрилади ва чириб кетади.</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dirty="0" smtClean="0">
                <a:latin typeface="Times New Roman" pitchFamily="18" charset="0"/>
                <a:cs typeface="Times New Roman" pitchFamily="18" charset="0"/>
              </a:rPr>
              <a:t>Касалликка, айникса, кимматбахо навлар - Ҳусайни, Каттакўргон, Қора кишмиш, Пушти тоифи, Гўзал кора навлари кўпрок чалинади. Винобоп навлардан Хиндогни, Ркацители, Кулжинский узуми кўпрок зарарланади.</a:t>
            </a:r>
            <a:endParaRPr lang="ru-RU" sz="1600" dirty="0">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214290"/>
            <a:ext cx="8501122" cy="6215106"/>
          </a:xfrm>
        </p:spPr>
        <p:txBody>
          <a:bodyPr>
            <a:noAutofit/>
          </a:bodyPr>
          <a:lstStyle/>
          <a:p>
            <a:pPr marL="0" indent="0" algn="just">
              <a:spcBef>
                <a:spcPts val="0"/>
              </a:spcBef>
              <a:spcAft>
                <a:spcPts val="0"/>
              </a:spcAft>
              <a:buNone/>
            </a:pPr>
            <a:r>
              <a:rPr lang="uz-Cyrl-UZ" sz="1600" b="1" dirty="0" smtClean="0">
                <a:latin typeface="Times New Roman" pitchFamily="18" charset="0"/>
                <a:cs typeface="Times New Roman" pitchFamily="18" charset="0"/>
              </a:rPr>
              <a:t>Касаллик олдини олиш ва ҳимоя чоралари. </a:t>
            </a:r>
            <a:r>
              <a:rPr lang="uz-Cyrl-UZ" sz="1600" dirty="0" smtClean="0">
                <a:latin typeface="Times New Roman" pitchFamily="18" charset="0"/>
                <a:cs typeface="Times New Roman" pitchFamily="18" charset="0"/>
              </a:rPr>
              <a:t>Мавсумда шўра хомток, ғўра</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dirty="0" smtClean="0">
                <a:latin typeface="Times New Roman" pitchFamily="18" charset="0"/>
                <a:cs typeface="Times New Roman" pitchFamily="18" charset="0"/>
              </a:rPr>
              <a:t>хомток ва узумзорларга сув югурган даврда, чилла чиқкандан сўнг новдаларни қискартириш ортикча баргларни олиб ташлаш зарур. Хомтоклардан кейин новдаларни яхши шамоллайдиган ва ёруғлик бемалол тушадиган қилиб тараш керак.</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dirty="0" smtClean="0">
                <a:latin typeface="Times New Roman" pitchFamily="18" charset="0"/>
                <a:cs typeface="Times New Roman" pitchFamily="18" charset="0"/>
              </a:rPr>
              <a:t>Агротехник тадбирлар ўтказиш билан бир каторда токларга тўйилган олтингугурт билан ишлов бериш яхши самара беради.</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dirty="0" smtClean="0">
                <a:latin typeface="Times New Roman" pitchFamily="18" charset="0"/>
                <a:cs typeface="Times New Roman" pitchFamily="18" charset="0"/>
              </a:rPr>
              <a:t>Токларда биринчи маротаба, эрта баҳорда новдалар боғланиб, 3-4 тадан чинбарг хосил бўлганда, 8-10 кундан кейин — иккинчи маротаба, ток гуллаб бўлгандан кейин 2-х.афта ўтгач, учинчи маротаба, олтингуғурт чанглатилади. Узумзорларни ётпига ва калинлигига караб гектарига 20 кг дан 35-40 кг гача олтингугурт сарфланади. Олтингугурт кукуни бўлмаса. 1 % ли хўлланувчи олтингуғурт пуркалади (100 л сувга 1 кг). Всктра (100 л сувга 30 гр) препаратини ҳдм қўлласа бўлади.</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dirty="0" smtClean="0">
                <a:latin typeface="Times New Roman" pitchFamily="18" charset="0"/>
                <a:cs typeface="Times New Roman" pitchFamily="18" charset="0"/>
              </a:rPr>
              <a:t>Томорка шароитида олтингугурт токнинг қалинлигига қараб, 10 кв метрга 60- ] 00 гр сарфланади. Сувда эрийдигани 10 л сувга 100 гр солинади, новда ва барглар ўта хўл бўлгунича пуркалади. Томорқада калий псрманганатини \ам кўлласа бўлади (марганцовка 10 л сувда 5-6 гр эритилади), 6-7 кун оралатиб, 2-3 маротаба пуркалади.</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b="1" dirty="0" smtClean="0">
                <a:latin typeface="Times New Roman" pitchFamily="18" charset="0"/>
                <a:cs typeface="Times New Roman" pitchFamily="18" charset="0"/>
              </a:rPr>
              <a:t>Доғли антракноз (қорасон, чечак). </a:t>
            </a:r>
            <a:r>
              <a:rPr lang="uz-Cyrl-UZ" sz="1600" dirty="0" smtClean="0">
                <a:latin typeface="Times New Roman" pitchFamily="18" charset="0"/>
                <a:cs typeface="Times New Roman" pitchFamily="18" charset="0"/>
              </a:rPr>
              <a:t>Ву замбуругли касаллик токнинг барча яшил аъзоларини зарарлайди. Баргларда қўнғир доғлар иайдо бўлади, новданинғ пўсти ва ўзи срилади, кийшаяди, мўртлашади, бутунлай куриб колиши хам мумкин. Узум шакди бузилади ва ёрилиб кетади. Бу касаллик кўклам ойлари серсғин кслганда кўп ривожланади.</a:t>
            </a:r>
            <a:endParaRPr lang="ru-RU" sz="1600" dirty="0" smtClean="0">
              <a:latin typeface="Times New Roman" pitchFamily="18" charset="0"/>
              <a:cs typeface="Times New Roman" pitchFamily="18" charset="0"/>
            </a:endParaRPr>
          </a:p>
          <a:p>
            <a:pPr marL="0" indent="0" algn="just">
              <a:spcBef>
                <a:spcPts val="0"/>
              </a:spcBef>
              <a:spcAft>
                <a:spcPts val="0"/>
              </a:spcAft>
              <a:buNone/>
            </a:pPr>
            <a:r>
              <a:rPr lang="uz-Cyrl-UZ" sz="1600" b="1" dirty="0" smtClean="0">
                <a:latin typeface="Times New Roman" pitchFamily="18" charset="0"/>
                <a:cs typeface="Times New Roman" pitchFamily="18" charset="0"/>
              </a:rPr>
              <a:t>Кураш чоралари. </a:t>
            </a:r>
            <a:r>
              <a:rPr lang="uz-Cyrl-UZ" sz="1600" dirty="0" smtClean="0">
                <a:latin typeface="Times New Roman" pitchFamily="18" charset="0"/>
                <a:cs typeface="Times New Roman" pitchFamily="18" charset="0"/>
              </a:rPr>
              <a:t>Касалликга карши курашда агротехник чоралар нрофилактик характсрга эга. Калий ўғитини кўпрокбериш керак, [пунда ўсимликнинг касалликга чидамлилиги ошади. Кузда ток кссишда зарарлаш ан новдаларёқиб юборилади. Қатор оралари тупрок катламини ағдариб, чуқур хайдаш, зарур беғона ўтлар тарқалишига мутлақо йўл кўймаслик керак.</a:t>
            </a:r>
            <a:endParaRPr lang="ru-RU" sz="1600" dirty="0">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285728"/>
            <a:ext cx="8501122" cy="6143668"/>
          </a:xfrm>
        </p:spPr>
        <p:txBody>
          <a:bodyPr>
            <a:normAutofit fontScale="92500"/>
          </a:bodyPr>
          <a:lstStyle/>
          <a:p>
            <a:pPr marL="0" indent="0" algn="just">
              <a:spcBef>
                <a:spcPts val="0"/>
              </a:spcBef>
              <a:spcAft>
                <a:spcPts val="0"/>
              </a:spcAft>
              <a:buNone/>
            </a:pPr>
            <a:r>
              <a:rPr lang="uz-Cyrl-UZ" dirty="0" smtClean="0">
                <a:latin typeface="Times New Roman" pitchFamily="18" charset="0"/>
                <a:cs typeface="Times New Roman" pitchFamily="18" charset="0"/>
              </a:rPr>
              <a:t>Антракноз билан зарарланган токзорлар, кузда кўмишдан олдип 3 % ли бордо суюқлиги (100 л сувга 3 кг мис купороси ва 3 кг оҳак) билан барча занг ва новдалари ювиш даражасида пуркалади. 5° ли оҳак-олтингугуртқайнатмаси ҳам самаралидир. Баҳорда, ўтган мавсумда зарарланғаи токзорлар куртак чикариши биланоқ I % ли бордо суюқлиги (100 л сувга 1 кг мис купороси ва 1 кг охак) билан пуркалади. Бу даврда оҳак олтингугурт кайнатмасини (ИСО) 1 градуслигини кўлласа ҳам бўлади. Топсин (100 л сувга 100 гр) ёки Вектра (ЮОл сувга 30 ф) препаратлари хам самаралидир. 10-12 кун ўтгач токзорлар кайта пуркалади. Томоркада ҳам куртак ёзшга бошлаганда 1 % ли БС сепилади (10 л сувга 100 гр мис купороси ва 100 гр охак) 7-10 куп ўтгам такрорланади.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b="1" dirty="0" smtClean="0">
                <a:latin typeface="Times New Roman" pitchFamily="18" charset="0"/>
                <a:cs typeface="Times New Roman" pitchFamily="18" charset="0"/>
              </a:rPr>
              <a:t>Бактериал рак (букок). </a:t>
            </a:r>
            <a:r>
              <a:rPr lang="uz-Cyrl-UZ" dirty="0" smtClean="0">
                <a:latin typeface="Times New Roman" pitchFamily="18" charset="0"/>
                <a:cs typeface="Times New Roman" pitchFamily="18" charset="0"/>
              </a:rPr>
              <a:t>Касаллшни келтириб чикарувчи бактериялар токнинг зангларида ва илдизга якин кисмида йуғонлиги 10-15 см гача бўлган рак шишларини келтириб чикаради. Бунда токнинг ривожланиши сусаяди, айрим занг ва новдаларни баъзан ток тупининг ўзшш ҳам куритади. Кузда яхши ёпилмаган ва совуқлардан пгакастланган токзорлар рак касалига кўпрок чалинади.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b="1" dirty="0" smtClean="0">
                <a:latin typeface="Times New Roman" pitchFamily="18" charset="0"/>
                <a:cs typeface="Times New Roman" pitchFamily="18" charset="0"/>
              </a:rPr>
              <a:t>Кураш чоралари. </a:t>
            </a:r>
            <a:r>
              <a:rPr lang="uz-Cyrl-UZ" dirty="0" smtClean="0">
                <a:latin typeface="Times New Roman" pitchFamily="18" charset="0"/>
                <a:cs typeface="Times New Roman" pitchFamily="18" charset="0"/>
              </a:rPr>
              <a:t>Бу касаллик, одатда, зарарланган токлардан тайёрланган кўчатлар орқали таркалади. Шунинг учун каламчалар ниҳоятда соғлом туплардан олиниши керак.</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Зарарланган новда ва занглар токзордан олиб чиқиб ташланади ва ёкиб юборилади. Бордо суюклиги ва охак - олтингугурт кайнатмаси антракноз касалига карши кандай кўлланса, рак касаллигига карши хам шундай пуркаш сифати юкори бўлиши керак.</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b="1" dirty="0" smtClean="0">
                <a:latin typeface="Times New Roman" pitchFamily="18" charset="0"/>
                <a:cs typeface="Times New Roman" pitchFamily="18" charset="0"/>
              </a:rPr>
              <a:t>Хлороз - ток баргларининг сарғайиши. </a:t>
            </a:r>
            <a:r>
              <a:rPr lang="uz-Cyrl-UZ" dirty="0" smtClean="0">
                <a:latin typeface="Times New Roman" pitchFamily="18" charset="0"/>
                <a:cs typeface="Times New Roman" pitchFamily="18" charset="0"/>
              </a:rPr>
              <a:t>Бу касалликга чалинган токзорларда новдалар ўсишдан тўхтайди, тўпгуллар сарғайиб тўкилиб кетади, барглар рангини йўкотади ва куриб колади.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Хлорозга карши курашишда ток ёшини хисобга олган ҳолда бир тупга 0,3-1 кг ҳисобида темир купороси ишлатилади. </a:t>
            </a:r>
            <a:endParaRPr lang="ru-RU" dirty="0">
              <a:latin typeface="Times New Roman" pitchFamily="18" charset="0"/>
              <a:cs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8876" t="4824" r="7675" b="65574"/>
          <a:stretch>
            <a:fillRect/>
          </a:stretch>
        </p:blipFill>
        <p:spPr bwMode="auto">
          <a:xfrm>
            <a:off x="285720" y="285728"/>
            <a:ext cx="8429684" cy="6000792"/>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3568" y="2132856"/>
            <a:ext cx="7560840" cy="1938992"/>
          </a:xfrm>
          <a:prstGeom prst="rect">
            <a:avLst/>
          </a:prstGeom>
          <a:noFill/>
        </p:spPr>
        <p:txBody>
          <a:bodyPr wrap="square" lIns="91440" tIns="45720" rIns="91440" bIns="45720">
            <a:spAutoFit/>
          </a:bodyPr>
          <a:lstStyle/>
          <a:p>
            <a:pPr algn="ctr"/>
            <a:r>
              <a:rPr lang="ru-RU" sz="6000" b="1" spc="50" dirty="0" smtClean="0">
                <a:ln w="0">
                  <a:solidFill>
                    <a:srgbClr val="FF0000"/>
                  </a:solidFill>
                </a:ln>
                <a:solidFill>
                  <a:srgbClr val="FFFF00"/>
                </a:solidFill>
                <a:effectLst>
                  <a:innerShdw blurRad="63500" dist="50800" dir="13500000">
                    <a:srgbClr val="000000">
                      <a:alpha val="50000"/>
                    </a:srgbClr>
                  </a:innerShdw>
                </a:effectLst>
              </a:rPr>
              <a:t>ЭЪТИБОРИНГИЗ УЧУН </a:t>
            </a:r>
          </a:p>
          <a:p>
            <a:pPr algn="ctr"/>
            <a:r>
              <a:rPr lang="ru-RU" sz="6000" b="1" spc="50" dirty="0" smtClean="0">
                <a:ln w="0">
                  <a:solidFill>
                    <a:srgbClr val="FF0000"/>
                  </a:solidFill>
                </a:ln>
                <a:solidFill>
                  <a:srgbClr val="FFFF00"/>
                </a:solidFill>
                <a:effectLst>
                  <a:innerShdw blurRad="63500" dist="50800" dir="13500000">
                    <a:srgbClr val="000000">
                      <a:alpha val="50000"/>
                    </a:srgbClr>
                  </a:innerShdw>
                </a:effectLst>
              </a:rPr>
              <a:t>РАХМАТ!</a:t>
            </a:r>
            <a:endParaRPr lang="ru-RU" sz="6000" b="1" cap="none" spc="50" dirty="0">
              <a:ln w="0">
                <a:solidFill>
                  <a:srgbClr val="FF0000"/>
                </a:solidFill>
              </a:ln>
              <a:solidFill>
                <a:srgbClr val="FFFF00"/>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295208674"/>
      </p:ext>
    </p:extLst>
  </p:cSld>
  <p:clrMapOvr>
    <a:masterClrMapping/>
  </p:clrMapOvr>
</p:sld>
</file>

<file path=ppt/theme/theme1.xml><?xml version="1.0" encoding="utf-8"?>
<a:theme xmlns:a="http://schemas.openxmlformats.org/drawingml/2006/main" name="Горизонт">
  <a:themeElements>
    <a:clrScheme name="Горизон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Горизон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оризон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492</TotalTime>
  <Words>7393</Words>
  <Application>Microsoft Office PowerPoint</Application>
  <PresentationFormat>Экран (4:3)</PresentationFormat>
  <Paragraphs>185</Paragraphs>
  <Slides>48</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48</vt:i4>
      </vt:variant>
    </vt:vector>
  </HeadingPairs>
  <TitlesOfParts>
    <vt:vector size="53" baseType="lpstr">
      <vt:lpstr>Arial</vt:lpstr>
      <vt:lpstr>Arial Narrow</vt:lpstr>
      <vt:lpstr>Calibri</vt:lpstr>
      <vt:lpstr>Times New Roman</vt:lpstr>
      <vt:lpstr>Горизонт</vt:lpstr>
      <vt:lpstr>Презентация PowerPoint</vt:lpstr>
      <vt:lpstr>РЕЖА:</vt:lpstr>
      <vt:lpstr>Презентация PowerPoint</vt:lpstr>
      <vt:lpstr>Презентация PowerPoint</vt:lpstr>
      <vt:lpstr>Токзор тупроғига ишлов бериш</vt:lpstr>
      <vt:lpstr>Презентация PowerPoint</vt:lpstr>
      <vt:lpstr>Бегона ўтларга қарши курашиш</vt:lpstr>
      <vt:lpstr>Презентация PowerPoint</vt:lpstr>
      <vt:lpstr>ТОКЗОРНИ ЎҒИТЛАШ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Ўғитлаш тизими</vt:lpstr>
      <vt:lpstr>Презентация PowerPoint</vt:lpstr>
      <vt:lpstr>Презентация PowerPoint</vt:lpstr>
      <vt:lpstr>Презентация PowerPoint</vt:lpstr>
      <vt:lpstr>Презентация PowerPoint</vt:lpstr>
      <vt:lpstr>ЎСТИРУВЧИ МОДДАЛАРДАН ФОЙДАЛАНИШ</vt:lpstr>
      <vt:lpstr>Узумчиликда қўлланиладиган асосий ўстирувчи моддалар</vt:lpstr>
      <vt:lpstr>Презентация PowerPoint</vt:lpstr>
      <vt:lpstr>Презентация PowerPoint</vt:lpstr>
      <vt:lpstr>ТОКЗОРНИ СУҒОРИШ</vt:lpstr>
      <vt:lpstr>Презентация PowerPoint</vt:lpstr>
      <vt:lpstr>Презентация PowerPoint</vt:lpstr>
      <vt:lpstr>Презентация PowerPoint</vt:lpstr>
      <vt:lpstr>Презентация PowerPoint</vt:lpstr>
      <vt:lpstr>Презентация PowerPoint</vt:lpstr>
      <vt:lpstr>ТОКЗОРЛАРНИ ЗАРАРКУНАНДА ВА КАСАЛЛИКЛАРДАН ҲИМОЯ ҚИЛИШ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Кириш. Узумчилик фани тўғрисида тушунча.</dc:title>
  <dc:creator>Лочинбек</dc:creator>
  <cp:lastModifiedBy>user</cp:lastModifiedBy>
  <cp:revision>94</cp:revision>
  <dcterms:created xsi:type="dcterms:W3CDTF">2018-03-22T08:12:01Z</dcterms:created>
  <dcterms:modified xsi:type="dcterms:W3CDTF">2018-06-05T12:02:58Z</dcterms:modified>
</cp:coreProperties>
</file>