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47"/>
  </p:notesMasterIdLst>
  <p:sldIdLst>
    <p:sldId id="256" r:id="rId2"/>
    <p:sldId id="269" r:id="rId3"/>
    <p:sldId id="270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295" r:id="rId19"/>
    <p:sldId id="292" r:id="rId20"/>
    <p:sldId id="293" r:id="rId21"/>
    <p:sldId id="294" r:id="rId22"/>
    <p:sldId id="296" r:id="rId23"/>
    <p:sldId id="297" r:id="rId24"/>
    <p:sldId id="298" r:id="rId25"/>
    <p:sldId id="299" r:id="rId26"/>
    <p:sldId id="300" r:id="rId27"/>
    <p:sldId id="302" r:id="rId28"/>
    <p:sldId id="304" r:id="rId29"/>
    <p:sldId id="305" r:id="rId30"/>
    <p:sldId id="303" r:id="rId31"/>
    <p:sldId id="301" r:id="rId32"/>
    <p:sldId id="306" r:id="rId33"/>
    <p:sldId id="307" r:id="rId34"/>
    <p:sldId id="308" r:id="rId35"/>
    <p:sldId id="310" r:id="rId36"/>
    <p:sldId id="311" r:id="rId37"/>
    <p:sldId id="313" r:id="rId38"/>
    <p:sldId id="314" r:id="rId39"/>
    <p:sldId id="312" r:id="rId40"/>
    <p:sldId id="309" r:id="rId41"/>
    <p:sldId id="315" r:id="rId42"/>
    <p:sldId id="316" r:id="rId43"/>
    <p:sldId id="319" r:id="rId44"/>
    <p:sldId id="321" r:id="rId45"/>
    <p:sldId id="322" r:id="rId4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FA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7" autoAdjust="0"/>
    <p:restoredTop sz="94645" autoAdjust="0"/>
  </p:normalViewPr>
  <p:slideViewPr>
    <p:cSldViewPr>
      <p:cViewPr varScale="1">
        <p:scale>
          <a:sx n="68" d="100"/>
          <a:sy n="68" d="100"/>
        </p:scale>
        <p:origin x="1362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8F5E0CB-FDBD-4F28-941D-7BB9F1095B1F}" type="doc">
      <dgm:prSet loTypeId="urn:microsoft.com/office/officeart/2011/layout/ConvergingText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2A0EB352-0052-4791-B980-1BA8BD18668C}">
      <dgm:prSet custT="1"/>
      <dgm:spPr>
        <a:solidFill>
          <a:srgbClr val="32FA9B"/>
        </a:solidFill>
      </dgm:spPr>
      <dgm:t>
        <a:bodyPr/>
        <a:lstStyle/>
        <a:p>
          <a:pPr rtl="0">
            <a:lnSpc>
              <a:spcPct val="100000"/>
            </a:lnSpc>
            <a:spcAft>
              <a:spcPts val="0"/>
            </a:spcAft>
          </a:pPr>
          <a:r>
            <a:rPr lang="ru-RU" sz="5400" b="1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7-мавзу:</a:t>
          </a:r>
        </a:p>
        <a:p>
          <a:pPr rtl="0">
            <a:lnSpc>
              <a:spcPct val="100000"/>
            </a:lnSpc>
            <a:spcAft>
              <a:spcPts val="0"/>
            </a:spcAft>
          </a:pPr>
          <a:r>
            <a:rPr lang="ru-RU" sz="5400" b="1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ТОКЛАРНИ КЕСИШ, ХОМТОК  ҚИЛИШ</a:t>
          </a:r>
          <a:endParaRPr lang="ru-RU" sz="36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3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ВА БОҒЛАШ</a:t>
          </a:r>
          <a:endParaRPr lang="ru-RU" sz="9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E6F13D6-83C7-4949-BDB4-83C83E562A45}" type="parTrans" cxnId="{C02A605B-BEB4-40EA-931C-092B0DF23E28}">
      <dgm:prSet/>
      <dgm:spPr/>
      <dgm:t>
        <a:bodyPr/>
        <a:lstStyle/>
        <a:p>
          <a:endParaRPr lang="ru-RU"/>
        </a:p>
      </dgm:t>
    </dgm:pt>
    <dgm:pt modelId="{22A64BE3-8344-45FE-8AA9-94405B44B934}" type="sibTrans" cxnId="{C02A605B-BEB4-40EA-931C-092B0DF23E28}">
      <dgm:prSet/>
      <dgm:spPr/>
      <dgm:t>
        <a:bodyPr/>
        <a:lstStyle/>
        <a:p>
          <a:endParaRPr lang="ru-RU"/>
        </a:p>
      </dgm:t>
    </dgm:pt>
    <dgm:pt modelId="{3EF8939C-3CC9-4B69-94E2-93AFACFA0F3D}" type="pres">
      <dgm:prSet presAssocID="{88F5E0CB-FDBD-4F28-941D-7BB9F1095B1F}" presName="Name0" presStyleCnt="0">
        <dgm:presLayoutVars>
          <dgm:chMax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9FA18F40-A50E-4CCD-AF6B-6012B22DAEF1}" type="pres">
      <dgm:prSet presAssocID="{2A0EB352-0052-4791-B980-1BA8BD18668C}" presName="composite" presStyleCnt="0"/>
      <dgm:spPr/>
    </dgm:pt>
    <dgm:pt modelId="{B58592D9-AEFA-4830-8840-A6BD8BFFB02D}" type="pres">
      <dgm:prSet presAssocID="{2A0EB352-0052-4791-B980-1BA8BD18668C}" presName="ParentAccent1" presStyleLbl="alignNode1" presStyleIdx="0" presStyleCnt="11"/>
      <dgm:spPr>
        <a:solidFill>
          <a:srgbClr val="32FA9B"/>
        </a:solidFill>
      </dgm:spPr>
      <dgm:t>
        <a:bodyPr/>
        <a:lstStyle/>
        <a:p>
          <a:endParaRPr lang="ru-RU"/>
        </a:p>
      </dgm:t>
    </dgm:pt>
    <dgm:pt modelId="{FFE34400-195C-4EA7-A48B-714D0D881565}" type="pres">
      <dgm:prSet presAssocID="{2A0EB352-0052-4791-B980-1BA8BD18668C}" presName="ParentAccent2" presStyleLbl="alignNode1" presStyleIdx="1" presStyleCnt="11"/>
      <dgm:spPr>
        <a:solidFill>
          <a:srgbClr val="32FA9B"/>
        </a:solidFill>
      </dgm:spPr>
      <dgm:t>
        <a:bodyPr/>
        <a:lstStyle/>
        <a:p>
          <a:endParaRPr lang="ru-RU"/>
        </a:p>
      </dgm:t>
    </dgm:pt>
    <dgm:pt modelId="{336C74DC-68FF-46D3-B9D3-BEFD45385C5B}" type="pres">
      <dgm:prSet presAssocID="{2A0EB352-0052-4791-B980-1BA8BD18668C}" presName="ParentAccent3" presStyleLbl="alignNode1" presStyleIdx="2" presStyleCnt="11"/>
      <dgm:spPr>
        <a:solidFill>
          <a:srgbClr val="32FA9B"/>
        </a:solidFill>
      </dgm:spPr>
      <dgm:t>
        <a:bodyPr/>
        <a:lstStyle/>
        <a:p>
          <a:endParaRPr lang="ru-RU"/>
        </a:p>
      </dgm:t>
    </dgm:pt>
    <dgm:pt modelId="{2068AAA1-C023-469B-A79C-069FB9908302}" type="pres">
      <dgm:prSet presAssocID="{2A0EB352-0052-4791-B980-1BA8BD18668C}" presName="ParentAccent4" presStyleLbl="alignNode1" presStyleIdx="3" presStyleCnt="11"/>
      <dgm:spPr>
        <a:solidFill>
          <a:srgbClr val="32FA9B"/>
        </a:solidFill>
      </dgm:spPr>
      <dgm:t>
        <a:bodyPr/>
        <a:lstStyle/>
        <a:p>
          <a:endParaRPr lang="ru-RU"/>
        </a:p>
      </dgm:t>
    </dgm:pt>
    <dgm:pt modelId="{35FEB41E-EA9F-427A-9082-56D7470853D5}" type="pres">
      <dgm:prSet presAssocID="{2A0EB352-0052-4791-B980-1BA8BD18668C}" presName="ParentAccent5" presStyleLbl="alignNode1" presStyleIdx="4" presStyleCnt="11"/>
      <dgm:spPr/>
    </dgm:pt>
    <dgm:pt modelId="{55C277F3-79B2-4E31-AC3C-5D818AD2519E}" type="pres">
      <dgm:prSet presAssocID="{2A0EB352-0052-4791-B980-1BA8BD18668C}" presName="ParentAccent6" presStyleLbl="alignNode1" presStyleIdx="5" presStyleCnt="11"/>
      <dgm:spPr/>
    </dgm:pt>
    <dgm:pt modelId="{DDE96733-7ABF-4367-8493-172EDC5CD7E1}" type="pres">
      <dgm:prSet presAssocID="{2A0EB352-0052-4791-B980-1BA8BD18668C}" presName="ParentAccent7" presStyleLbl="alignNode1" presStyleIdx="6" presStyleCnt="11"/>
      <dgm:spPr>
        <a:solidFill>
          <a:srgbClr val="32FA9B"/>
        </a:solidFill>
      </dgm:spPr>
      <dgm:t>
        <a:bodyPr/>
        <a:lstStyle/>
        <a:p>
          <a:endParaRPr lang="ru-RU"/>
        </a:p>
      </dgm:t>
    </dgm:pt>
    <dgm:pt modelId="{D9A7C0E9-2A00-4D8D-A665-4F0AB1F9FFC5}" type="pres">
      <dgm:prSet presAssocID="{2A0EB352-0052-4791-B980-1BA8BD18668C}" presName="ParentAccent8" presStyleLbl="alignNode1" presStyleIdx="7" presStyleCnt="11"/>
      <dgm:spPr>
        <a:solidFill>
          <a:srgbClr val="32FA9B"/>
        </a:solidFill>
      </dgm:spPr>
      <dgm:t>
        <a:bodyPr/>
        <a:lstStyle/>
        <a:p>
          <a:endParaRPr lang="ru-RU"/>
        </a:p>
      </dgm:t>
    </dgm:pt>
    <dgm:pt modelId="{58F15228-3EA4-48C9-AF66-AFC37CC1D09B}" type="pres">
      <dgm:prSet presAssocID="{2A0EB352-0052-4791-B980-1BA8BD18668C}" presName="ParentAccent9" presStyleLbl="alignNode1" presStyleIdx="8" presStyleCnt="11"/>
      <dgm:spPr>
        <a:solidFill>
          <a:srgbClr val="32FA9B"/>
        </a:solidFill>
      </dgm:spPr>
      <dgm:t>
        <a:bodyPr/>
        <a:lstStyle/>
        <a:p>
          <a:endParaRPr lang="ru-RU"/>
        </a:p>
      </dgm:t>
    </dgm:pt>
    <dgm:pt modelId="{70DDFADB-AD53-4C57-B738-7489761D750F}" type="pres">
      <dgm:prSet presAssocID="{2A0EB352-0052-4791-B980-1BA8BD18668C}" presName="ParentAccent10" presStyleLbl="alignNode1" presStyleIdx="9" presStyleCnt="11"/>
      <dgm:spPr>
        <a:solidFill>
          <a:srgbClr val="32FA9B"/>
        </a:solidFill>
      </dgm:spPr>
      <dgm:t>
        <a:bodyPr/>
        <a:lstStyle/>
        <a:p>
          <a:endParaRPr lang="ru-RU"/>
        </a:p>
      </dgm:t>
    </dgm:pt>
    <dgm:pt modelId="{06BDC99F-693D-4124-B9E7-E3F33AA3A930}" type="pres">
      <dgm:prSet presAssocID="{2A0EB352-0052-4791-B980-1BA8BD18668C}" presName="Parent" presStyleLbl="alignNode1" presStyleIdx="10" presStyleCnt="11" custScaleX="185904" custScaleY="158065">
        <dgm:presLayoutVars>
          <dgm:chMax val="5"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02A605B-BEB4-40EA-931C-092B0DF23E28}" srcId="{88F5E0CB-FDBD-4F28-941D-7BB9F1095B1F}" destId="{2A0EB352-0052-4791-B980-1BA8BD18668C}" srcOrd="0" destOrd="0" parTransId="{BE6F13D6-83C7-4949-BDB4-83C83E562A45}" sibTransId="{22A64BE3-8344-45FE-8AA9-94405B44B934}"/>
    <dgm:cxn modelId="{59475B4B-A06C-4493-873B-CBF9F8D23016}" type="presOf" srcId="{2A0EB352-0052-4791-B980-1BA8BD18668C}" destId="{06BDC99F-693D-4124-B9E7-E3F33AA3A930}" srcOrd="0" destOrd="0" presId="urn:microsoft.com/office/officeart/2011/layout/ConvergingText"/>
    <dgm:cxn modelId="{40F87677-5F04-4533-8303-9F3882962DEC}" type="presOf" srcId="{88F5E0CB-FDBD-4F28-941D-7BB9F1095B1F}" destId="{3EF8939C-3CC9-4B69-94E2-93AFACFA0F3D}" srcOrd="0" destOrd="0" presId="urn:microsoft.com/office/officeart/2011/layout/ConvergingText"/>
    <dgm:cxn modelId="{C49AF56D-6F7E-4146-A09B-C466A0C03C75}" type="presParOf" srcId="{3EF8939C-3CC9-4B69-94E2-93AFACFA0F3D}" destId="{9FA18F40-A50E-4CCD-AF6B-6012B22DAEF1}" srcOrd="0" destOrd="0" presId="urn:microsoft.com/office/officeart/2011/layout/ConvergingText"/>
    <dgm:cxn modelId="{060F9889-B17A-4215-AFBD-E42ECAA94BD9}" type="presParOf" srcId="{9FA18F40-A50E-4CCD-AF6B-6012B22DAEF1}" destId="{B58592D9-AEFA-4830-8840-A6BD8BFFB02D}" srcOrd="0" destOrd="0" presId="urn:microsoft.com/office/officeart/2011/layout/ConvergingText"/>
    <dgm:cxn modelId="{C37D314C-7317-479B-B2AA-F679313CF761}" type="presParOf" srcId="{9FA18F40-A50E-4CCD-AF6B-6012B22DAEF1}" destId="{FFE34400-195C-4EA7-A48B-714D0D881565}" srcOrd="1" destOrd="0" presId="urn:microsoft.com/office/officeart/2011/layout/ConvergingText"/>
    <dgm:cxn modelId="{A67CFFF4-69BD-4AED-A432-D64F408112A7}" type="presParOf" srcId="{9FA18F40-A50E-4CCD-AF6B-6012B22DAEF1}" destId="{336C74DC-68FF-46D3-B9D3-BEFD45385C5B}" srcOrd="2" destOrd="0" presId="urn:microsoft.com/office/officeart/2011/layout/ConvergingText"/>
    <dgm:cxn modelId="{10449B82-C1C0-47B3-B653-54BB6216206B}" type="presParOf" srcId="{9FA18F40-A50E-4CCD-AF6B-6012B22DAEF1}" destId="{2068AAA1-C023-469B-A79C-069FB9908302}" srcOrd="3" destOrd="0" presId="urn:microsoft.com/office/officeart/2011/layout/ConvergingText"/>
    <dgm:cxn modelId="{316E7EE1-3173-4B89-AB07-C296AB040D19}" type="presParOf" srcId="{9FA18F40-A50E-4CCD-AF6B-6012B22DAEF1}" destId="{35FEB41E-EA9F-427A-9082-56D7470853D5}" srcOrd="4" destOrd="0" presId="urn:microsoft.com/office/officeart/2011/layout/ConvergingText"/>
    <dgm:cxn modelId="{1A928EDD-EFC6-4510-9D69-2C63D338D0EF}" type="presParOf" srcId="{9FA18F40-A50E-4CCD-AF6B-6012B22DAEF1}" destId="{55C277F3-79B2-4E31-AC3C-5D818AD2519E}" srcOrd="5" destOrd="0" presId="urn:microsoft.com/office/officeart/2011/layout/ConvergingText"/>
    <dgm:cxn modelId="{999C051F-9D5C-4BCE-8414-B59FE5D824A0}" type="presParOf" srcId="{9FA18F40-A50E-4CCD-AF6B-6012B22DAEF1}" destId="{DDE96733-7ABF-4367-8493-172EDC5CD7E1}" srcOrd="6" destOrd="0" presId="urn:microsoft.com/office/officeart/2011/layout/ConvergingText"/>
    <dgm:cxn modelId="{071F7F70-459B-4239-B9CD-4485D23B0357}" type="presParOf" srcId="{9FA18F40-A50E-4CCD-AF6B-6012B22DAEF1}" destId="{D9A7C0E9-2A00-4D8D-A665-4F0AB1F9FFC5}" srcOrd="7" destOrd="0" presId="urn:microsoft.com/office/officeart/2011/layout/ConvergingText"/>
    <dgm:cxn modelId="{7E616071-4054-4437-9C62-764BD1F6AE31}" type="presParOf" srcId="{9FA18F40-A50E-4CCD-AF6B-6012B22DAEF1}" destId="{58F15228-3EA4-48C9-AF66-AFC37CC1D09B}" srcOrd="8" destOrd="0" presId="urn:microsoft.com/office/officeart/2011/layout/ConvergingText"/>
    <dgm:cxn modelId="{16D48F0E-D2E9-4F32-93EC-DA10D8EF56E5}" type="presParOf" srcId="{9FA18F40-A50E-4CCD-AF6B-6012B22DAEF1}" destId="{70DDFADB-AD53-4C57-B738-7489761D750F}" srcOrd="9" destOrd="0" presId="urn:microsoft.com/office/officeart/2011/layout/ConvergingText"/>
    <dgm:cxn modelId="{2F1078F5-8194-4A96-9443-26692CE39C45}" type="presParOf" srcId="{9FA18F40-A50E-4CCD-AF6B-6012B22DAEF1}" destId="{06BDC99F-693D-4124-B9E7-E3F33AA3A930}" srcOrd="10" destOrd="0" presId="urn:microsoft.com/office/officeart/2011/layout/ConvergingTex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12B0540-6DE7-4D4F-9EA6-9E8013CD90F9}" type="doc">
      <dgm:prSet loTypeId="urn:microsoft.com/office/officeart/2005/8/layout/chevron2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6C22D564-3030-48D7-B4C1-0AC10A829992}">
      <dgm:prSet phldrT="[Текст]"/>
      <dgm:spPr/>
      <dgm:t>
        <a:bodyPr/>
        <a:lstStyle/>
        <a:p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Токларни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кесишни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аҳамияти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вазифалари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83E321FA-C908-4ABD-B2F0-FB8FA0519137}" type="parTrans" cxnId="{CD609344-F9E1-48E7-91AB-82A01D46E884}">
      <dgm:prSet/>
      <dgm:spPr/>
      <dgm:t>
        <a:bodyPr/>
        <a:lstStyle/>
        <a:p>
          <a:endParaRPr lang="ru-RU"/>
        </a:p>
      </dgm:t>
    </dgm:pt>
    <dgm:pt modelId="{BDDAC0CA-FFD7-4163-BF07-0C493E02EDD1}" type="sibTrans" cxnId="{CD609344-F9E1-48E7-91AB-82A01D46E884}">
      <dgm:prSet/>
      <dgm:spPr/>
      <dgm:t>
        <a:bodyPr/>
        <a:lstStyle/>
        <a:p>
          <a:endParaRPr lang="ru-RU"/>
        </a:p>
      </dgm:t>
    </dgm:pt>
    <dgm:pt modelId="{9D0A2B57-9079-44F4-A468-9A16FE03B153}">
      <dgm:prSet phldrT="[Текст]"/>
      <dgm:spPr>
        <a:solidFill>
          <a:srgbClr val="32FA9B"/>
        </a:solidFill>
      </dgm:spPr>
      <dgm:t>
        <a:bodyPr/>
        <a:lstStyle/>
        <a:p>
          <a:endParaRPr lang="ru-RU" dirty="0" smtClean="0"/>
        </a:p>
        <a:p>
          <a:endParaRPr lang="ru-RU" dirty="0"/>
        </a:p>
      </dgm:t>
    </dgm:pt>
    <dgm:pt modelId="{196C7EDB-48D9-4A71-BD78-E9F120F77DE1}" type="parTrans" cxnId="{2268848E-9566-44B9-9699-8056BCDA3771}">
      <dgm:prSet/>
      <dgm:spPr/>
      <dgm:t>
        <a:bodyPr/>
        <a:lstStyle/>
        <a:p>
          <a:endParaRPr lang="ru-RU"/>
        </a:p>
      </dgm:t>
    </dgm:pt>
    <dgm:pt modelId="{D4A61335-A16E-411E-9C53-C81C18EACDC1}" type="sibTrans" cxnId="{2268848E-9566-44B9-9699-8056BCDA3771}">
      <dgm:prSet/>
      <dgm:spPr/>
      <dgm:t>
        <a:bodyPr/>
        <a:lstStyle/>
        <a:p>
          <a:endParaRPr lang="ru-RU"/>
        </a:p>
      </dgm:t>
    </dgm:pt>
    <dgm:pt modelId="{40F00C69-0F17-4C5A-A9CC-65E755AA95F9}">
      <dgm:prSet phldrT="[Текст]"/>
      <dgm:spPr/>
      <dgm:t>
        <a:bodyPr/>
        <a:lstStyle/>
        <a:p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Токларни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кесиш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муддатлари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техникаси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усуллари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BF8C3A80-1502-4433-A18C-0377ABD78CEF}" type="parTrans" cxnId="{4EA8A185-B947-40B8-BA05-D39C7C21108F}">
      <dgm:prSet/>
      <dgm:spPr/>
      <dgm:t>
        <a:bodyPr/>
        <a:lstStyle/>
        <a:p>
          <a:endParaRPr lang="ru-RU"/>
        </a:p>
      </dgm:t>
    </dgm:pt>
    <dgm:pt modelId="{D92CBDB6-C220-433E-9F02-9F385608F68D}" type="sibTrans" cxnId="{4EA8A185-B947-40B8-BA05-D39C7C21108F}">
      <dgm:prSet/>
      <dgm:spPr/>
      <dgm:t>
        <a:bodyPr/>
        <a:lstStyle/>
        <a:p>
          <a:endParaRPr lang="ru-RU"/>
        </a:p>
      </dgm:t>
    </dgm:pt>
    <dgm:pt modelId="{098405B8-8828-46A9-851C-F118871E4595}">
      <dgm:prSet phldrT="[Текст]"/>
      <dgm:spPr>
        <a:solidFill>
          <a:srgbClr val="32FA9B"/>
        </a:solidFill>
      </dgm:spPr>
      <dgm:t>
        <a:bodyPr/>
        <a:lstStyle/>
        <a:p>
          <a:endParaRPr lang="ru-RU" dirty="0" smtClean="0"/>
        </a:p>
        <a:p>
          <a:endParaRPr lang="ru-RU" dirty="0"/>
        </a:p>
      </dgm:t>
    </dgm:pt>
    <dgm:pt modelId="{69EC4B23-5D9B-4BB2-8C5D-75CB79F6224F}" type="sibTrans" cxnId="{46DCBE50-DD3D-4354-9647-175D06E8C63B}">
      <dgm:prSet/>
      <dgm:spPr/>
      <dgm:t>
        <a:bodyPr/>
        <a:lstStyle/>
        <a:p>
          <a:endParaRPr lang="ru-RU"/>
        </a:p>
      </dgm:t>
    </dgm:pt>
    <dgm:pt modelId="{D5939785-0BDB-4987-A885-A3046C30E5F9}" type="parTrans" cxnId="{46DCBE50-DD3D-4354-9647-175D06E8C63B}">
      <dgm:prSet/>
      <dgm:spPr/>
      <dgm:t>
        <a:bodyPr/>
        <a:lstStyle/>
        <a:p>
          <a:endParaRPr lang="ru-RU"/>
        </a:p>
      </dgm:t>
    </dgm:pt>
    <dgm:pt modelId="{5CCD36AA-2AAB-458A-B610-FC034FCCB106}">
      <dgm:prSet phldrT="[Текст]"/>
      <dgm:spPr>
        <a:solidFill>
          <a:srgbClr val="32FA9B"/>
        </a:solidFill>
      </dgm:spPr>
      <dgm:t>
        <a:bodyPr/>
        <a:lstStyle/>
        <a:p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7A4A5DF3-F042-4413-A9C8-9BF24416318F}" type="parTrans" cxnId="{81DE32E4-3652-49AD-A9B0-146F27DFE31A}">
      <dgm:prSet/>
      <dgm:spPr/>
      <dgm:t>
        <a:bodyPr/>
        <a:lstStyle/>
        <a:p>
          <a:endParaRPr lang="ru-RU"/>
        </a:p>
      </dgm:t>
    </dgm:pt>
    <dgm:pt modelId="{5C205D2A-3AB5-457D-85C5-EF5E089AD7FA}" type="sibTrans" cxnId="{81DE32E4-3652-49AD-A9B0-146F27DFE31A}">
      <dgm:prSet/>
      <dgm:spPr/>
      <dgm:t>
        <a:bodyPr/>
        <a:lstStyle/>
        <a:p>
          <a:endParaRPr lang="ru-RU"/>
        </a:p>
      </dgm:t>
    </dgm:pt>
    <dgm:pt modelId="{BC532A63-ADF4-479F-915C-44EBF71E33BD}">
      <dgm:prSet custT="1"/>
      <dgm:spPr/>
      <dgm:t>
        <a:bodyPr/>
        <a:lstStyle/>
        <a:p>
          <a:pPr algn="l"/>
          <a:r>
            <a:rPr lang="ru-RU" sz="2800" b="1" dirty="0" smtClean="0">
              <a:latin typeface="Times New Roman" pitchFamily="18" charset="0"/>
              <a:cs typeface="Times New Roman" pitchFamily="18" charset="0"/>
            </a:rPr>
            <a:t>ТОКНИНГ ЯШИЛ ҚИСМЛАРИ БИЛАН ОЛИБ </a:t>
          </a:r>
          <a:r>
            <a:rPr lang="uz-Cyrl-UZ" sz="2800" b="1" dirty="0" smtClean="0">
              <a:latin typeface="Times New Roman" pitchFamily="18" charset="0"/>
              <a:cs typeface="Times New Roman" pitchFamily="18" charset="0"/>
            </a:rPr>
            <a:t>БОРИЛАДИГАН ИШЛАР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4FC51939-CE35-48A7-833E-38918B706BFF}" type="parTrans" cxnId="{B4F28A35-2479-40CA-BD6C-355076B4B446}">
      <dgm:prSet/>
      <dgm:spPr/>
      <dgm:t>
        <a:bodyPr/>
        <a:lstStyle/>
        <a:p>
          <a:endParaRPr lang="ru-RU"/>
        </a:p>
      </dgm:t>
    </dgm:pt>
    <dgm:pt modelId="{0C5E4061-B4ED-4DDA-9A75-6C211BC69A86}" type="sibTrans" cxnId="{B4F28A35-2479-40CA-BD6C-355076B4B446}">
      <dgm:prSet/>
      <dgm:spPr/>
      <dgm:t>
        <a:bodyPr/>
        <a:lstStyle/>
        <a:p>
          <a:endParaRPr lang="ru-RU"/>
        </a:p>
      </dgm:t>
    </dgm:pt>
    <dgm:pt modelId="{F87836D8-59B3-4EA4-949C-DB4AE8712004}" type="pres">
      <dgm:prSet presAssocID="{612B0540-6DE7-4D4F-9EA6-9E8013CD90F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E85A6B1-C048-4773-9AF6-27844253E417}" type="pres">
      <dgm:prSet presAssocID="{098405B8-8828-46A9-851C-F118871E4595}" presName="composite" presStyleCnt="0"/>
      <dgm:spPr/>
    </dgm:pt>
    <dgm:pt modelId="{A0DC9A53-A5E9-425D-AD9E-552BF0B00BAE}" type="pres">
      <dgm:prSet presAssocID="{098405B8-8828-46A9-851C-F118871E4595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3FEAFA-6F3E-49AA-82AE-B871A6C17930}" type="pres">
      <dgm:prSet presAssocID="{098405B8-8828-46A9-851C-F118871E4595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CECDEE-8844-4B3C-978D-95AD794BAFF8}" type="pres">
      <dgm:prSet presAssocID="{69EC4B23-5D9B-4BB2-8C5D-75CB79F6224F}" presName="sp" presStyleCnt="0"/>
      <dgm:spPr/>
    </dgm:pt>
    <dgm:pt modelId="{7EC41FD5-0D86-421A-859B-7AFC0CF6E113}" type="pres">
      <dgm:prSet presAssocID="{9D0A2B57-9079-44F4-A468-9A16FE03B153}" presName="composite" presStyleCnt="0"/>
      <dgm:spPr/>
    </dgm:pt>
    <dgm:pt modelId="{66F37C5E-303E-4091-91FC-81CCF0B993C0}" type="pres">
      <dgm:prSet presAssocID="{9D0A2B57-9079-44F4-A468-9A16FE03B153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F6755D-EC54-43C3-B838-969F2A62A7DF}" type="pres">
      <dgm:prSet presAssocID="{9D0A2B57-9079-44F4-A468-9A16FE03B153}" presName="descendantText" presStyleLbl="alignAcc1" presStyleIdx="1" presStyleCnt="3" custLinFactNeighborX="-178" custLinFactNeighborY="-19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1CA890-EAB6-426C-8249-8A9AB9923773}" type="pres">
      <dgm:prSet presAssocID="{D4A61335-A16E-411E-9C53-C81C18EACDC1}" presName="sp" presStyleCnt="0"/>
      <dgm:spPr/>
    </dgm:pt>
    <dgm:pt modelId="{F662A35E-2FCD-4567-9933-352392836065}" type="pres">
      <dgm:prSet presAssocID="{5CCD36AA-2AAB-458A-B610-FC034FCCB106}" presName="composite" presStyleCnt="0"/>
      <dgm:spPr/>
    </dgm:pt>
    <dgm:pt modelId="{B75E24E6-B6AC-44E8-B94D-FE4F578A79C0}" type="pres">
      <dgm:prSet presAssocID="{5CCD36AA-2AAB-458A-B610-FC034FCCB106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93D10D-DCE7-4868-BFC3-52F8F18B23CF}" type="pres">
      <dgm:prSet presAssocID="{5CCD36AA-2AAB-458A-B610-FC034FCCB106}" presName="descendantText" presStyleLbl="alignAcc1" presStyleIdx="2" presStyleCnt="3" custLinFactNeighborX="-168" custLinFactNeighborY="19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A305DC5-CACF-4CE3-8246-3F88A626C014}" type="presOf" srcId="{6C22D564-3030-48D7-B4C1-0AC10A829992}" destId="{9E3FEAFA-6F3E-49AA-82AE-B871A6C17930}" srcOrd="0" destOrd="0" presId="urn:microsoft.com/office/officeart/2005/8/layout/chevron2"/>
    <dgm:cxn modelId="{B1CED29F-D51E-4F66-B885-896BEB659ACF}" type="presOf" srcId="{BC532A63-ADF4-479F-915C-44EBF71E33BD}" destId="{4493D10D-DCE7-4868-BFC3-52F8F18B23CF}" srcOrd="0" destOrd="0" presId="urn:microsoft.com/office/officeart/2005/8/layout/chevron2"/>
    <dgm:cxn modelId="{75756374-B0B5-495E-BA4B-0085B3D17C54}" type="presOf" srcId="{40F00C69-0F17-4C5A-A9CC-65E755AA95F9}" destId="{04F6755D-EC54-43C3-B838-969F2A62A7DF}" srcOrd="0" destOrd="0" presId="urn:microsoft.com/office/officeart/2005/8/layout/chevron2"/>
    <dgm:cxn modelId="{11EEBD86-439D-4A3A-889A-D86F5F6FCB0A}" type="presOf" srcId="{612B0540-6DE7-4D4F-9EA6-9E8013CD90F9}" destId="{F87836D8-59B3-4EA4-949C-DB4AE8712004}" srcOrd="0" destOrd="0" presId="urn:microsoft.com/office/officeart/2005/8/layout/chevron2"/>
    <dgm:cxn modelId="{9C56A789-81E2-43AB-AA23-BE99D71AF692}" type="presOf" srcId="{9D0A2B57-9079-44F4-A468-9A16FE03B153}" destId="{66F37C5E-303E-4091-91FC-81CCF0B993C0}" srcOrd="0" destOrd="0" presId="urn:microsoft.com/office/officeart/2005/8/layout/chevron2"/>
    <dgm:cxn modelId="{46DCBE50-DD3D-4354-9647-175D06E8C63B}" srcId="{612B0540-6DE7-4D4F-9EA6-9E8013CD90F9}" destId="{098405B8-8828-46A9-851C-F118871E4595}" srcOrd="0" destOrd="0" parTransId="{D5939785-0BDB-4987-A885-A3046C30E5F9}" sibTransId="{69EC4B23-5D9B-4BB2-8C5D-75CB79F6224F}"/>
    <dgm:cxn modelId="{2268848E-9566-44B9-9699-8056BCDA3771}" srcId="{612B0540-6DE7-4D4F-9EA6-9E8013CD90F9}" destId="{9D0A2B57-9079-44F4-A468-9A16FE03B153}" srcOrd="1" destOrd="0" parTransId="{196C7EDB-48D9-4A71-BD78-E9F120F77DE1}" sibTransId="{D4A61335-A16E-411E-9C53-C81C18EACDC1}"/>
    <dgm:cxn modelId="{CD609344-F9E1-48E7-91AB-82A01D46E884}" srcId="{098405B8-8828-46A9-851C-F118871E4595}" destId="{6C22D564-3030-48D7-B4C1-0AC10A829992}" srcOrd="0" destOrd="0" parTransId="{83E321FA-C908-4ABD-B2F0-FB8FA0519137}" sibTransId="{BDDAC0CA-FFD7-4163-BF07-0C493E02EDD1}"/>
    <dgm:cxn modelId="{483D535E-539C-4CBC-BE48-EB98CE27E78D}" type="presOf" srcId="{5CCD36AA-2AAB-458A-B610-FC034FCCB106}" destId="{B75E24E6-B6AC-44E8-B94D-FE4F578A79C0}" srcOrd="0" destOrd="0" presId="urn:microsoft.com/office/officeart/2005/8/layout/chevron2"/>
    <dgm:cxn modelId="{81DE32E4-3652-49AD-A9B0-146F27DFE31A}" srcId="{612B0540-6DE7-4D4F-9EA6-9E8013CD90F9}" destId="{5CCD36AA-2AAB-458A-B610-FC034FCCB106}" srcOrd="2" destOrd="0" parTransId="{7A4A5DF3-F042-4413-A9C8-9BF24416318F}" sibTransId="{5C205D2A-3AB5-457D-85C5-EF5E089AD7FA}"/>
    <dgm:cxn modelId="{4EA8A185-B947-40B8-BA05-D39C7C21108F}" srcId="{9D0A2B57-9079-44F4-A468-9A16FE03B153}" destId="{40F00C69-0F17-4C5A-A9CC-65E755AA95F9}" srcOrd="0" destOrd="0" parTransId="{BF8C3A80-1502-4433-A18C-0377ABD78CEF}" sibTransId="{D92CBDB6-C220-433E-9F02-9F385608F68D}"/>
    <dgm:cxn modelId="{68EB066D-C137-4252-A991-86D3CB98173E}" type="presOf" srcId="{098405B8-8828-46A9-851C-F118871E4595}" destId="{A0DC9A53-A5E9-425D-AD9E-552BF0B00BAE}" srcOrd="0" destOrd="0" presId="urn:microsoft.com/office/officeart/2005/8/layout/chevron2"/>
    <dgm:cxn modelId="{B4F28A35-2479-40CA-BD6C-355076B4B446}" srcId="{5CCD36AA-2AAB-458A-B610-FC034FCCB106}" destId="{BC532A63-ADF4-479F-915C-44EBF71E33BD}" srcOrd="0" destOrd="0" parTransId="{4FC51939-CE35-48A7-833E-38918B706BFF}" sibTransId="{0C5E4061-B4ED-4DDA-9A75-6C211BC69A86}"/>
    <dgm:cxn modelId="{A7BF3F2A-42C0-46A1-A4BA-A8D79DC3B7F5}" type="presParOf" srcId="{F87836D8-59B3-4EA4-949C-DB4AE8712004}" destId="{FE85A6B1-C048-4773-9AF6-27844253E417}" srcOrd="0" destOrd="0" presId="urn:microsoft.com/office/officeart/2005/8/layout/chevron2"/>
    <dgm:cxn modelId="{4FBAAEF8-0D4E-434A-A837-653CD0DD8D14}" type="presParOf" srcId="{FE85A6B1-C048-4773-9AF6-27844253E417}" destId="{A0DC9A53-A5E9-425D-AD9E-552BF0B00BAE}" srcOrd="0" destOrd="0" presId="urn:microsoft.com/office/officeart/2005/8/layout/chevron2"/>
    <dgm:cxn modelId="{FB4D307C-14FF-4598-A651-DC219AFE9E79}" type="presParOf" srcId="{FE85A6B1-C048-4773-9AF6-27844253E417}" destId="{9E3FEAFA-6F3E-49AA-82AE-B871A6C17930}" srcOrd="1" destOrd="0" presId="urn:microsoft.com/office/officeart/2005/8/layout/chevron2"/>
    <dgm:cxn modelId="{4AE9F58C-8FB8-46E5-9429-BE4C00EC7559}" type="presParOf" srcId="{F87836D8-59B3-4EA4-949C-DB4AE8712004}" destId="{1ECECDEE-8844-4B3C-978D-95AD794BAFF8}" srcOrd="1" destOrd="0" presId="urn:microsoft.com/office/officeart/2005/8/layout/chevron2"/>
    <dgm:cxn modelId="{9190CE5A-0EC8-4D92-A0D9-D3FA57FE5857}" type="presParOf" srcId="{F87836D8-59B3-4EA4-949C-DB4AE8712004}" destId="{7EC41FD5-0D86-421A-859B-7AFC0CF6E113}" srcOrd="2" destOrd="0" presId="urn:microsoft.com/office/officeart/2005/8/layout/chevron2"/>
    <dgm:cxn modelId="{477CBA68-3DFE-42AE-B9D3-7A378A4EC655}" type="presParOf" srcId="{7EC41FD5-0D86-421A-859B-7AFC0CF6E113}" destId="{66F37C5E-303E-4091-91FC-81CCF0B993C0}" srcOrd="0" destOrd="0" presId="urn:microsoft.com/office/officeart/2005/8/layout/chevron2"/>
    <dgm:cxn modelId="{2C308AD4-8CEC-41C7-90B1-02A98D42324B}" type="presParOf" srcId="{7EC41FD5-0D86-421A-859B-7AFC0CF6E113}" destId="{04F6755D-EC54-43C3-B838-969F2A62A7DF}" srcOrd="1" destOrd="0" presId="urn:microsoft.com/office/officeart/2005/8/layout/chevron2"/>
    <dgm:cxn modelId="{C960CCBF-6313-4CF6-AC78-03BEAA9E70FA}" type="presParOf" srcId="{F87836D8-59B3-4EA4-949C-DB4AE8712004}" destId="{101CA890-EAB6-426C-8249-8A9AB9923773}" srcOrd="3" destOrd="0" presId="urn:microsoft.com/office/officeart/2005/8/layout/chevron2"/>
    <dgm:cxn modelId="{E9D4B716-E06A-4D93-8223-B8901BE6BD42}" type="presParOf" srcId="{F87836D8-59B3-4EA4-949C-DB4AE8712004}" destId="{F662A35E-2FCD-4567-9933-352392836065}" srcOrd="4" destOrd="0" presId="urn:microsoft.com/office/officeart/2005/8/layout/chevron2"/>
    <dgm:cxn modelId="{ED2341B6-4E28-4732-8129-A58D3DD96924}" type="presParOf" srcId="{F662A35E-2FCD-4567-9933-352392836065}" destId="{B75E24E6-B6AC-44E8-B94D-FE4F578A79C0}" srcOrd="0" destOrd="0" presId="urn:microsoft.com/office/officeart/2005/8/layout/chevron2"/>
    <dgm:cxn modelId="{DF615898-A738-44F9-82DD-6613FC068E6B}" type="presParOf" srcId="{F662A35E-2FCD-4567-9933-352392836065}" destId="{4493D10D-DCE7-4868-BFC3-52F8F18B23C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8592D9-AEFA-4830-8840-A6BD8BFFB02D}">
      <dsp:nvSpPr>
        <dsp:cNvPr id="0" name=""/>
        <dsp:cNvSpPr/>
      </dsp:nvSpPr>
      <dsp:spPr>
        <a:xfrm>
          <a:off x="8371137" y="2710662"/>
          <a:ext cx="339201" cy="339315"/>
        </a:xfrm>
        <a:prstGeom prst="ellipse">
          <a:avLst/>
        </a:prstGeom>
        <a:solidFill>
          <a:srgbClr val="32FA9B"/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E34400-195C-4EA7-A48B-714D0D881565}">
      <dsp:nvSpPr>
        <dsp:cNvPr id="0" name=""/>
        <dsp:cNvSpPr/>
      </dsp:nvSpPr>
      <dsp:spPr>
        <a:xfrm>
          <a:off x="7794712" y="2710662"/>
          <a:ext cx="339201" cy="339315"/>
        </a:xfrm>
        <a:prstGeom prst="ellipse">
          <a:avLst/>
        </a:prstGeom>
        <a:solidFill>
          <a:srgbClr val="32FA9B"/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6C74DC-68FF-46D3-B9D3-BEFD45385C5B}">
      <dsp:nvSpPr>
        <dsp:cNvPr id="0" name=""/>
        <dsp:cNvSpPr/>
      </dsp:nvSpPr>
      <dsp:spPr>
        <a:xfrm>
          <a:off x="7218286" y="2710662"/>
          <a:ext cx="339201" cy="339315"/>
        </a:xfrm>
        <a:prstGeom prst="ellipse">
          <a:avLst/>
        </a:prstGeom>
        <a:solidFill>
          <a:srgbClr val="32FA9B"/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68AAA1-C023-469B-A79C-069FB9908302}">
      <dsp:nvSpPr>
        <dsp:cNvPr id="0" name=""/>
        <dsp:cNvSpPr/>
      </dsp:nvSpPr>
      <dsp:spPr>
        <a:xfrm>
          <a:off x="6641860" y="2710662"/>
          <a:ext cx="339201" cy="339315"/>
        </a:xfrm>
        <a:prstGeom prst="ellipse">
          <a:avLst/>
        </a:prstGeom>
        <a:solidFill>
          <a:srgbClr val="32FA9B"/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FEB41E-EA9F-427A-9082-56D7470853D5}">
      <dsp:nvSpPr>
        <dsp:cNvPr id="0" name=""/>
        <dsp:cNvSpPr/>
      </dsp:nvSpPr>
      <dsp:spPr>
        <a:xfrm>
          <a:off x="6065434" y="2710662"/>
          <a:ext cx="339201" cy="33931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C277F3-79B2-4E31-AC3C-5D818AD2519E}">
      <dsp:nvSpPr>
        <dsp:cNvPr id="0" name=""/>
        <dsp:cNvSpPr/>
      </dsp:nvSpPr>
      <dsp:spPr>
        <a:xfrm>
          <a:off x="5149084" y="2541004"/>
          <a:ext cx="679126" cy="67863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E96733-7ABF-4367-8493-172EDC5CD7E1}">
      <dsp:nvSpPr>
        <dsp:cNvPr id="0" name=""/>
        <dsp:cNvSpPr/>
      </dsp:nvSpPr>
      <dsp:spPr>
        <a:xfrm>
          <a:off x="7817855" y="2009706"/>
          <a:ext cx="339201" cy="339315"/>
        </a:xfrm>
        <a:prstGeom prst="ellipse">
          <a:avLst/>
        </a:prstGeom>
        <a:solidFill>
          <a:srgbClr val="32FA9B"/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A7C0E9-2A00-4D8D-A665-4F0AB1F9FFC5}">
      <dsp:nvSpPr>
        <dsp:cNvPr id="0" name=""/>
        <dsp:cNvSpPr/>
      </dsp:nvSpPr>
      <dsp:spPr>
        <a:xfrm>
          <a:off x="7817855" y="3416768"/>
          <a:ext cx="339201" cy="339315"/>
        </a:xfrm>
        <a:prstGeom prst="ellipse">
          <a:avLst/>
        </a:prstGeom>
        <a:solidFill>
          <a:srgbClr val="32FA9B"/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F15228-3EA4-48C9-AF66-AFC37CC1D09B}">
      <dsp:nvSpPr>
        <dsp:cNvPr id="0" name=""/>
        <dsp:cNvSpPr/>
      </dsp:nvSpPr>
      <dsp:spPr>
        <a:xfrm>
          <a:off x="8120895" y="2314678"/>
          <a:ext cx="339201" cy="339315"/>
        </a:xfrm>
        <a:prstGeom prst="ellipse">
          <a:avLst/>
        </a:prstGeom>
        <a:solidFill>
          <a:srgbClr val="32FA9B"/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DDFADB-AD53-4C57-B738-7489761D750F}">
      <dsp:nvSpPr>
        <dsp:cNvPr id="0" name=""/>
        <dsp:cNvSpPr/>
      </dsp:nvSpPr>
      <dsp:spPr>
        <a:xfrm>
          <a:off x="8141146" y="3113513"/>
          <a:ext cx="339201" cy="339315"/>
        </a:xfrm>
        <a:prstGeom prst="ellipse">
          <a:avLst/>
        </a:prstGeom>
        <a:solidFill>
          <a:srgbClr val="32FA9B"/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BDC99F-693D-4124-B9E7-E3F33AA3A930}">
      <dsp:nvSpPr>
        <dsp:cNvPr id="0" name=""/>
        <dsp:cNvSpPr/>
      </dsp:nvSpPr>
      <dsp:spPr>
        <a:xfrm>
          <a:off x="2628" y="166049"/>
          <a:ext cx="6385221" cy="5428540"/>
        </a:xfrm>
        <a:prstGeom prst="ellipse">
          <a:avLst/>
        </a:prstGeom>
        <a:solidFill>
          <a:srgbClr val="32FA9B"/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2400300" rtl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5400" b="1" kern="120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7-мавзу:</a:t>
          </a:r>
        </a:p>
        <a:p>
          <a:pPr lvl="0" algn="ctr" defTabSz="2400300" rtl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5400" b="1" kern="120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36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ТОКЛАРНИ КЕСИШ, ХОМТОК  ҚИЛИШ</a:t>
          </a:r>
          <a:endParaRPr lang="ru-RU" sz="3600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  <a:p>
          <a:pPr lvl="0" algn="ctr" defTabSz="24003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36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ВА БОҒЛАШ</a:t>
          </a:r>
          <a:endParaRPr lang="ru-RU" sz="9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937722" y="961040"/>
        <a:ext cx="4515033" cy="38385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ConvergingText">
  <dgm:title val="Сходящийся текст"/>
  <dgm:desc val="Служит для отображения этапов или частей, которые сливаются в одно целое. Ограничен одной фигурой уровня 1, которая содержит текст и не более пяти фигур уровня 2."/>
  <dgm:catLst>
    <dgm:cat type="process" pri="6500"/>
    <dgm:cat type="officeonline" pri="5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clrData>
  <dgm:layoutNode name="Name0">
    <dgm:varLst>
      <dgm:chMax/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vertAlign" val="mid"/>
          <dgm:param type="nodeVertAlign" val="mid"/>
          <dgm:param type="horzAlign" val="ctr"/>
        </dgm:alg>
      </dgm:if>
      <dgm:else name="Name3">
        <dgm:alg type="lin">
          <dgm:param type="linDir" val="fromR"/>
          <dgm:param type="vertAlign" val="mid"/>
          <dgm:param type="nodeVertAlign" val="mid"/>
          <dgm:param type="horzAlign" val="ct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op="equ" val="65"/>
      <dgm:constr type="primFontSz" for="des" forName="Child1" op="equ" val="65"/>
      <dgm:constr type="primFontSz" for="des" forName="Child2" refType="primFontSz" refFor="des" refForName="Child1" op="equ"/>
      <dgm:constr type="primFontSz" for="des" forName="Child3" refType="primFontSz" refFor="des" refForName="Child1" op="equ"/>
      <dgm:constr type="primFontSz" for="des" forName="Child4" refType="primFontSz" refFor="des" refForName="Child1" op="equ"/>
      <dgm:constr type="primFontSz" for="des" forName="Child5" refType="primFontSz" refFor="des" refForName="Child1" op="equ"/>
      <dgm:constr type="primFontSz" for="des" forName="Child1" refType="primFontSz" refFor="des" refForName="Parent" op="lte"/>
      <dgm:constr type="primFontSz" for="des" forName="Child2" refType="primFontSz" refFor="des" refForName="Parent" op="lte"/>
      <dgm:constr type="primFontSz" for="des" forName="Child3" refType="primFontSz" refFor="des" refForName="Parent" op="lte"/>
      <dgm:constr type="primFontSz" for="des" forName="Child4" refType="primFontSz" refFor="des" refForName="Parent" op="lte"/>
      <dgm:constr type="primFontSz" for="des" forName="Child5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.05"/>
      <dgm:constr type="w" for="ch" forName="sibTrans" refType="w" refFor="ch" refForName="composite" op="equ" fact="0.05"/>
      <dgm:constr type="h" for="ch" forName="sibTrans" refType="w" refFor="ch" refForName="sibTrans" op="equ"/>
    </dgm:constrLst>
    <dgm:forEach name="nodesForEach" axis="ch" ptType="node">
      <dgm:layoutNode name="composite">
        <dgm:choose name="Name4">
          <dgm:if name="Name5" func="var" arg="dir" op="equ" val="norm">
            <dgm:choose name="Name6">
              <dgm:if name="Name7" axis="ch" ptType="node" func="cnt" op="equ" val="0">
                <dgm:alg type="composite">
                  <dgm:param type="ar" val="2.1059"/>
                </dgm:alg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 fact="0.4749"/>
                  <dgm:constr type="h" for="ch" forName="Parent" refType="h"/>
                  <dgm:constr type="l" for="ch" forName="ParentAccent1" refType="w" fact="0.9531"/>
                  <dgm:constr type="t" for="ch" forName="ParentAccent1" refType="h" fact="0.4506"/>
                  <dgm:constr type="w" for="ch" forName="ParentAccent1" refType="w" fact="0.0469"/>
                  <dgm:constr type="h" for="ch" forName="ParentAccent1" refType="h" fact="0.0988"/>
                  <dgm:constr type="l" for="ch" forName="ParentAccent2" refType="w" fact="0.8734"/>
                  <dgm:constr type="t" for="ch" forName="ParentAccent2" refType="h" fact="0.4506"/>
                  <dgm:constr type="w" for="ch" forName="ParentAccent2" refType="w" fact="0.0469"/>
                  <dgm:constr type="h" for="ch" forName="ParentAccent2" refType="h" fact="0.0988"/>
                  <dgm:constr type="l" for="ch" forName="ParentAccent3" refType="w" fact="0.7937"/>
                  <dgm:constr type="t" for="ch" forName="ParentAccent3" refType="h" fact="0.4506"/>
                  <dgm:constr type="w" for="ch" forName="ParentAccent3" refType="w" fact="0.0469"/>
                  <dgm:constr type="h" for="ch" forName="ParentAccent3" refType="h" fact="0.0988"/>
                  <dgm:constr type="l" for="ch" forName="ParentAccent4" refType="w" fact="0.714"/>
                  <dgm:constr type="t" for="ch" forName="ParentAccent4" refType="h" fact="0.4506"/>
                  <dgm:constr type="w" for="ch" forName="ParentAccent4" refType="w" fact="0.0469"/>
                  <dgm:constr type="h" for="ch" forName="ParentAccent4" refType="h" fact="0.0988"/>
                  <dgm:constr type="l" for="ch" forName="ParentAccent5" refType="w" fact="0.6343"/>
                  <dgm:constr type="t" for="ch" forName="ParentAccent5" refType="h" fact="0.4506"/>
                  <dgm:constr type="w" for="ch" forName="ParentAccent5" refType="w" fact="0.0469"/>
                  <dgm:constr type="h" for="ch" forName="ParentAccent5" refType="h" fact="0.0988"/>
                  <dgm:constr type="l" for="ch" forName="ParentAccent6" refType="w" fact="0.5076"/>
                  <dgm:constr type="t" for="ch" forName="ParentAccent6" refType="h" fact="0.4012"/>
                  <dgm:constr type="w" for="ch" forName="ParentAccent6" refType="w" fact="0.0939"/>
                  <dgm:constr type="h" for="ch" forName="ParentAccent6" refType="h" fact="0.1976"/>
                  <dgm:constr type="l" for="ch" forName="ParentAccent7" refType="w" fact="0.8766"/>
                  <dgm:constr type="t" for="ch" forName="ParentAccent7" refType="h" fact="0.2465"/>
                  <dgm:constr type="w" for="ch" forName="ParentAccent7" refType="w" fact="0.0469"/>
                  <dgm:constr type="h" for="ch" forName="ParentAccent7" refType="h" fact="0.0988"/>
                  <dgm:constr type="l" for="ch" forName="ParentAccent8" refType="w" fact="0.8766"/>
                  <dgm:constr type="t" for="ch" forName="ParentAccent8" refType="h" fact="0.6562"/>
                  <dgm:constr type="w" for="ch" forName="ParentAccent8" refType="w" fact="0.0469"/>
                  <dgm:constr type="h" for="ch" forName="ParentAccent8" refType="h" fact="0.0988"/>
                  <dgm:constr type="l" for="ch" forName="ParentAccent9" refType="w" fact="0.9185"/>
                  <dgm:constr type="t" for="ch" forName="ParentAccent9" refType="h" fact="0.3353"/>
                  <dgm:constr type="w" for="ch" forName="ParentAccent9" refType="w" fact="0.0469"/>
                  <dgm:constr type="h" for="ch" forName="ParentAccent9" refType="h" fact="0.0988"/>
                  <dgm:constr type="l" for="ch" forName="ParentAccent10" refType="w" fact="0.9213"/>
                  <dgm:constr type="t" for="ch" forName="ParentAccent10" refType="h" fact="0.5679"/>
                  <dgm:constr type="w" for="ch" forName="ParentAccent10" refType="w" fact="0.0469"/>
                  <dgm:constr type="h" for="ch" forName="ParentAccent10" refType="h" fact="0.0988"/>
                </dgm:constrLst>
              </dgm:if>
              <dgm:if name="Name8" axis="ch" ptType="node" func="cnt" op="equ" val="1">
                <dgm:alg type="composite">
                  <dgm:param type="ar" val="3.4411"/>
                </dgm:alg>
                <dgm:constrLst>
                  <dgm:constr type="l" for="ch" forName="Child1Accent1" refType="w" fact="0.284"/>
                  <dgm:constr type="t" for="ch" forName="Child1Accent1" refType="h" fact="0.4012"/>
                  <dgm:constr type="w" for="ch" forName="Child1Accent1" refType="w" fact="0.0574"/>
                  <dgm:constr type="h" for="ch" forName="Child1Accent1" refType="h" fact="0.1976"/>
                  <dgm:constr type="l" for="ch" forName="Child1Accent2" refType="w" fact="0.2272"/>
                  <dgm:constr type="t" for="ch" forName="Child1Accent2" refType="h" fact="0.4506"/>
                  <dgm:constr type="w" for="ch" forName="Child1Accent2" refType="w" fact="0.0287"/>
                  <dgm:constr type="h" for="ch" forName="Child1Accent2" refType="h" fact="0.0988"/>
                  <dgm:constr type="l" for="ch" forName="Child1Accent3" refType="w" fact="0.1705"/>
                  <dgm:constr type="t" for="ch" forName="Child1Accent3" refType="h" fact="0.4506"/>
                  <dgm:constr type="w" for="ch" forName="Child1Accent3" refType="w" fact="0.0287"/>
                  <dgm:constr type="h" for="ch" forName="Child1Accent3" refType="h" fact="0.0988"/>
                  <dgm:constr type="l" for="ch" forName="Child1Accent4" refType="w" fact="0.1137"/>
                  <dgm:constr type="t" for="ch" forName="Child1Accent4" refType="h" fact="0.4506"/>
                  <dgm:constr type="w" for="ch" forName="Child1Accent4" refType="w" fact="0.0287"/>
                  <dgm:constr type="h" for="ch" forName="Child1Accent4" refType="h" fact="0.0988"/>
                  <dgm:constr type="l" for="ch" forName="Child1Accent5" refType="w" fact="0.057"/>
                  <dgm:constr type="t" for="ch" forName="Child1Accent5" refType="h" fact="0.4506"/>
                  <dgm:constr type="w" for="ch" forName="Child1Accent5" refType="w" fact="0.0287"/>
                  <dgm:constr type="h" for="ch" forName="Child1Accent5" refType="h" fact="0.0988"/>
                  <dgm:constr type="l" for="ch" forName="Child1Accent6" refType="w" fact="0.0002"/>
                  <dgm:constr type="t" for="ch" forName="Child1Accent6" refType="h" fact="0.4506"/>
                  <dgm:constr type="w" for="ch" forName="Child1Accent6" refType="w" fact="0.0287"/>
                  <dgm:constr type="h" for="ch" forName="Child1Accent6" refType="h" fact="0.0988"/>
                  <dgm:constr type="l" for="ch" forName="Child1Accent7" refType="w" fact="0"/>
                  <dgm:constr type="t" for="ch" forName="Child1Accent7" refType="h" fact="0"/>
                  <dgm:constr type="w" for="ch" forName="Child1Accent7" refType="w" fact="0"/>
                  <dgm:constr type="h" for="ch" forName="Child1Accent7" refType="h" fact="0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ParentAccent1" refType="w" fact="0.9713"/>
                  <dgm:constr type="t" for="ch" forName="ParentAccent1" refType="h" fact="0.4506"/>
                  <dgm:constr type="w" for="ch" forName="ParentAccent1" refType="w" fact="0.0287"/>
                  <dgm:constr type="h" for="ch" forName="ParentAccent1" refType="h" fact="0.0988"/>
                  <dgm:constr type="l" for="ch" forName="ParentAccent2" refType="w" fact="0.9187"/>
                  <dgm:constr type="t" for="ch" forName="ParentAccent2" refType="h" fact="0.4506"/>
                  <dgm:constr type="w" for="ch" forName="ParentAccent2" refType="w" fact="0.0287"/>
                  <dgm:constr type="h" for="ch" forName="ParentAccent2" refType="h" fact="0.0988"/>
                  <dgm:constr type="l" for="ch" forName="ParentAccent3" refType="w" fact="0.8661"/>
                  <dgm:constr type="t" for="ch" forName="ParentAccent3" refType="h" fact="0.4506"/>
                  <dgm:constr type="w" for="ch" forName="ParentAccent3" refType="w" fact="0.0287"/>
                  <dgm:constr type="h" for="ch" forName="ParentAccent3" refType="h" fact="0.0988"/>
                  <dgm:constr type="l" for="ch" forName="ParentAccent4" refType="w" fact="0.8136"/>
                  <dgm:constr type="t" for="ch" forName="ParentAccent4" refType="h" fact="0.4506"/>
                  <dgm:constr type="w" for="ch" forName="ParentAccent4" refType="w" fact="0.0287"/>
                  <dgm:constr type="h" for="ch" forName="ParentAccent4" refType="h" fact="0.0988"/>
                  <dgm:constr type="l" for="ch" forName="ParentAccent5" refType="w" fact="0.761"/>
                  <dgm:constr type="t" for="ch" forName="ParentAccent5" refType="h" fact="0.4506"/>
                  <dgm:constr type="w" for="ch" forName="ParentAccent5" refType="w" fact="0.0287"/>
                  <dgm:constr type="h" for="ch" forName="ParentAccent5" refType="h" fact="0.0988"/>
                  <dgm:constr type="l" for="ch" forName="ParentAccent6" refType="w" fact="0.6797"/>
                  <dgm:constr type="t" for="ch" forName="ParentAccent6" refType="h" fact="0.4012"/>
                  <dgm:constr type="w" for="ch" forName="ParentAccent6" refType="w" fact="0.0574"/>
                  <dgm:constr type="h" for="ch" forName="ParentAccent6" refType="h" fact="0.1976"/>
                  <dgm:constr type="l" for="ch" forName="ParentAccent7" refType="w" fact="0.9245"/>
                  <dgm:constr type="t" for="ch" forName="ParentAccent7" refType="h" fact="0.2465"/>
                  <dgm:constr type="w" for="ch" forName="ParentAccent7" refType="w" fact="0.0287"/>
                  <dgm:constr type="h" for="ch" forName="ParentAccent7" refType="h" fact="0.0988"/>
                  <dgm:constr type="l" for="ch" forName="ParentAccent8" refType="w" fact="0.9245"/>
                  <dgm:constr type="t" for="ch" forName="ParentAccent8" refType="h" fact="0.6562"/>
                  <dgm:constr type="w" for="ch" forName="ParentAccent8" refType="w" fact="0.0287"/>
                  <dgm:constr type="h" for="ch" forName="ParentAccent8" refType="h" fact="0.0988"/>
                  <dgm:constr type="l" for="ch" forName="ParentAccent9" refType="w" fact="0.9501"/>
                  <dgm:constr type="t" for="ch" forName="ParentAccent9" refType="h" fact="0.3353"/>
                  <dgm:constr type="w" for="ch" forName="ParentAccent9" refType="w" fact="0.0287"/>
                  <dgm:constr type="h" for="ch" forName="ParentAccent9" refType="h" fact="0.0988"/>
                  <dgm:constr type="l" for="ch" forName="ParentAccent10" refType="w" fact="0.9518"/>
                  <dgm:constr type="t" for="ch" forName="ParentAccent10" refType="h" fact="0.5679"/>
                  <dgm:constr type="w" for="ch" forName="ParentAccent10" refType="w" fact="0.0287"/>
                  <dgm:constr type="h" for="ch" forName="ParentAccent10" refType="h" fact="0.0988"/>
                  <dgm:constr type="l" for="ch" forName="Child1" refType="w" fact="0"/>
                  <dgm:constr type="t" for="ch" forName="Child1" refType="h" fact="0.1978"/>
                  <dgm:constr type="w" for="ch" forName="Child1" refType="w" fact="0.2544"/>
                  <dgm:constr type="h" for="ch" forName="Child1" refType="h" fact="0.2541"/>
                  <dgm:constr type="l" for="ch" forName="Parent" refType="w" fact="0.3653"/>
                  <dgm:constr type="t" for="ch" forName="Parent" refType="h" fact="0"/>
                  <dgm:constr type="w" for="ch" forName="Parent" refType="w" fact="0.2906"/>
                  <dgm:constr type="h" for="ch" forName="Parent" refType="h"/>
                </dgm:constrLst>
              </dgm:if>
              <dgm:if name="Name9" axis="ch" ptType="node" func="cnt" op="equ" val="2">
                <dgm:alg type="composite">
                  <dgm:param type="ar" val="2.1185"/>
                </dgm:alg>
                <dgm:constrLst>
                  <dgm:constr type="l" for="ch" forName="Child1Accent1" refType="w" fact="0.3436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l" for="ch" forName="Child1Accent2" refType="w" fact="0.3068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l" for="ch" forName="Child1Accent3" refType="w" fact="0.245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l" for="ch" forName="Child1Accent4" refType="w" fact="0.1842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l" for="ch" forName="Child1Accent5" refType="w" fact="0.1229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l" for="ch" forName="Child1Accent6" refType="w" fact="0.061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l" for="ch" forName="Child1Accent7" refType="w" fact="0.0002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2Accent1" refType="w" fact="0.3436"/>
                  <dgm:constr type="t" for="ch" forName="Child2Accent1" refType="h" fact="0.8153"/>
                  <dgm:constr type="w" for="ch" forName="Child2Accent1" refType="w" fact="0.0574"/>
                  <dgm:constr type="h" for="ch" forName="Child2Accent1" refType="h" fact="0.1217"/>
                  <dgm:constr type="l" for="ch" forName="Child2Accent2" refType="w" fact="0.3068"/>
                  <dgm:constr type="t" for="ch" forName="Child2Accent2" refType="h" fact="0.9392"/>
                  <dgm:constr type="w" for="ch" forName="Child2Accent2" refType="w" fact="0.0287"/>
                  <dgm:constr type="h" for="ch" forName="Child2Accent2" refType="h" fact="0.0608"/>
                  <dgm:constr type="l" for="ch" forName="Child2Accent3" refType="w" fact="0.2455"/>
                  <dgm:constr type="t" for="ch" forName="Child2Accent3" refType="h" fact="0.9392"/>
                  <dgm:constr type="w" for="ch" forName="Child2Accent3" refType="w" fact="0.0287"/>
                  <dgm:constr type="h" for="ch" forName="Child2Accent3" refType="h" fact="0.0608"/>
                  <dgm:constr type="l" for="ch" forName="Child2Accent4" refType="w" fact="0.1842"/>
                  <dgm:constr type="t" for="ch" forName="Child2Accent4" refType="h" fact="0.9392"/>
                  <dgm:constr type="w" for="ch" forName="Child2Accent4" refType="w" fact="0.0287"/>
                  <dgm:constr type="h" for="ch" forName="Child2Accent4" refType="h" fact="0.0608"/>
                  <dgm:constr type="l" for="ch" forName="Child2Accent5" refType="w" fact="0.1229"/>
                  <dgm:constr type="t" for="ch" forName="Child2Accent5" refType="h" fact="0.9392"/>
                  <dgm:constr type="w" for="ch" forName="Child2Accent5" refType="w" fact="0.0287"/>
                  <dgm:constr type="h" for="ch" forName="Child2Accent5" refType="h" fact="0.0608"/>
                  <dgm:constr type="l" for="ch" forName="Child2Accent6" refType="w" fact="0.0615"/>
                  <dgm:constr type="t" for="ch" forName="Child2Accent6" refType="h" fact="0.9392"/>
                  <dgm:constr type="w" for="ch" forName="Child2Accent6" refType="w" fact="0.0287"/>
                  <dgm:constr type="h" for="ch" forName="Child2Accent6" refType="h" fact="0.0608"/>
                  <dgm:constr type="l" for="ch" forName="Child2Accent7" refType="w" fact="0.0002"/>
                  <dgm:constr type="t" for="ch" forName="Child2Accent7" refType="h" fact="0.9392"/>
                  <dgm:constr type="w" for="ch" forName="Child2Accent7" refType="w" fact="0.0287"/>
                  <dgm:constr type="h" for="ch" forName="Child2Accent7" refType="h" fact="0.0608"/>
                  <dgm:constr type="l" for="ch" forName="ParentAccent1" refType="w" fact="0.9713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l" for="ch" forName="ParentAccent2" refType="w" fact="0.9187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l" for="ch" forName="ParentAccent3" refType="w" fact="0.8661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l" for="ch" forName="ParentAccent4" refType="w" fact="0.8136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l" for="ch" forName="ParentAccent5" refType="w" fact="0.761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l" for="ch" forName="ParentAccent6" refType="w" fact="0.6797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l" for="ch" forName="ParentAccent7" refType="w" fact="0.924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l" for="ch" forName="ParentAccent8" refType="w" fact="0.924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l" for="ch" forName="ParentAccent9" refType="w" fact="0.9501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l" for="ch" forName="ParentAccent10" refType="w" fact="0.9518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l" for="ch" forName="Child2" refType="w" fact="0"/>
                  <dgm:constr type="t" for="ch" forName="Child2" refType="h" fact="0.7822"/>
                  <dgm:constr type="w" for="ch" forName="Child2" refType="w" fact="0.3364"/>
                  <dgm:constr type="h" for="ch" forName="Child2" refType="h" fact="0.1564"/>
                  <dgm:constr type="l" for="ch" forName="Child1" refType="w" fact="0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l" for="ch" forName="Parent" refType="w" fact="0.3653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0" axis="ch" ptType="node" func="cnt" op="equ" val="3">
                <dgm:alg type="composite">
                  <dgm:param type="ar" val="2.1185"/>
                </dgm:alg>
                <dgm:constrLst>
                  <dgm:constr type="l" for="ch" forName="Child1Accent1" refType="w" fact="0.3436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l" for="ch" forName="Child1Accent2" refType="w" fact="0.3068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l" for="ch" forName="Child1Accent3" refType="w" fact="0.245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l" for="ch" forName="Child1Accent4" refType="w" fact="0.1842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l" for="ch" forName="Child1Accent5" refType="w" fact="0.1229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l" for="ch" forName="Child2Accent1" refType="w" fact="0.284"/>
                  <dgm:constr type="t" for="ch" forName="Child2Accent1" refType="h" fact="0.5207"/>
                  <dgm:constr type="w" for="ch" forName="Child2Accent1" refType="w" fact="0.0574"/>
                  <dgm:constr type="h" for="ch" forName="Child2Accent1" refType="h" fact="0.1217"/>
                  <dgm:constr type="l" for="ch" forName="Child2Accent2" refType="w" fact="0.2272"/>
                  <dgm:constr type="t" for="ch" forName="Child2Accent2" refType="h" fact="0.5511"/>
                  <dgm:constr type="w" for="ch" forName="Child2Accent2" refType="w" fact="0.0287"/>
                  <dgm:constr type="h" for="ch" forName="Child2Accent2" refType="h" fact="0.0608"/>
                  <dgm:constr type="l" for="ch" forName="Child2Accent3" refType="w" fact="0.1705"/>
                  <dgm:constr type="t" for="ch" forName="Child2Accent3" refType="h" fact="0.5511"/>
                  <dgm:constr type="w" for="ch" forName="Child2Accent3" refType="w" fact="0.0287"/>
                  <dgm:constr type="h" for="ch" forName="Child2Accent3" refType="h" fact="0.0608"/>
                  <dgm:constr type="l" for="ch" forName="Child2Accent4" refType="w" fact="0.1137"/>
                  <dgm:constr type="t" for="ch" forName="Child2Accent4" refType="h" fact="0.5511"/>
                  <dgm:constr type="w" for="ch" forName="Child2Accent4" refType="w" fact="0.0287"/>
                  <dgm:constr type="h" for="ch" forName="Child2Accent4" refType="h" fact="0.0608"/>
                  <dgm:constr type="l" for="ch" forName="Child1Accent6" refType="w" fact="0.061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l" for="ch" forName="Child2Accent5" refType="w" fact="0.057"/>
                  <dgm:constr type="t" for="ch" forName="Child2Accent5" refType="h" fact="0.5511"/>
                  <dgm:constr type="w" for="ch" forName="Child2Accent5" refType="w" fact="0.0287"/>
                  <dgm:constr type="h" for="ch" forName="Child2Accent5" refType="h" fact="0.0608"/>
                  <dgm:constr type="l" for="ch" forName="Child1Accent7" refType="w" fact="0.0002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2Accent6" refType="w" fact="0.0002"/>
                  <dgm:constr type="t" for="ch" forName="Child2Accent6" refType="h" fact="0.5511"/>
                  <dgm:constr type="w" for="ch" forName="Child2Accent6" refType="w" fact="0.0287"/>
                  <dgm:constr type="h" for="ch" forName="Child2Accent6" refType="h" fact="0.0608"/>
                  <dgm:constr type="l" for="ch" forName="Child2Accent7" refType="w" fact="0"/>
                  <dgm:constr type="t" for="ch" forName="Child2Accent7" refType="h" fact="0"/>
                  <dgm:constr type="w" for="ch" forName="Child2Accent7" refType="w" fact="0"/>
                  <dgm:constr type="h" for="ch" forName="Child2Accent7" refType="h" fact="0"/>
                  <dgm:constr type="l" for="ch" forName="Child3Accent1" refType="w" fact="0.3436"/>
                  <dgm:constr type="t" for="ch" forName="Child3Accent1" refType="h" fact="0.8153"/>
                  <dgm:constr type="w" for="ch" forName="Child3Accent1" refType="w" fact="0.0574"/>
                  <dgm:constr type="h" for="ch" forName="Child3Accent1" refType="h" fact="0.1217"/>
                  <dgm:constr type="l" for="ch" forName="Child3Accent2" refType="w" fact="0.3068"/>
                  <dgm:constr type="t" for="ch" forName="Child3Accent2" refType="h" fact="0.9392"/>
                  <dgm:constr type="w" for="ch" forName="Child3Accent2" refType="w" fact="0.0287"/>
                  <dgm:constr type="h" for="ch" forName="Child3Accent2" refType="h" fact="0.0608"/>
                  <dgm:constr type="l" for="ch" forName="Child3Accent3" refType="w" fact="0.2455"/>
                  <dgm:constr type="t" for="ch" forName="Child3Accent3" refType="h" fact="0.9392"/>
                  <dgm:constr type="w" for="ch" forName="Child3Accent3" refType="w" fact="0.0287"/>
                  <dgm:constr type="h" for="ch" forName="Child3Accent3" refType="h" fact="0.0608"/>
                  <dgm:constr type="l" for="ch" forName="Child3Accent4" refType="w" fact="0.1842"/>
                  <dgm:constr type="t" for="ch" forName="Child3Accent4" refType="h" fact="0.9392"/>
                  <dgm:constr type="w" for="ch" forName="Child3Accent4" refType="w" fact="0.0287"/>
                  <dgm:constr type="h" for="ch" forName="Child3Accent4" refType="h" fact="0.0608"/>
                  <dgm:constr type="l" for="ch" forName="Child3Accent5" refType="w" fact="0.1229"/>
                  <dgm:constr type="t" for="ch" forName="Child3Accent5" refType="h" fact="0.9392"/>
                  <dgm:constr type="w" for="ch" forName="Child3Accent5" refType="w" fact="0.0287"/>
                  <dgm:constr type="h" for="ch" forName="Child3Accent5" refType="h" fact="0.0608"/>
                  <dgm:constr type="l" for="ch" forName="Child3Accent6" refType="w" fact="0.0615"/>
                  <dgm:constr type="t" for="ch" forName="Child3Accent6" refType="h" fact="0.9392"/>
                  <dgm:constr type="w" for="ch" forName="Child3Accent6" refType="w" fact="0.0287"/>
                  <dgm:constr type="h" for="ch" forName="Child3Accent6" refType="h" fact="0.0608"/>
                  <dgm:constr type="l" for="ch" forName="Child3Accent7" refType="w" fact="0.0002"/>
                  <dgm:constr type="t" for="ch" forName="Child3Accent7" refType="h" fact="0.9392"/>
                  <dgm:constr type="w" for="ch" forName="Child3Accent7" refType="w" fact="0.0287"/>
                  <dgm:constr type="h" for="ch" forName="Child3Accent7" refType="h" fact="0.0608"/>
                  <dgm:constr type="l" for="ch" forName="ParentAccent1" refType="w" fact="0.9713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l" for="ch" forName="ParentAccent2" refType="w" fact="0.9187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l" for="ch" forName="ParentAccent3" refType="w" fact="0.8661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l" for="ch" forName="ParentAccent4" refType="w" fact="0.8136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l" for="ch" forName="ParentAccent5" refType="w" fact="0.761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l" for="ch" forName="ParentAccent6" refType="w" fact="0.6797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l" for="ch" forName="ParentAccent7" refType="w" fact="0.924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l" for="ch" forName="ParentAccent8" refType="w" fact="0.924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l" for="ch" forName="ParentAccent9" refType="w" fact="0.9501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l" for="ch" forName="ParentAccent10" refType="w" fact="0.9518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l" for="ch" forName="Child3" refType="w" fact="0"/>
                  <dgm:constr type="t" for="ch" forName="Child3" refType="h" fact="0.7822"/>
                  <dgm:constr type="w" for="ch" forName="Child3" refType="w" fact="0.3364"/>
                  <dgm:constr type="h" for="ch" forName="Child3" refType="h" fact="0.1564"/>
                  <dgm:constr type="l" for="ch" forName="Child2" refType="w" fact="0"/>
                  <dgm:constr type="t" for="ch" forName="Child2" refType="h" fact="0.3955"/>
                  <dgm:constr type="w" for="ch" forName="Child2" refType="w" fact="0.2544"/>
                  <dgm:constr type="h" for="ch" forName="Child2" refType="h" fact="0.1564"/>
                  <dgm:constr type="l" for="ch" forName="Child1" refType="w" fact="0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l" for="ch" forName="Parent" refType="w" fact="0.3653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1" axis="ch" ptType="node" func="cnt" op="equ" val="4">
                <dgm:alg type="composite">
                  <dgm:param type="ar" val="1.8304"/>
                </dgm:alg>
                <dgm:constrLst>
                  <dgm:constr type="l" for="ch" forName="Parent" refType="w" fact="0.3771"/>
                  <dgm:constr type="t" for="ch" forName="Parent" refType="h" fact="0.2946"/>
                  <dgm:constr type="w" for="ch" forName="Parent" refType="w" fact="0.2862"/>
                  <dgm:constr type="h" for="ch" forName="Parent" refType="h" fact="0.5239"/>
                  <dgm:constr type="l" for="ch" forName="Child1Accent1" refType="w" fact="0.3904"/>
                  <dgm:constr type="t" for="ch" forName="Child1Accent1" refType="h" fact="0.2104"/>
                  <dgm:constr type="w" for="ch" forName="Child1Accent1" refType="w" fact="0.0566"/>
                  <dgm:constr type="h" for="ch" forName="Child1Accent1" refType="h" fact="0.1035"/>
                  <dgm:constr type="l" for="ch" forName="Child1Accent3" refType="w" fact="0.3001"/>
                  <dgm:constr type="t" for="ch" forName="Child1Accent3" refType="h" fact="0.128"/>
                  <dgm:constr type="w" for="ch" forName="Child1Accent3" refType="w" fact="0.0283"/>
                  <dgm:constr type="h" for="ch" forName="Child1Accent3" refType="h" fact="0.0518"/>
                  <dgm:constr type="l" for="ch" forName="Child1Accent4" refType="w" fact="0.2418"/>
                  <dgm:constr type="t" for="ch" forName="Child1Accent4" refType="h" fact="0.128"/>
                  <dgm:constr type="w" for="ch" forName="Child1Accent4" refType="w" fact="0.0283"/>
                  <dgm:constr type="h" for="ch" forName="Child1Accent4" refType="h" fact="0.0518"/>
                  <dgm:constr type="l" for="ch" forName="Child1Accent5" refType="w" fact="0.1835"/>
                  <dgm:constr type="t" for="ch" forName="Child1Accent5" refType="h" fact="0.128"/>
                  <dgm:constr type="w" for="ch" forName="Child1Accent5" refType="w" fact="0.0283"/>
                  <dgm:constr type="h" for="ch" forName="Child1Accent5" refType="h" fact="0.0518"/>
                  <dgm:constr type="l" for="ch" forName="Child1Accent6" refType="w" fact="0.1252"/>
                  <dgm:constr type="t" for="ch" forName="Child1Accent6" refType="h" fact="0.128"/>
                  <dgm:constr type="w" for="ch" forName="Child1Accent6" refType="w" fact="0.0283"/>
                  <dgm:constr type="h" for="ch" forName="Child1Accent6" refType="h" fact="0.0518"/>
                  <dgm:constr type="l" for="ch" forName="Child3Accent1" refType="w" fact="0.3158"/>
                  <dgm:constr type="t" for="ch" forName="Child3Accent1" refType="h" fact="0.6212"/>
                  <dgm:constr type="w" for="ch" forName="Child3Accent1" refType="w" fact="0.0566"/>
                  <dgm:constr type="h" for="ch" forName="Child3Accent1" refType="h" fact="0.1035"/>
                  <dgm:constr type="l" for="ch" forName="Child3Accent2" refType="w" fact="0.2689"/>
                  <dgm:constr type="t" for="ch" forName="Child3Accent2" refType="h" fact="0.6828"/>
                  <dgm:constr type="w" for="ch" forName="Child3Accent2" refType="w" fact="0.0283"/>
                  <dgm:constr type="h" for="ch" forName="Child3Accent2" refType="h" fact="0.0518"/>
                  <dgm:constr type="l" for="ch" forName="Child3Accent4" refType="w" fact="0.1614"/>
                  <dgm:constr type="t" for="ch" forName="Child3Accent4" refType="h" fact="0.6828"/>
                  <dgm:constr type="w" for="ch" forName="Child3Accent4" refType="w" fact="0.0283"/>
                  <dgm:constr type="h" for="ch" forName="Child3Accent4" refType="h" fact="0.0518"/>
                  <dgm:constr type="l" for="ch" forName="Child3Accent5" refType="w" fact="0.1077"/>
                  <dgm:constr type="t" for="ch" forName="Child3Accent5" refType="h" fact="0.6828"/>
                  <dgm:constr type="w" for="ch" forName="Child3Accent5" refType="w" fact="0.0283"/>
                  <dgm:constr type="h" for="ch" forName="Child3Accent5" refType="h" fact="0.0518"/>
                  <dgm:constr type="l" for="ch" forName="Child1Accent7" refType="w" fact="0.0668"/>
                  <dgm:constr type="t" for="ch" forName="Child1Accent7" refType="h" fact="0.128"/>
                  <dgm:constr type="w" for="ch" forName="Child1Accent7" refType="w" fact="0.0283"/>
                  <dgm:constr type="h" for="ch" forName="Child1Accent7" refType="h" fact="0.0518"/>
                  <dgm:constr type="l" for="ch" forName="Child3Accent6" refType="w" fact="0.0539"/>
                  <dgm:constr type="t" for="ch" forName="Child3Accent6" refType="h" fact="0.6828"/>
                  <dgm:constr type="w" for="ch" forName="Child3Accent6" refType="w" fact="0.0283"/>
                  <dgm:constr type="h" for="ch" forName="Child3Accent6" refType="h" fact="0.0518"/>
                  <dgm:constr type="l" for="ch" forName="Child1Accent8" refType="w" fact="0.0085"/>
                  <dgm:constr type="t" for="ch" forName="Child1Accent8" refType="h" fact="0.128"/>
                  <dgm:constr type="w" for="ch" forName="Child1Accent8" refType="w" fact="0.0283"/>
                  <dgm:constr type="h" for="ch" forName="Child1Accent8" refType="h" fact="0.0518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3Accent7" refType="w" fact="0.0002"/>
                  <dgm:constr type="t" for="ch" forName="Child3Accent7" refType="h" fact="0.6828"/>
                  <dgm:constr type="w" for="ch" forName="Child3Accent7" refType="w" fact="0.0283"/>
                  <dgm:constr type="h" for="ch" forName="Child3Accent7" refType="h" fact="0.0518"/>
                  <dgm:constr type="l" for="ch" forName="Child4Accent1" refType="w" fact="0.3904"/>
                  <dgm:constr type="t" for="ch" forName="Child4Accent1" refType="h" fact="0.8"/>
                  <dgm:constr type="w" for="ch" forName="Child4Accent1" refType="w" fact="0.0566"/>
                  <dgm:constr type="h" for="ch" forName="Child4Accent1" refType="h" fact="0.1035"/>
                  <dgm:constr type="l" for="ch" forName="Child4Accent3" refType="w" fact="0.2998"/>
                  <dgm:constr type="t" for="ch" forName="Child4Accent3" refType="h" fact="0.9482"/>
                  <dgm:constr type="w" for="ch" forName="Child4Accent3" refType="w" fact="0.0283"/>
                  <dgm:constr type="h" for="ch" forName="Child4Accent3" refType="h" fact="0.0518"/>
                  <dgm:constr type="l" for="ch" forName="Child4Accent4" refType="w" fact="0.2415"/>
                  <dgm:constr type="t" for="ch" forName="Child4Accent4" refType="h" fact="0.9482"/>
                  <dgm:constr type="w" for="ch" forName="Child4Accent4" refType="w" fact="0.0283"/>
                  <dgm:constr type="h" for="ch" forName="Child4Accent4" refType="h" fact="0.0518"/>
                  <dgm:constr type="l" for="ch" forName="Child4Accent5" refType="w" fact="0.1833"/>
                  <dgm:constr type="t" for="ch" forName="Child4Accent5" refType="h" fact="0.9482"/>
                  <dgm:constr type="w" for="ch" forName="Child4Accent5" refType="w" fact="0.0283"/>
                  <dgm:constr type="h" for="ch" forName="Child4Accent5" refType="h" fact="0.0518"/>
                  <dgm:constr type="l" for="ch" forName="Child4Accent6" refType="w" fact="0.1251"/>
                  <dgm:constr type="t" for="ch" forName="Child4Accent6" refType="h" fact="0.9482"/>
                  <dgm:constr type="w" for="ch" forName="Child4Accent6" refType="w" fact="0.0283"/>
                  <dgm:constr type="h" for="ch" forName="Child4Accent6" refType="h" fact="0.0518"/>
                  <dgm:constr type="l" for="ch" forName="Child4Accent7" refType="w" fact="0.0668"/>
                  <dgm:constr type="t" for="ch" forName="Child4Accent7" refType="h" fact="0.9482"/>
                  <dgm:constr type="w" for="ch" forName="Child4Accent7" refType="w" fact="0.0283"/>
                  <dgm:constr type="h" for="ch" forName="Child4Accent7" refType="h" fact="0.0518"/>
                  <dgm:constr type="l" for="ch" forName="Child4Accent8" refType="w" fact="0.0086"/>
                  <dgm:constr type="t" for="ch" forName="Child4Accent8" refType="h" fact="0.9482"/>
                  <dgm:constr type="w" for="ch" forName="Child4Accent8" refType="w" fact="0.0283"/>
                  <dgm:constr type="h" for="ch" forName="Child4Accent8" refType="h" fact="0.0518"/>
                  <dgm:constr type="l" for="ch" forName="Child2Accent1" refType="w" fact="0.3158"/>
                  <dgm:constr type="t" for="ch" forName="Child2Accent1" refType="h" fact="0.3725"/>
                  <dgm:constr type="w" for="ch" forName="Child2Accent1" refType="w" fact="0.0566"/>
                  <dgm:constr type="h" for="ch" forName="Child2Accent1" refType="h" fact="0.1035"/>
                  <dgm:constr type="l" for="ch" forName="Child4Accent2" refType="w" fact="0.358"/>
                  <dgm:constr type="t" for="ch" forName="Child4Accent2" refType="h" fact="0.8993"/>
                  <dgm:constr type="w" for="ch" forName="Child4Accent2" refType="w" fact="0.0283"/>
                  <dgm:constr type="h" for="ch" forName="Child4Accent2" refType="h" fact="0.0518"/>
                  <dgm:constr type="l" for="ch" forName="Child1Accent2" refType="w" fact="0.3585"/>
                  <dgm:constr type="t" for="ch" forName="Child1Accent2" refType="h" fact="0.162"/>
                  <dgm:constr type="w" for="ch" forName="Child1Accent2" refType="w" fact="0.0283"/>
                  <dgm:constr type="h" for="ch" forName="Child1Accent2" refType="h" fact="0.0518"/>
                  <dgm:constr type="l" for="ch" forName="Child3Accent3" refType="w" fact="0.2151"/>
                  <dgm:constr type="t" for="ch" forName="Child3Accent3" refType="h" fact="0.6828"/>
                  <dgm:constr type="w" for="ch" forName="Child3Accent3" refType="w" fact="0.0283"/>
                  <dgm:constr type="h" for="ch" forName="Child3Accent3" refType="h" fact="0.0518"/>
                  <dgm:constr type="l" for="ch" forName="Child2Accent2" refType="w" fact="0.2689"/>
                  <dgm:constr type="t" for="ch" forName="Child2Accent2" refType="h" fact="0.3937"/>
                  <dgm:constr type="w" for="ch" forName="Child2Accent2" refType="w" fact="0.0283"/>
                  <dgm:constr type="h" for="ch" forName="Child2Accent2" refType="h" fact="0.0518"/>
                  <dgm:constr type="l" for="ch" forName="Child2Accent4" refType="w" fact="0.1614"/>
                  <dgm:constr type="t" for="ch" forName="Child2Accent4" refType="h" fact="0.3937"/>
                  <dgm:constr type="w" for="ch" forName="Child2Accent4" refType="w" fact="0.0283"/>
                  <dgm:constr type="h" for="ch" forName="Child2Accent4" refType="h" fact="0.0518"/>
                  <dgm:constr type="l" for="ch" forName="Child2Accent5" refType="w" fact="0.1077"/>
                  <dgm:constr type="t" for="ch" forName="Child2Accent5" refType="h" fact="0.3937"/>
                  <dgm:constr type="w" for="ch" forName="Child2Accent5" refType="w" fact="0.0283"/>
                  <dgm:constr type="h" for="ch" forName="Child2Accent5" refType="h" fact="0.0518"/>
                  <dgm:constr type="l" for="ch" forName="Child2Accent6" refType="w" fact="0.0539"/>
                  <dgm:constr type="t" for="ch" forName="Child2Accent6" refType="h" fact="0.3937"/>
                  <dgm:constr type="w" for="ch" forName="Child2Accent6" refType="w" fact="0.0283"/>
                  <dgm:constr type="h" for="ch" forName="Child2Accent6" refType="h" fact="0.0518"/>
                  <dgm:constr type="l" for="ch" forName="Child2Accent7" refType="w" fact="0.0002"/>
                  <dgm:constr type="t" for="ch" forName="Child2Accent7" refType="h" fact="0.3937"/>
                  <dgm:constr type="w" for="ch" forName="Child2Accent7" refType="w" fact="0.0283"/>
                  <dgm:constr type="h" for="ch" forName="Child2Accent7" refType="h" fact="0.0518"/>
                  <dgm:constr type="l" for="ch" forName="Child2Accent3" refType="w" fact="0.2151"/>
                  <dgm:constr type="t" for="ch" forName="Child2Accent3" refType="h" fact="0.3937"/>
                  <dgm:constr type="w" for="ch" forName="Child2Accent3" refType="w" fact="0.0283"/>
                  <dgm:constr type="h" for="ch" forName="Child2Accent3" refType="h" fact="0.0518"/>
                  <dgm:constr type="l" for="ch" forName="ParentAccent1" refType="w" fact="0.9717"/>
                  <dgm:constr type="t" for="ch" forName="ParentAccent1" refType="h" fact="0.5316"/>
                  <dgm:constr type="w" for="ch" forName="ParentAccent1" refType="w" fact="0.0283"/>
                  <dgm:constr type="h" for="ch" forName="ParentAccent1" refType="h" fact="0.0518"/>
                  <dgm:constr type="l" for="ch" forName="ParentAccent2" refType="w" fact="0.9199"/>
                  <dgm:constr type="t" for="ch" forName="ParentAccent2" refType="h" fact="0.5316"/>
                  <dgm:constr type="w" for="ch" forName="ParentAccent2" refType="w" fact="0.0283"/>
                  <dgm:constr type="h" for="ch" forName="ParentAccent2" refType="h" fact="0.0518"/>
                  <dgm:constr type="l" for="ch" forName="ParentAccent3" refType="w" fact="0.8682"/>
                  <dgm:constr type="t" for="ch" forName="ParentAccent3" refType="h" fact="0.5316"/>
                  <dgm:constr type="w" for="ch" forName="ParentAccent3" refType="w" fact="0.0283"/>
                  <dgm:constr type="h" for="ch" forName="ParentAccent3" refType="h" fact="0.0518"/>
                  <dgm:constr type="l" for="ch" forName="ParentAccent4" refType="w" fact="0.8164"/>
                  <dgm:constr type="t" for="ch" forName="ParentAccent4" refType="h" fact="0.5316"/>
                  <dgm:constr type="w" for="ch" forName="ParentAccent4" refType="w" fact="0.0283"/>
                  <dgm:constr type="h" for="ch" forName="ParentAccent4" refType="h" fact="0.0518"/>
                  <dgm:constr type="l" for="ch" forName="ParentAccent5" refType="w" fact="0.7646"/>
                  <dgm:constr type="t" for="ch" forName="ParentAccent5" refType="h" fact="0.5316"/>
                  <dgm:constr type="w" for="ch" forName="ParentAccent5" refType="w" fact="0.0283"/>
                  <dgm:constr type="h" for="ch" forName="ParentAccent5" refType="h" fact="0.0518"/>
                  <dgm:constr type="l" for="ch" forName="ParentAccent6" refType="w" fact="0.6846"/>
                  <dgm:constr type="t" for="ch" forName="ParentAccent6" refType="h" fact="0.5057"/>
                  <dgm:constr type="w" for="ch" forName="ParentAccent6" refType="w" fact="0.0566"/>
                  <dgm:constr type="h" for="ch" forName="ParentAccent6" refType="h" fact="0.1035"/>
                  <dgm:constr type="l" for="ch" forName="ParentAccent7" refType="w" fact="0.9256"/>
                  <dgm:constr type="t" for="ch" forName="ParentAccent7" refType="h" fact="0.4247"/>
                  <dgm:constr type="w" for="ch" forName="ParentAccent7" refType="w" fact="0.0283"/>
                  <dgm:constr type="h" for="ch" forName="ParentAccent7" refType="h" fact="0.0518"/>
                  <dgm:constr type="l" for="ch" forName="ParentAccent8" refType="w" fact="0.9256"/>
                  <dgm:constr type="t" for="ch" forName="ParentAccent8" refType="h" fact="0.6392"/>
                  <dgm:constr type="w" for="ch" forName="ParentAccent8" refType="w" fact="0.0283"/>
                  <dgm:constr type="h" for="ch" forName="ParentAccent8" refType="h" fact="0.0518"/>
                  <dgm:constr type="l" for="ch" forName="ParentAccent9" refType="w" fact="0.9509"/>
                  <dgm:constr type="t" for="ch" forName="ParentAccent9" refType="h" fact="0.4712"/>
                  <dgm:constr type="w" for="ch" forName="ParentAccent9" refType="w" fact="0.0283"/>
                  <dgm:constr type="h" for="ch" forName="ParentAccent9" refType="h" fact="0.0518"/>
                  <dgm:constr type="l" for="ch" forName="ParentAccent10" refType="w" fact="0.9525"/>
                  <dgm:constr type="t" for="ch" forName="ParentAccent10" refType="h" fact="0.593"/>
                  <dgm:constr type="w" for="ch" forName="ParentAccent10" refType="w" fact="0.0283"/>
                  <dgm:constr type="h" for="ch" forName="ParentAccent10" refType="h" fact="0.0518"/>
                  <dgm:constr type="l" for="ch" forName="Child4" refType="w" fact="0.0081"/>
                  <dgm:constr type="t" for="ch" forName="Child4" refType="h" fact="0.8184"/>
                  <dgm:constr type="w" for="ch" forName="Child4" refType="w" fact="0.3192"/>
                  <dgm:constr type="h" for="ch" forName="Child4" refType="h" fact="0.1294"/>
                  <dgm:constr type="l" for="ch" forName="Child3" refType="w" fact="0"/>
                  <dgm:constr type="t" for="ch" forName="Child3" refType="h" fact="0.5547"/>
                  <dgm:constr type="w" for="ch" forName="Child3" refType="w" fact="0.297"/>
                  <dgm:constr type="h" for="ch" forName="Child3" refType="h" fact="0.1294"/>
                  <dgm:constr type="l" for="ch" forName="Child2" refType="w" fact="0"/>
                  <dgm:constr type="t" for="ch" forName="Child2" refType="h" fact="0.2662"/>
                  <dgm:constr type="w" for="ch" forName="Child2" refType="w" fact="0.297"/>
                  <dgm:constr type="h" for="ch" forName="Child2" refType="h" fact="0.1294"/>
                  <dgm:constr type="l" for="ch" forName="Child1" refType="w" fact="0.0081"/>
                  <dgm:constr type="t" for="ch" forName="Child1" refType="h" fact="0"/>
                  <dgm:constr type="w" for="ch" forName="Child1" refType="w" fact="0.3192"/>
                  <dgm:constr type="h" for="ch" forName="Child1" refType="h" fact="0.1294"/>
                </dgm:constrLst>
              </dgm:if>
              <dgm:else name="Name12">
                <dgm:alg type="composite">
                  <dgm:param type="ar" val="1.3278"/>
                </dgm:alg>
                <dgm:constrLst>
                  <dgm:constr type="l" for="ch" forName="Child2Accent1" refType="w" fact="0.3436"/>
                  <dgm:constr type="t" for="ch" forName="Child2Accent1" refType="h" fact="0.3184"/>
                  <dgm:constr type="w" for="ch" forName="Child2Accent1" refType="w" fact="0.0574"/>
                  <dgm:constr type="h" for="ch" forName="Child2Accent1" refType="h" fact="0.0763"/>
                  <dgm:constr type="l" for="ch" forName="Child2Accent2" refType="w" fact="0.3068"/>
                  <dgm:constr type="t" for="ch" forName="Child2Accent2" refType="h" fact="0.2781"/>
                  <dgm:constr type="w" for="ch" forName="Child2Accent2" refType="w" fact="0.0287"/>
                  <dgm:constr type="h" for="ch" forName="Child2Accent2" refType="h" fact="0.0381"/>
                  <dgm:constr type="l" for="ch" forName="Child2Accent3" refType="w" fact="0.2455"/>
                  <dgm:constr type="t" for="ch" forName="Child2Accent3" refType="h" fact="0.2781"/>
                  <dgm:constr type="w" for="ch" forName="Child2Accent3" refType="w" fact="0.0287"/>
                  <dgm:constr type="h" for="ch" forName="Child2Accent3" refType="h" fact="0.0381"/>
                  <dgm:constr type="l" for="ch" forName="Child2Accent4" refType="w" fact="0.1842"/>
                  <dgm:constr type="t" for="ch" forName="Child2Accent4" refType="h" fact="0.2781"/>
                  <dgm:constr type="w" for="ch" forName="Child2Accent4" refType="w" fact="0.0287"/>
                  <dgm:constr type="h" for="ch" forName="Child2Accent4" refType="h" fact="0.0381"/>
                  <dgm:constr type="l" for="ch" forName="Child2Accent5" refType="w" fact="0.1229"/>
                  <dgm:constr type="t" for="ch" forName="Child2Accent5" refType="h" fact="0.2781"/>
                  <dgm:constr type="w" for="ch" forName="Child2Accent5" refType="w" fact="0.0287"/>
                  <dgm:constr type="h" for="ch" forName="Child2Accent5" refType="h" fact="0.0381"/>
                  <dgm:constr type="l" for="ch" forName="Child3Accent1" refType="w" fact="0.284"/>
                  <dgm:constr type="t" for="ch" forName="Child3Accent1" refType="h" fact="0.5061"/>
                  <dgm:constr type="w" for="ch" forName="Child3Accent1" refType="w" fact="0.0574"/>
                  <dgm:constr type="h" for="ch" forName="Child3Accent1" refType="h" fact="0.0763"/>
                  <dgm:constr type="l" for="ch" forName="Child3Accent2" refType="w" fact="0.2272"/>
                  <dgm:constr type="t" for="ch" forName="Child3Accent2" refType="h" fact="0.5252"/>
                  <dgm:constr type="w" for="ch" forName="Child3Accent2" refType="w" fact="0.0287"/>
                  <dgm:constr type="h" for="ch" forName="Child3Accent2" refType="h" fact="0.0381"/>
                  <dgm:constr type="l" for="ch" forName="Child3Accent3" refType="w" fact="0.1705"/>
                  <dgm:constr type="t" for="ch" forName="Child3Accent3" refType="h" fact="0.5252"/>
                  <dgm:constr type="w" for="ch" forName="Child3Accent3" refType="w" fact="0.0287"/>
                  <dgm:constr type="h" for="ch" forName="Child3Accent3" refType="h" fact="0.0381"/>
                  <dgm:constr type="l" for="ch" forName="Child3Accent4" refType="w" fact="0.1137"/>
                  <dgm:constr type="t" for="ch" forName="Child3Accent4" refType="h" fact="0.5252"/>
                  <dgm:constr type="w" for="ch" forName="Child3Accent4" refType="w" fact="0.0287"/>
                  <dgm:constr type="h" for="ch" forName="Child3Accent4" refType="h" fact="0.0381"/>
                  <dgm:constr type="l" for="ch" forName="Child2Accent6" refType="w" fact="0.0615"/>
                  <dgm:constr type="t" for="ch" forName="Child2Accent6" refType="h" fact="0.2781"/>
                  <dgm:constr type="w" for="ch" forName="Child2Accent6" refType="w" fact="0.0287"/>
                  <dgm:constr type="h" for="ch" forName="Child2Accent6" refType="h" fact="0.0381"/>
                  <dgm:constr type="l" for="ch" forName="Child3Accent5" refType="w" fact="0.057"/>
                  <dgm:constr type="t" for="ch" forName="Child3Accent5" refType="h" fact="0.5252"/>
                  <dgm:constr type="w" for="ch" forName="Child3Accent5" refType="w" fact="0.0287"/>
                  <dgm:constr type="h" for="ch" forName="Child3Accent5" refType="h" fact="0.0381"/>
                  <dgm:constr type="l" for="ch" forName="Child2Accent7" refType="w" fact="0.0002"/>
                  <dgm:constr type="t" for="ch" forName="Child2Accent7" refType="h" fact="0.2781"/>
                  <dgm:constr type="w" for="ch" forName="Child2Accent7" refType="w" fact="0.0287"/>
                  <dgm:constr type="h" for="ch" forName="Child2Accent7" refType="h" fact="0.0381"/>
                  <dgm:constr type="l" for="ch" forName="Child3Accent6" refType="w" fact="0.0002"/>
                  <dgm:constr type="t" for="ch" forName="Child3Accent6" refType="h" fact="0.5252"/>
                  <dgm:constr type="w" for="ch" forName="Child3Accent6" refType="w" fact="0.0287"/>
                  <dgm:constr type="h" for="ch" forName="Child3Accent6" refType="h" fact="0.0381"/>
                  <dgm:constr type="l" for="ch" forName="Child3Accent7" refType="w" fact="0"/>
                  <dgm:constr type="t" for="ch" forName="Child3Accent7" refType="h" fact="0"/>
                  <dgm:constr type="w" for="ch" forName="Child3Accent7" refType="w" fact="0"/>
                  <dgm:constr type="h" for="ch" forName="Child3Accent7" refType="h" fact="0"/>
                  <dgm:constr type="l" for="ch" forName="Child4Accent1" refType="w" fact="0.3436"/>
                  <dgm:constr type="t" for="ch" forName="Child4Accent1" refType="h" fact="0.6908"/>
                  <dgm:constr type="w" for="ch" forName="Child4Accent1" refType="w" fact="0.0574"/>
                  <dgm:constr type="h" for="ch" forName="Child4Accent1" refType="h" fact="0.0763"/>
                  <dgm:constr type="l" for="ch" forName="Child4Accent2" refType="w" fact="0.3068"/>
                  <dgm:constr type="t" for="ch" forName="Child4Accent2" refType="h" fact="0.7684"/>
                  <dgm:constr type="w" for="ch" forName="Child4Accent2" refType="w" fact="0.0287"/>
                  <dgm:constr type="h" for="ch" forName="Child4Accent2" refType="h" fact="0.0381"/>
                  <dgm:constr type="l" for="ch" forName="Child4Accent3" refType="w" fact="0.2455"/>
                  <dgm:constr type="t" for="ch" forName="Child4Accent3" refType="h" fact="0.7684"/>
                  <dgm:constr type="w" for="ch" forName="Child4Accent3" refType="w" fact="0.0287"/>
                  <dgm:constr type="h" for="ch" forName="Child4Accent3" refType="h" fact="0.0381"/>
                  <dgm:constr type="l" for="ch" forName="Child4Accent4" refType="w" fact="0.1842"/>
                  <dgm:constr type="t" for="ch" forName="Child4Accent4" refType="h" fact="0.7684"/>
                  <dgm:constr type="w" for="ch" forName="Child4Accent4" refType="w" fact="0.0287"/>
                  <dgm:constr type="h" for="ch" forName="Child4Accent4" refType="h" fact="0.0381"/>
                  <dgm:constr type="l" for="ch" forName="Child4Accent5" refType="w" fact="0.1229"/>
                  <dgm:constr type="t" for="ch" forName="Child4Accent5" refType="h" fact="0.7684"/>
                  <dgm:constr type="w" for="ch" forName="Child4Accent5" refType="w" fact="0.0287"/>
                  <dgm:constr type="h" for="ch" forName="Child4Accent5" refType="h" fact="0.0381"/>
                  <dgm:constr type="l" for="ch" forName="Child4Accent6" refType="w" fact="0.0615"/>
                  <dgm:constr type="t" for="ch" forName="Child4Accent6" refType="h" fact="0.7684"/>
                  <dgm:constr type="w" for="ch" forName="Child4Accent6" refType="w" fact="0.0287"/>
                  <dgm:constr type="h" for="ch" forName="Child4Accent6" refType="h" fact="0.0381"/>
                  <dgm:constr type="l" for="ch" forName="Child4Accent7" refType="w" fact="0.0002"/>
                  <dgm:constr type="t" for="ch" forName="Child4Accent7" refType="h" fact="0.7684"/>
                  <dgm:constr type="w" for="ch" forName="Child4Accent7" refType="w" fact="0.0287"/>
                  <dgm:constr type="h" for="ch" forName="Child4Accent7" refType="h" fact="0.0381"/>
                  <dgm:constr type="l" for="ch" forName="Child4Accent8" refType="w" fact="0"/>
                  <dgm:constr type="t" for="ch" forName="Child4Accent8" refType="h" fact="0"/>
                  <dgm:constr type="w" for="ch" forName="Child4Accent8" refType="w" fact="0"/>
                  <dgm:constr type="h" for="ch" forName="Child4Accent8" refType="h" fact="0"/>
                  <dgm:constr type="l" for="ch" forName="ParentAccent1" refType="w" fact="0.9713"/>
                  <dgm:constr type="t" for="ch" forName="ParentAccent1" refType="h" fact="0.5252"/>
                  <dgm:constr type="w" for="ch" forName="ParentAccent1" refType="w" fact="0.0287"/>
                  <dgm:constr type="h" for="ch" forName="ParentAccent1" refType="h" fact="0.0381"/>
                  <dgm:constr type="l" for="ch" forName="ParentAccent2" refType="w" fact="0.9187"/>
                  <dgm:constr type="t" for="ch" forName="ParentAccent2" refType="h" fact="0.5252"/>
                  <dgm:constr type="w" for="ch" forName="ParentAccent2" refType="w" fact="0.0287"/>
                  <dgm:constr type="h" for="ch" forName="ParentAccent2" refType="h" fact="0.0381"/>
                  <dgm:constr type="l" for="ch" forName="ParentAccent3" refType="w" fact="0.8661"/>
                  <dgm:constr type="t" for="ch" forName="ParentAccent3" refType="h" fact="0.5252"/>
                  <dgm:constr type="w" for="ch" forName="ParentAccent3" refType="w" fact="0.0287"/>
                  <dgm:constr type="h" for="ch" forName="ParentAccent3" refType="h" fact="0.0381"/>
                  <dgm:constr type="l" for="ch" forName="ParentAccent4" refType="w" fact="0.8136"/>
                  <dgm:constr type="t" for="ch" forName="ParentAccent4" refType="h" fact="0.5252"/>
                  <dgm:constr type="w" for="ch" forName="ParentAccent4" refType="w" fact="0.0287"/>
                  <dgm:constr type="h" for="ch" forName="ParentAccent4" refType="h" fact="0.0381"/>
                  <dgm:constr type="l" for="ch" forName="ParentAccent5" refType="w" fact="0.761"/>
                  <dgm:constr type="t" for="ch" forName="ParentAccent5" refType="h" fact="0.5252"/>
                  <dgm:constr type="w" for="ch" forName="ParentAccent5" refType="w" fact="0.0287"/>
                  <dgm:constr type="h" for="ch" forName="ParentAccent5" refType="h" fact="0.0381"/>
                  <dgm:constr type="l" for="ch" forName="ParentAccent6" refType="w" fact="0.6797"/>
                  <dgm:constr type="t" for="ch" forName="ParentAccent6" refType="h" fact="0.5061"/>
                  <dgm:constr type="w" for="ch" forName="ParentAccent6" refType="w" fact="0.0574"/>
                  <dgm:constr type="h" for="ch" forName="ParentAccent6" refType="h" fact="0.0763"/>
                  <dgm:constr type="l" for="ch" forName="ParentAccent7" refType="w" fact="0.9245"/>
                  <dgm:constr type="t" for="ch" forName="ParentAccent7" refType="h" fact="0.4464"/>
                  <dgm:constr type="w" for="ch" forName="ParentAccent7" refType="w" fact="0.0287"/>
                  <dgm:constr type="h" for="ch" forName="ParentAccent7" refType="h" fact="0.0381"/>
                  <dgm:constr type="l" for="ch" forName="ParentAccent8" refType="w" fact="0.9245"/>
                  <dgm:constr type="t" for="ch" forName="ParentAccent8" refType="h" fact="0.6045"/>
                  <dgm:constr type="w" for="ch" forName="ParentAccent8" refType="w" fact="0.0287"/>
                  <dgm:constr type="h" for="ch" forName="ParentAccent8" refType="h" fact="0.0381"/>
                  <dgm:constr type="l" for="ch" forName="ParentAccent9" refType="w" fact="0.9501"/>
                  <dgm:constr type="t" for="ch" forName="ParentAccent9" refType="h" fact="0.4807"/>
                  <dgm:constr type="w" for="ch" forName="ParentAccent9" refType="w" fact="0.0287"/>
                  <dgm:constr type="h" for="ch" forName="ParentAccent9" refType="h" fact="0.0381"/>
                  <dgm:constr type="l" for="ch" forName="ParentAccent10" refType="w" fact="0.9518"/>
                  <dgm:constr type="t" for="ch" forName="ParentAccent10" refType="h" fact="0.5705"/>
                  <dgm:constr type="w" for="ch" forName="ParentAccent10" refType="w" fact="0.0287"/>
                  <dgm:constr type="h" for="ch" forName="ParentAccent10" refType="h" fact="0.0381"/>
                  <dgm:constr type="l" for="ch" forName="Child1Accent1" refType="w" fact="0.4819"/>
                  <dgm:constr type="t" for="ch" forName="Child1Accent1" refType="h" fact="0.2457"/>
                  <dgm:constr type="w" for="ch" forName="Child1Accent1" refType="w" fact="0.0574"/>
                  <dgm:constr type="h" for="ch" forName="Child1Accent1" refType="h" fact="0.0763"/>
                  <dgm:constr type="l" for="ch" forName="Child1Accent4" refType="w" fact="0.3653"/>
                  <dgm:constr type="t" for="ch" forName="Child1Accent4" refType="h" fact="0.097"/>
                  <dgm:constr type="w" for="ch" forName="Child1Accent4" refType="w" fact="0.0287"/>
                  <dgm:constr type="h" for="ch" forName="Child1Accent4" refType="h" fact="0.0381"/>
                  <dgm:constr type="l" for="ch" forName="Child1Accent5" refType="w" fact="0.304"/>
                  <dgm:constr type="t" for="ch" forName="Child1Accent5" refType="h" fact="0.097"/>
                  <dgm:constr type="w" for="ch" forName="Child1Accent5" refType="w" fact="0.0287"/>
                  <dgm:constr type="h" for="ch" forName="Child1Accent5" refType="h" fact="0.0381"/>
                  <dgm:constr type="l" for="ch" forName="Child1Accent6" refType="w" fact="0.2426"/>
                  <dgm:constr type="t" for="ch" forName="Child1Accent6" refType="h" fact="0.097"/>
                  <dgm:constr type="w" for="ch" forName="Child1Accent6" refType="w" fact="0.0287"/>
                  <dgm:constr type="h" for="ch" forName="Child1Accent6" refType="h" fact="0.0381"/>
                  <dgm:constr type="l" for="ch" forName="Child1Accent7" refType="w" fact="0.1813"/>
                  <dgm:constr type="t" for="ch" forName="Child1Accent7" refType="h" fact="0.097"/>
                  <dgm:constr type="w" for="ch" forName="Child1Accent7" refType="w" fact="0.0287"/>
                  <dgm:constr type="h" for="ch" forName="Child1Accent7" refType="h" fact="0.0381"/>
                  <dgm:constr type="l" for="ch" forName="Child1Accent8" refType="w" fact="0.12"/>
                  <dgm:constr type="t" for="ch" forName="Child1Accent8" refType="h" fact="0.097"/>
                  <dgm:constr type="w" for="ch" forName="Child1Accent8" refType="w" fact="0.0287"/>
                  <dgm:constr type="h" for="ch" forName="Child1Accent8" refType="h" fact="0.0381"/>
                  <dgm:constr type="l" for="ch" forName="Child1Accent9" refType="w" fact="0.0587"/>
                  <dgm:constr type="t" for="ch" forName="Child1Accent9" refType="h" fact="0.097"/>
                  <dgm:constr type="w" for="ch" forName="Child1Accent9" refType="w" fact="0.0287"/>
                  <dgm:constr type="h" for="ch" forName="Child1Accent9" refType="h" fact="0.0381"/>
                  <dgm:constr type="l" for="ch" forName="Child5Accent1" refType="w" fact="0.4819"/>
                  <dgm:constr type="t" for="ch" forName="Child5Accent1" refType="h" fact="0.7601"/>
                  <dgm:constr type="w" for="ch" forName="Child5Accent1" refType="w" fact="0.0574"/>
                  <dgm:constr type="h" for="ch" forName="Child5Accent1" refType="h" fact="0.0763"/>
                  <dgm:constr type="l" for="ch" forName="Child5Accent4" refType="w" fact="0.3653"/>
                  <dgm:constr type="t" for="ch" forName="Child5Accent4" refType="h" fact="0.9619"/>
                  <dgm:constr type="w" for="ch" forName="Child5Accent4" refType="w" fact="0.0287"/>
                  <dgm:constr type="h" for="ch" forName="Child5Accent4" refType="h" fact="0.0381"/>
                  <dgm:constr type="l" for="ch" forName="Child5Accent5" refType="w" fact="0.304"/>
                  <dgm:constr type="t" for="ch" forName="Child5Accent5" refType="h" fact="0.9619"/>
                  <dgm:constr type="w" for="ch" forName="Child5Accent5" refType="w" fact="0.0287"/>
                  <dgm:constr type="h" for="ch" forName="Child5Accent5" refType="h" fact="0.0381"/>
                  <dgm:constr type="l" for="ch" forName="Child5Accent6" refType="w" fact="0.2426"/>
                  <dgm:constr type="t" for="ch" forName="Child5Accent6" refType="h" fact="0.9619"/>
                  <dgm:constr type="w" for="ch" forName="Child5Accent6" refType="w" fact="0.0287"/>
                  <dgm:constr type="h" for="ch" forName="Child5Accent6" refType="h" fact="0.0381"/>
                  <dgm:constr type="l" for="ch" forName="Child5Accent7" refType="w" fact="0.1813"/>
                  <dgm:constr type="t" for="ch" forName="Child5Accent7" refType="h" fact="0.9619"/>
                  <dgm:constr type="w" for="ch" forName="Child5Accent7" refType="w" fact="0.0287"/>
                  <dgm:constr type="h" for="ch" forName="Child5Accent7" refType="h" fact="0.0381"/>
                  <dgm:constr type="l" for="ch" forName="Child5Accent8" refType="w" fact="0.12"/>
                  <dgm:constr type="t" for="ch" forName="Child5Accent8" refType="h" fact="0.9619"/>
                  <dgm:constr type="w" for="ch" forName="Child5Accent8" refType="w" fact="0.0287"/>
                  <dgm:constr type="h" for="ch" forName="Child5Accent8" refType="h" fact="0.0381"/>
                  <dgm:constr type="l" for="ch" forName="Child5Accent9" refType="w" fact="0.0587"/>
                  <dgm:constr type="t" for="ch" forName="Child5Accent9" refType="h" fact="0.9619"/>
                  <dgm:constr type="w" for="ch" forName="Child5Accent9" refType="w" fact="0.0287"/>
                  <dgm:constr type="h" for="ch" forName="Child5Accent9" refType="h" fact="0.0381"/>
                  <dgm:constr type="l" for="ch" forName="Child5Accent2" refType="w" fact="0.453"/>
                  <dgm:constr type="t" for="ch" forName="Child5Accent2" refType="h" fact="0.8375"/>
                  <dgm:constr type="w" for="ch" forName="Child5Accent2" refType="w" fact="0.0287"/>
                  <dgm:constr type="h" for="ch" forName="Child5Accent2" refType="h" fact="0.0381"/>
                  <dgm:constr type="l" for="ch" forName="Child5Accent3" refType="w" fact="0.4118"/>
                  <dgm:constr type="t" for="ch" forName="Child5Accent3" refType="h" fact="0.8991"/>
                  <dgm:constr type="w" for="ch" forName="Child5Accent3" refType="w" fact="0.0287"/>
                  <dgm:constr type="h" for="ch" forName="Child5Accent3" refType="h" fact="0.0381"/>
                  <dgm:constr type="l" for="ch" forName="Child1Accent2" refType="w" fact="0.4458"/>
                  <dgm:constr type="t" for="ch" forName="Child1Accent2" refType="h" fact="0.2004"/>
                  <dgm:constr type="w" for="ch" forName="Child1Accent2" refType="w" fact="0.0287"/>
                  <dgm:constr type="h" for="ch" forName="Child1Accent2" refType="h" fact="0.0381"/>
                  <dgm:constr type="l" for="ch" forName="Child1Accent3" refType="w" fact="0.4054"/>
                  <dgm:constr type="t" for="ch" forName="Child1Accent3" refType="h" fact="0.1445"/>
                  <dgm:constr type="w" for="ch" forName="Child1Accent3" refType="w" fact="0.0287"/>
                  <dgm:constr type="h" for="ch" forName="Child1Accent3" refType="h" fact="0.0381"/>
                  <dgm:constr type="l" for="ch" forName="Child5" refType="w" fact="0.0581"/>
                  <dgm:constr type="t" for="ch" forName="Child5" refType="h" fact="0.8635"/>
                  <dgm:constr type="w" for="ch" forName="Child5" refType="w" fact="0.3364"/>
                  <dgm:constr type="h" for="ch" forName="Child5" refType="h" fact="0.0981"/>
                  <dgm:constr type="l" for="ch" forName="Child4" refType="w" fact="0"/>
                  <dgm:constr type="t" for="ch" forName="Child4" refType="h" fact="0.6701"/>
                  <dgm:constr type="w" for="ch" forName="Child4" refType="w" fact="0.3364"/>
                  <dgm:constr type="h" for="ch" forName="Child4" refType="h" fact="0.0981"/>
                  <dgm:constr type="l" for="ch" forName="Child3" refType="w" fact="0"/>
                  <dgm:constr type="t" for="ch" forName="Child3" refType="h" fact="0.4276"/>
                  <dgm:constr type="w" for="ch" forName="Child3" refType="w" fact="0.2544"/>
                  <dgm:constr type="h" for="ch" forName="Child3" refType="h" fact="0.0981"/>
                  <dgm:constr type="l" for="ch" forName="Child2" refType="w" fact="0"/>
                  <dgm:constr type="t" for="ch" forName="Child2" refType="h" fact="0.1798"/>
                  <dgm:constr type="w" for="ch" forName="Child2" refType="w" fact="0.3364"/>
                  <dgm:constr type="h" for="ch" forName="Child2" refType="h" fact="0.0981"/>
                  <dgm:constr type="l" for="ch" forName="Child1" refType="w" fact="0.0581"/>
                  <dgm:constr type="t" for="ch" forName="Child1" refType="h" fact="0"/>
                  <dgm:constr type="w" for="ch" forName="Child1" refType="w" fact="0.3364"/>
                  <dgm:constr type="h" for="ch" forName="Child1" refType="h" fact="0.0981"/>
                  <dgm:constr type="l" for="ch" forName="Parent" refType="w" fact="0.3653"/>
                  <dgm:constr type="t" for="ch" forName="Parent" refType="h" fact="0.3513"/>
                  <dgm:constr type="w" for="ch" forName="Parent" refType="w" fact="0.2906"/>
                  <dgm:constr type="h" for="ch" forName="Parent" refType="h" fact="0.3859"/>
                </dgm:constrLst>
              </dgm:else>
            </dgm:choose>
          </dgm:if>
          <dgm:else name="Name13">
            <dgm:choose name="Name14">
              <dgm:if name="Name15" axis="ch" ptType="node" func="cnt" op="equ" val="0">
                <dgm:alg type="composite">
                  <dgm:param type="ar" val="2.1059"/>
                </dgm:alg>
                <dgm:constrLst>
                  <dgm:constr type="r" for="ch" forName="Parent" refType="w"/>
                  <dgm:constr type="t" for="ch" forName="Parent" refType="h" fact="0"/>
                  <dgm:constr type="w" for="ch" forName="Parent" refType="w" fact="0.4749"/>
                  <dgm:constr type="h" for="ch" forName="Parent" refType="h"/>
                  <dgm:constr type="r" for="ch" forName="ParentAccent1" refType="w" fact="0.0469"/>
                  <dgm:constr type="t" for="ch" forName="ParentAccent1" refType="h" fact="0.4506"/>
                  <dgm:constr type="w" for="ch" forName="ParentAccent1" refType="w" fact="0.0469"/>
                  <dgm:constr type="h" for="ch" forName="ParentAccent1" refType="h" fact="0.0988"/>
                  <dgm:constr type="r" for="ch" forName="ParentAccent2" refType="w" fact="0.1266"/>
                  <dgm:constr type="t" for="ch" forName="ParentAccent2" refType="h" fact="0.4506"/>
                  <dgm:constr type="w" for="ch" forName="ParentAccent2" refType="w" fact="0.0469"/>
                  <dgm:constr type="h" for="ch" forName="ParentAccent2" refType="h" fact="0.0988"/>
                  <dgm:constr type="r" for="ch" forName="ParentAccent3" refType="w" fact="0.2063"/>
                  <dgm:constr type="t" for="ch" forName="ParentAccent3" refType="h" fact="0.4506"/>
                  <dgm:constr type="w" for="ch" forName="ParentAccent3" refType="w" fact="0.0469"/>
                  <dgm:constr type="h" for="ch" forName="ParentAccent3" refType="h" fact="0.0988"/>
                  <dgm:constr type="r" for="ch" forName="ParentAccent4" refType="w" fact="0.286"/>
                  <dgm:constr type="t" for="ch" forName="ParentAccent4" refType="h" fact="0.4506"/>
                  <dgm:constr type="w" for="ch" forName="ParentAccent4" refType="w" fact="0.0469"/>
                  <dgm:constr type="h" for="ch" forName="ParentAccent4" refType="h" fact="0.0988"/>
                  <dgm:constr type="r" for="ch" forName="ParentAccent5" refType="w" fact="0.3657"/>
                  <dgm:constr type="t" for="ch" forName="ParentAccent5" refType="h" fact="0.4506"/>
                  <dgm:constr type="w" for="ch" forName="ParentAccent5" refType="w" fact="0.0469"/>
                  <dgm:constr type="h" for="ch" forName="ParentAccent5" refType="h" fact="0.0988"/>
                  <dgm:constr type="r" for="ch" forName="ParentAccent6" refType="w" fact="0.4924"/>
                  <dgm:constr type="t" for="ch" forName="ParentAccent6" refType="h" fact="0.4012"/>
                  <dgm:constr type="w" for="ch" forName="ParentAccent6" refType="w" fact="0.0939"/>
                  <dgm:constr type="h" for="ch" forName="ParentAccent6" refType="h" fact="0.1976"/>
                  <dgm:constr type="r" for="ch" forName="ParentAccent7" refType="w" fact="0.1234"/>
                  <dgm:constr type="t" for="ch" forName="ParentAccent7" refType="h" fact="0.2465"/>
                  <dgm:constr type="w" for="ch" forName="ParentAccent7" refType="w" fact="0.0469"/>
                  <dgm:constr type="h" for="ch" forName="ParentAccent7" refType="h" fact="0.0988"/>
                  <dgm:constr type="r" for="ch" forName="ParentAccent8" refType="w" fact="0.1234"/>
                  <dgm:constr type="t" for="ch" forName="ParentAccent8" refType="h" fact="0.6562"/>
                  <dgm:constr type="w" for="ch" forName="ParentAccent8" refType="w" fact="0.0469"/>
                  <dgm:constr type="h" for="ch" forName="ParentAccent8" refType="h" fact="0.0988"/>
                  <dgm:constr type="r" for="ch" forName="ParentAccent9" refType="w" fact="0.0815"/>
                  <dgm:constr type="t" for="ch" forName="ParentAccent9" refType="h" fact="0.3353"/>
                  <dgm:constr type="w" for="ch" forName="ParentAccent9" refType="w" fact="0.0469"/>
                  <dgm:constr type="h" for="ch" forName="ParentAccent9" refType="h" fact="0.0988"/>
                  <dgm:constr type="r" for="ch" forName="ParentAccent10" refType="w" fact="0.0787"/>
                  <dgm:constr type="t" for="ch" forName="ParentAccent10" refType="h" fact="0.5679"/>
                  <dgm:constr type="w" for="ch" forName="ParentAccent10" refType="w" fact="0.0469"/>
                  <dgm:constr type="h" for="ch" forName="ParentAccent10" refType="h" fact="0.0988"/>
                </dgm:constrLst>
              </dgm:if>
              <dgm:if name="Name16" axis="ch" ptType="node" func="cnt" op="equ" val="1">
                <dgm:alg type="composite">
                  <dgm:param type="ar" val="3.4411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r" for="ch" forName="Child1Accent1" refType="w" fact="0.716"/>
                  <dgm:constr type="t" for="ch" forName="Child1Accent1" refType="h" fact="0.4012"/>
                  <dgm:constr type="w" for="ch" forName="Child1Accent1" refType="w" fact="0.0574"/>
                  <dgm:constr type="h" for="ch" forName="Child1Accent1" refType="h" fact="0.1976"/>
                  <dgm:constr type="r" for="ch" forName="Child1Accent2" refType="w" fact="0.7728"/>
                  <dgm:constr type="t" for="ch" forName="Child1Accent2" refType="h" fact="0.4506"/>
                  <dgm:constr type="w" for="ch" forName="Child1Accent2" refType="w" fact="0.0287"/>
                  <dgm:constr type="h" for="ch" forName="Child1Accent2" refType="h" fact="0.0988"/>
                  <dgm:constr type="r" for="ch" forName="Child1Accent3" refType="w" fact="0.8295"/>
                  <dgm:constr type="t" for="ch" forName="Child1Accent3" refType="h" fact="0.4506"/>
                  <dgm:constr type="w" for="ch" forName="Child1Accent3" refType="w" fact="0.0287"/>
                  <dgm:constr type="h" for="ch" forName="Child1Accent3" refType="h" fact="0.0988"/>
                  <dgm:constr type="r" for="ch" forName="Child1Accent4" refType="w" fact="0.8863"/>
                  <dgm:constr type="t" for="ch" forName="Child1Accent4" refType="h" fact="0.4506"/>
                  <dgm:constr type="w" for="ch" forName="Child1Accent4" refType="w" fact="0.0287"/>
                  <dgm:constr type="h" for="ch" forName="Child1Accent4" refType="h" fact="0.0988"/>
                  <dgm:constr type="r" for="ch" forName="Child1Accent5" refType="w" fact="0.943"/>
                  <dgm:constr type="t" for="ch" forName="Child1Accent5" refType="h" fact="0.4506"/>
                  <dgm:constr type="w" for="ch" forName="Child1Accent5" refType="w" fact="0.0287"/>
                  <dgm:constr type="h" for="ch" forName="Child1Accent5" refType="h" fact="0.0988"/>
                  <dgm:constr type="r" for="ch" forName="Child1Accent6" refType="w" fact="0.9998"/>
                  <dgm:constr type="t" for="ch" forName="Child1Accent6" refType="h" fact="0.4506"/>
                  <dgm:constr type="w" for="ch" forName="Child1Accent6" refType="w" fact="0.0287"/>
                  <dgm:constr type="h" for="ch" forName="Child1Accent6" refType="h" fact="0.0988"/>
                  <dgm:constr type="l" for="ch" forName="Child1Accent7" refType="w" fact="0"/>
                  <dgm:constr type="t" for="ch" forName="Child1Accent7" refType="h" fact="0"/>
                  <dgm:constr type="w" for="ch" forName="Child1Accent7" refType="w" fact="0"/>
                  <dgm:constr type="h" for="ch" forName="Child1Accent7" refType="h" fact="0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ParentAccent1" refType="w" fact="0.0287"/>
                  <dgm:constr type="t" for="ch" forName="ParentAccent1" refType="h" fact="0.4506"/>
                  <dgm:constr type="w" for="ch" forName="ParentAccent1" refType="w" fact="0.0287"/>
                  <dgm:constr type="h" for="ch" forName="ParentAccent1" refType="h" fact="0.0988"/>
                  <dgm:constr type="r" for="ch" forName="ParentAccent2" refType="w" fact="0.0813"/>
                  <dgm:constr type="t" for="ch" forName="ParentAccent2" refType="h" fact="0.4506"/>
                  <dgm:constr type="w" for="ch" forName="ParentAccent2" refType="w" fact="0.0287"/>
                  <dgm:constr type="h" for="ch" forName="ParentAccent2" refType="h" fact="0.0988"/>
                  <dgm:constr type="r" for="ch" forName="ParentAccent3" refType="w" fact="0.1339"/>
                  <dgm:constr type="t" for="ch" forName="ParentAccent3" refType="h" fact="0.4506"/>
                  <dgm:constr type="w" for="ch" forName="ParentAccent3" refType="w" fact="0.0287"/>
                  <dgm:constr type="h" for="ch" forName="ParentAccent3" refType="h" fact="0.0988"/>
                  <dgm:constr type="r" for="ch" forName="ParentAccent4" refType="w" fact="0.1864"/>
                  <dgm:constr type="t" for="ch" forName="ParentAccent4" refType="h" fact="0.4506"/>
                  <dgm:constr type="w" for="ch" forName="ParentAccent4" refType="w" fact="0.0287"/>
                  <dgm:constr type="h" for="ch" forName="ParentAccent4" refType="h" fact="0.0988"/>
                  <dgm:constr type="r" for="ch" forName="ParentAccent5" refType="w" fact="0.239"/>
                  <dgm:constr type="t" for="ch" forName="ParentAccent5" refType="h" fact="0.4506"/>
                  <dgm:constr type="w" for="ch" forName="ParentAccent5" refType="w" fact="0.0287"/>
                  <dgm:constr type="h" for="ch" forName="ParentAccent5" refType="h" fact="0.0988"/>
                  <dgm:constr type="r" for="ch" forName="ParentAccent6" refType="w" fact="0.3203"/>
                  <dgm:constr type="t" for="ch" forName="ParentAccent6" refType="h" fact="0.4012"/>
                  <dgm:constr type="w" for="ch" forName="ParentAccent6" refType="w" fact="0.0574"/>
                  <dgm:constr type="h" for="ch" forName="ParentAccent6" refType="h" fact="0.1976"/>
                  <dgm:constr type="r" for="ch" forName="ParentAccent7" refType="w" fact="0.0755"/>
                  <dgm:constr type="t" for="ch" forName="ParentAccent7" refType="h" fact="0.2465"/>
                  <dgm:constr type="w" for="ch" forName="ParentAccent7" refType="w" fact="0.0287"/>
                  <dgm:constr type="h" for="ch" forName="ParentAccent7" refType="h" fact="0.0988"/>
                  <dgm:constr type="r" for="ch" forName="ParentAccent8" refType="w" fact="0.0755"/>
                  <dgm:constr type="t" for="ch" forName="ParentAccent8" refType="h" fact="0.6562"/>
                  <dgm:constr type="w" for="ch" forName="ParentAccent8" refType="w" fact="0.0287"/>
                  <dgm:constr type="h" for="ch" forName="ParentAccent8" refType="h" fact="0.0988"/>
                  <dgm:constr type="r" for="ch" forName="ParentAccent9" refType="w" fact="0.0499"/>
                  <dgm:constr type="t" for="ch" forName="ParentAccent9" refType="h" fact="0.3353"/>
                  <dgm:constr type="w" for="ch" forName="ParentAccent9" refType="w" fact="0.0287"/>
                  <dgm:constr type="h" for="ch" forName="ParentAccent9" refType="h" fact="0.0988"/>
                  <dgm:constr type="r" for="ch" forName="ParentAccent10" refType="w" fact="0.0482"/>
                  <dgm:constr type="t" for="ch" forName="ParentAccent10" refType="h" fact="0.5679"/>
                  <dgm:constr type="w" for="ch" forName="ParentAccent10" refType="w" fact="0.0287"/>
                  <dgm:constr type="h" for="ch" forName="ParentAccent10" refType="h" fact="0.0988"/>
                  <dgm:constr type="r" for="ch" forName="Child1" refType="w"/>
                  <dgm:constr type="t" for="ch" forName="Child1" refType="h" fact="0.1978"/>
                  <dgm:constr type="w" for="ch" forName="Child1" refType="w" fact="0.2544"/>
                  <dgm:constr type="h" for="ch" forName="Child1" refType="h" fact="0.2541"/>
                  <dgm:constr type="r" for="ch" forName="Parent" refType="w" fact="0.6347"/>
                  <dgm:constr type="t" for="ch" forName="Parent" refType="h" fact="0"/>
                  <dgm:constr type="w" for="ch" forName="Parent" refType="w" fact="0.2906"/>
                  <dgm:constr type="h" for="ch" forName="Parent" refType="h"/>
                </dgm:constrLst>
              </dgm:if>
              <dgm:if name="Name17" axis="ch" ptType="node" func="cnt" op="equ" val="2">
                <dgm:alg type="composite">
                  <dgm:param type="ar" val="2.1185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2" refType="primFontSz" refFor="des" refForName="Child1" op="equ"/>
                  <dgm:constr type="r" for="ch" forName="Child1Accent1" refType="w" fact="0.6564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r" for="ch" forName="Child1Accent2" refType="w" fact="0.6932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r" for="ch" forName="Child1Accent3" refType="w" fact="0.754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r" for="ch" forName="Child1Accent4" refType="w" fact="0.8158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r" for="ch" forName="Child1Accent5" refType="w" fact="0.8771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r" for="ch" forName="Child1Accent6" refType="w" fact="0.938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r" for="ch" forName="Child1Accent7" refType="w" fact="0.9998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2Accent1" refType="w" fact="0.6564"/>
                  <dgm:constr type="t" for="ch" forName="Child2Accent1" refType="h" fact="0.8153"/>
                  <dgm:constr type="w" for="ch" forName="Child2Accent1" refType="w" fact="0.0574"/>
                  <dgm:constr type="h" for="ch" forName="Child2Accent1" refType="h" fact="0.1217"/>
                  <dgm:constr type="r" for="ch" forName="Child2Accent2" refType="w" fact="0.6932"/>
                  <dgm:constr type="t" for="ch" forName="Child2Accent2" refType="h" fact="0.9392"/>
                  <dgm:constr type="w" for="ch" forName="Child2Accent2" refType="w" fact="0.0287"/>
                  <dgm:constr type="h" for="ch" forName="Child2Accent2" refType="h" fact="0.0608"/>
                  <dgm:constr type="r" for="ch" forName="Child2Accent3" refType="w" fact="0.7545"/>
                  <dgm:constr type="t" for="ch" forName="Child2Accent3" refType="h" fact="0.9392"/>
                  <dgm:constr type="w" for="ch" forName="Child2Accent3" refType="w" fact="0.0287"/>
                  <dgm:constr type="h" for="ch" forName="Child2Accent3" refType="h" fact="0.0608"/>
                  <dgm:constr type="r" for="ch" forName="Child2Accent4" refType="w" fact="0.8158"/>
                  <dgm:constr type="t" for="ch" forName="Child2Accent4" refType="h" fact="0.9392"/>
                  <dgm:constr type="w" for="ch" forName="Child2Accent4" refType="w" fact="0.0287"/>
                  <dgm:constr type="h" for="ch" forName="Child2Accent4" refType="h" fact="0.0608"/>
                  <dgm:constr type="r" for="ch" forName="Child2Accent5" refType="w" fact="0.8771"/>
                  <dgm:constr type="t" for="ch" forName="Child2Accent5" refType="h" fact="0.9392"/>
                  <dgm:constr type="w" for="ch" forName="Child2Accent5" refType="w" fact="0.0287"/>
                  <dgm:constr type="h" for="ch" forName="Child2Accent5" refType="h" fact="0.0608"/>
                  <dgm:constr type="r" for="ch" forName="Child2Accent6" refType="w" fact="0.9385"/>
                  <dgm:constr type="t" for="ch" forName="Child2Accent6" refType="h" fact="0.9392"/>
                  <dgm:constr type="w" for="ch" forName="Child2Accent6" refType="w" fact="0.0287"/>
                  <dgm:constr type="h" for="ch" forName="Child2Accent6" refType="h" fact="0.0608"/>
                  <dgm:constr type="r" for="ch" forName="Child2Accent7" refType="w" fact="0.9998"/>
                  <dgm:constr type="t" for="ch" forName="Child2Accent7" refType="h" fact="0.9392"/>
                  <dgm:constr type="w" for="ch" forName="Child2Accent7" refType="w" fact="0.0287"/>
                  <dgm:constr type="h" for="ch" forName="Child2Accent7" refType="h" fact="0.0608"/>
                  <dgm:constr type="r" for="ch" forName="ParentAccent1" refType="w" fact="0.0287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r" for="ch" forName="ParentAccent2" refType="w" fact="0.0813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r" for="ch" forName="ParentAccent3" refType="w" fact="0.1339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r" for="ch" forName="ParentAccent4" refType="w" fact="0.1864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r" for="ch" forName="ParentAccent5" refType="w" fact="0.239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r" for="ch" forName="ParentAccent6" refType="w" fact="0.3203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r" for="ch" forName="ParentAccent7" refType="w" fact="0.075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r" for="ch" forName="ParentAccent8" refType="w" fact="0.075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r" for="ch" forName="ParentAccent9" refType="w" fact="0.0499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r" for="ch" forName="ParentAccent10" refType="w" fact="0.0482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r" for="ch" forName="Child2" refType="w"/>
                  <dgm:constr type="t" for="ch" forName="Child2" refType="h" fact="0.7822"/>
                  <dgm:constr type="w" for="ch" forName="Child2" refType="w" fact="0.3364"/>
                  <dgm:constr type="h" for="ch" forName="Child2" refType="h" fact="0.1564"/>
                  <dgm:constr type="r" for="ch" forName="Child1" refType="w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r" for="ch" forName="Parent" refType="w" fact="0.6347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8" axis="ch" ptType="node" func="cnt" op="equ" val="3">
                <dgm:alg type="composite">
                  <dgm:param type="ar" val="2.1185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r" for="ch" forName="Child1Accent1" refType="w" fact="0.6564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r" for="ch" forName="Child1Accent2" refType="w" fact="0.6932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r" for="ch" forName="Child1Accent3" refType="w" fact="0.754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r" for="ch" forName="Child1Accent4" refType="w" fact="0.8158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r" for="ch" forName="Child1Accent5" refType="w" fact="0.8771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r" for="ch" forName="Child1Accent6" refType="w" fact="0.938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r" for="ch" forName="Child1Accent7" refType="w" fact="0.9998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r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r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2Accent1" refType="w" fact="0.716"/>
                  <dgm:constr type="t" for="ch" forName="Child2Accent1" refType="h" fact="0.5207"/>
                  <dgm:constr type="w" for="ch" forName="Child2Accent1" refType="w" fact="0.0574"/>
                  <dgm:constr type="h" for="ch" forName="Child2Accent1" refType="h" fact="0.1217"/>
                  <dgm:constr type="r" for="ch" forName="Child2Accent2" refType="w" fact="0.7728"/>
                  <dgm:constr type="t" for="ch" forName="Child2Accent2" refType="h" fact="0.5511"/>
                  <dgm:constr type="w" for="ch" forName="Child2Accent2" refType="w" fact="0.0287"/>
                  <dgm:constr type="h" for="ch" forName="Child2Accent2" refType="h" fact="0.0608"/>
                  <dgm:constr type="r" for="ch" forName="Child2Accent3" refType="w" fact="0.8295"/>
                  <dgm:constr type="t" for="ch" forName="Child2Accent3" refType="h" fact="0.5511"/>
                  <dgm:constr type="w" for="ch" forName="Child2Accent3" refType="w" fact="0.0287"/>
                  <dgm:constr type="h" for="ch" forName="Child2Accent3" refType="h" fact="0.0608"/>
                  <dgm:constr type="r" for="ch" forName="Child2Accent4" refType="w" fact="0.8863"/>
                  <dgm:constr type="t" for="ch" forName="Child2Accent4" refType="h" fact="0.5511"/>
                  <dgm:constr type="w" for="ch" forName="Child2Accent4" refType="w" fact="0.0287"/>
                  <dgm:constr type="h" for="ch" forName="Child2Accent4" refType="h" fact="0.0608"/>
                  <dgm:constr type="r" for="ch" forName="Child2Accent5" refType="w" fact="0.943"/>
                  <dgm:constr type="t" for="ch" forName="Child2Accent5" refType="h" fact="0.5511"/>
                  <dgm:constr type="w" for="ch" forName="Child2Accent5" refType="w" fact="0.0287"/>
                  <dgm:constr type="h" for="ch" forName="Child2Accent5" refType="h" fact="0.0608"/>
                  <dgm:constr type="r" for="ch" forName="Child2Accent6" refType="w" fact="0.9998"/>
                  <dgm:constr type="t" for="ch" forName="Child2Accent6" refType="h" fact="0.5511"/>
                  <dgm:constr type="w" for="ch" forName="Child2Accent6" refType="w" fact="0.0287"/>
                  <dgm:constr type="h" for="ch" forName="Child2Accent6" refType="h" fact="0.0608"/>
                  <dgm:constr type="r" for="ch" forName="Child2Accent7" refType="w" fact="0"/>
                  <dgm:constr type="t" for="ch" forName="Child2Accent7" refType="h" fact="0"/>
                  <dgm:constr type="w" for="ch" forName="Child2Accent7" refType="w" fact="0"/>
                  <dgm:constr type="h" for="ch" forName="Child2Accent7" refType="h" fact="0"/>
                  <dgm:constr type="r" for="ch" forName="Child3Accent1" refType="w" fact="0.6564"/>
                  <dgm:constr type="t" for="ch" forName="Child3Accent1" refType="h" fact="0.8153"/>
                  <dgm:constr type="w" for="ch" forName="Child3Accent1" refType="w" fact="0.0574"/>
                  <dgm:constr type="h" for="ch" forName="Child3Accent1" refType="h" fact="0.1217"/>
                  <dgm:constr type="r" for="ch" forName="Child3Accent2" refType="w" fact="0.6932"/>
                  <dgm:constr type="t" for="ch" forName="Child3Accent2" refType="h" fact="0.9392"/>
                  <dgm:constr type="w" for="ch" forName="Child3Accent2" refType="w" fact="0.0287"/>
                  <dgm:constr type="h" for="ch" forName="Child3Accent2" refType="h" fact="0.0608"/>
                  <dgm:constr type="r" for="ch" forName="Child3Accent3" refType="w" fact="0.7545"/>
                  <dgm:constr type="t" for="ch" forName="Child3Accent3" refType="h" fact="0.9392"/>
                  <dgm:constr type="w" for="ch" forName="Child3Accent3" refType="w" fact="0.0287"/>
                  <dgm:constr type="h" for="ch" forName="Child3Accent3" refType="h" fact="0.0608"/>
                  <dgm:constr type="r" for="ch" forName="Child3Accent4" refType="w" fact="0.8158"/>
                  <dgm:constr type="t" for="ch" forName="Child3Accent4" refType="h" fact="0.9392"/>
                  <dgm:constr type="w" for="ch" forName="Child3Accent4" refType="w" fact="0.0287"/>
                  <dgm:constr type="h" for="ch" forName="Child3Accent4" refType="h" fact="0.0608"/>
                  <dgm:constr type="r" for="ch" forName="Child3Accent5" refType="w" fact="0.8771"/>
                  <dgm:constr type="t" for="ch" forName="Child3Accent5" refType="h" fact="0.9392"/>
                  <dgm:constr type="w" for="ch" forName="Child3Accent5" refType="w" fact="0.0287"/>
                  <dgm:constr type="h" for="ch" forName="Child3Accent5" refType="h" fact="0.0608"/>
                  <dgm:constr type="r" for="ch" forName="Child3Accent6" refType="w" fact="0.9385"/>
                  <dgm:constr type="t" for="ch" forName="Child3Accent6" refType="h" fact="0.9392"/>
                  <dgm:constr type="w" for="ch" forName="Child3Accent6" refType="w" fact="0.0287"/>
                  <dgm:constr type="h" for="ch" forName="Child3Accent6" refType="h" fact="0.0608"/>
                  <dgm:constr type="r" for="ch" forName="Child3Accent7" refType="w" fact="0.9998"/>
                  <dgm:constr type="t" for="ch" forName="Child3Accent7" refType="h" fact="0.9392"/>
                  <dgm:constr type="w" for="ch" forName="Child3Accent7" refType="w" fact="0.0287"/>
                  <dgm:constr type="h" for="ch" forName="Child3Accent7" refType="h" fact="0.0608"/>
                  <dgm:constr type="r" for="ch" forName="ParentAccent1" refType="w" fact="0.0287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r" for="ch" forName="ParentAccent2" refType="w" fact="0.0813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r" for="ch" forName="ParentAccent3" refType="w" fact="0.1339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r" for="ch" forName="ParentAccent4" refType="w" fact="0.1864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r" for="ch" forName="ParentAccent5" refType="w" fact="0.239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r" for="ch" forName="ParentAccent6" refType="w" fact="0.3203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r" for="ch" forName="ParentAccent7" refType="w" fact="0.075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r" for="ch" forName="ParentAccent8" refType="w" fact="0.075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r" for="ch" forName="ParentAccent9" refType="w" fact="0.0499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r" for="ch" forName="ParentAccent10" refType="w" fact="0.0482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r" for="ch" forName="Child3" refType="w"/>
                  <dgm:constr type="t" for="ch" forName="Child3" refType="h" fact="0.7822"/>
                  <dgm:constr type="w" for="ch" forName="Child3" refType="w" fact="0.3364"/>
                  <dgm:constr type="h" for="ch" forName="Child3" refType="h" fact="0.1564"/>
                  <dgm:constr type="r" for="ch" forName="Child2" refType="w"/>
                  <dgm:constr type="t" for="ch" forName="Child2" refType="h" fact="0.3955"/>
                  <dgm:constr type="w" for="ch" forName="Child2" refType="w" fact="0.2544"/>
                  <dgm:constr type="h" for="ch" forName="Child2" refType="h" fact="0.1564"/>
                  <dgm:constr type="r" for="ch" forName="Child1" refType="w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r" for="ch" forName="Parent" refType="w" fact="0.6347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9" axis="ch" ptType="node" func="cnt" op="equ" val="4">
                <dgm:alg type="composite">
                  <dgm:param type="ar" val="1.8304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4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primFontSz" for="des" forName="Child4" refType="primFontSz" refFor="des" refForName="Child1" op="equ"/>
                  <dgm:constr type="r" for="ch" forName="Parent" refType="w" fact="0.6229"/>
                  <dgm:constr type="t" for="ch" forName="Parent" refType="h" fact="0.2946"/>
                  <dgm:constr type="w" for="ch" forName="Parent" refType="w" fact="0.2862"/>
                  <dgm:constr type="h" for="ch" forName="Parent" refType="h" fact="0.5239"/>
                  <dgm:constr type="r" for="ch" forName="Child1Accent1" refType="w" fact="0.6096"/>
                  <dgm:constr type="t" for="ch" forName="Child1Accent1" refType="h" fact="0.2104"/>
                  <dgm:constr type="w" for="ch" forName="Child1Accent1" refType="w" fact="0.0566"/>
                  <dgm:constr type="h" for="ch" forName="Child1Accent1" refType="h" fact="0.1035"/>
                  <dgm:constr type="r" for="ch" forName="Child1Accent3" refType="w" fact="0.6999"/>
                  <dgm:constr type="t" for="ch" forName="Child1Accent3" refType="h" fact="0.128"/>
                  <dgm:constr type="w" for="ch" forName="Child1Accent3" refType="w" fact="0.0283"/>
                  <dgm:constr type="h" for="ch" forName="Child1Accent3" refType="h" fact="0.0518"/>
                  <dgm:constr type="r" for="ch" forName="Child1Accent4" refType="w" fact="0.7582"/>
                  <dgm:constr type="t" for="ch" forName="Child1Accent4" refType="h" fact="0.128"/>
                  <dgm:constr type="w" for="ch" forName="Child1Accent4" refType="w" fact="0.0283"/>
                  <dgm:constr type="h" for="ch" forName="Child1Accent4" refType="h" fact="0.0518"/>
                  <dgm:constr type="r" for="ch" forName="Child1Accent5" refType="w" fact="0.8165"/>
                  <dgm:constr type="t" for="ch" forName="Child1Accent5" refType="h" fact="0.128"/>
                  <dgm:constr type="w" for="ch" forName="Child1Accent5" refType="w" fact="0.0283"/>
                  <dgm:constr type="h" for="ch" forName="Child1Accent5" refType="h" fact="0.0518"/>
                  <dgm:constr type="r" for="ch" forName="Child1Accent6" refType="w" fact="0.8748"/>
                  <dgm:constr type="t" for="ch" forName="Child1Accent6" refType="h" fact="0.128"/>
                  <dgm:constr type="w" for="ch" forName="Child1Accent6" refType="w" fact="0.0283"/>
                  <dgm:constr type="h" for="ch" forName="Child1Accent6" refType="h" fact="0.0518"/>
                  <dgm:constr type="r" for="ch" forName="Child3Accent1" refType="w" fact="0.6842"/>
                  <dgm:constr type="t" for="ch" forName="Child3Accent1" refType="h" fact="0.6212"/>
                  <dgm:constr type="w" for="ch" forName="Child3Accent1" refType="w" fact="0.0566"/>
                  <dgm:constr type="h" for="ch" forName="Child3Accent1" refType="h" fact="0.1035"/>
                  <dgm:constr type="r" for="ch" forName="Child3Accent2" refType="w" fact="0.7311"/>
                  <dgm:constr type="t" for="ch" forName="Child3Accent2" refType="h" fact="0.6828"/>
                  <dgm:constr type="w" for="ch" forName="Child3Accent2" refType="w" fact="0.0283"/>
                  <dgm:constr type="h" for="ch" forName="Child3Accent2" refType="h" fact="0.0518"/>
                  <dgm:constr type="r" for="ch" forName="Child3Accent4" refType="w" fact="0.8386"/>
                  <dgm:constr type="t" for="ch" forName="Child3Accent4" refType="h" fact="0.6828"/>
                  <dgm:constr type="w" for="ch" forName="Child3Accent4" refType="w" fact="0.0283"/>
                  <dgm:constr type="h" for="ch" forName="Child3Accent4" refType="h" fact="0.0518"/>
                  <dgm:constr type="r" for="ch" forName="Child3Accent5" refType="w" fact="0.8923"/>
                  <dgm:constr type="t" for="ch" forName="Child3Accent5" refType="h" fact="0.6828"/>
                  <dgm:constr type="w" for="ch" forName="Child3Accent5" refType="w" fact="0.0283"/>
                  <dgm:constr type="h" for="ch" forName="Child3Accent5" refType="h" fact="0.0518"/>
                  <dgm:constr type="r" for="ch" forName="Child1Accent7" refType="w" fact="0.9332"/>
                  <dgm:constr type="t" for="ch" forName="Child1Accent7" refType="h" fact="0.128"/>
                  <dgm:constr type="w" for="ch" forName="Child1Accent7" refType="w" fact="0.0283"/>
                  <dgm:constr type="h" for="ch" forName="Child1Accent7" refType="h" fact="0.0518"/>
                  <dgm:constr type="r" for="ch" forName="Child3Accent6" refType="w" fact="0.9461"/>
                  <dgm:constr type="t" for="ch" forName="Child3Accent6" refType="h" fact="0.6828"/>
                  <dgm:constr type="w" for="ch" forName="Child3Accent6" refType="w" fact="0.0283"/>
                  <dgm:constr type="h" for="ch" forName="Child3Accent6" refType="h" fact="0.0518"/>
                  <dgm:constr type="r" for="ch" forName="Child1Accent8" refType="w" fact="0.9915"/>
                  <dgm:constr type="t" for="ch" forName="Child1Accent8" refType="h" fact="0.128"/>
                  <dgm:constr type="w" for="ch" forName="Child1Accent8" refType="w" fact="0.0283"/>
                  <dgm:constr type="h" for="ch" forName="Child1Accent8" refType="h" fact="0.0518"/>
                  <dgm:constr type="r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3Accent7" refType="w" fact="0.9998"/>
                  <dgm:constr type="t" for="ch" forName="Child3Accent7" refType="h" fact="0.6828"/>
                  <dgm:constr type="w" for="ch" forName="Child3Accent7" refType="w" fact="0.0283"/>
                  <dgm:constr type="h" for="ch" forName="Child3Accent7" refType="h" fact="0.0518"/>
                  <dgm:constr type="r" for="ch" forName="Child4Accent1" refType="w" fact="0.6096"/>
                  <dgm:constr type="t" for="ch" forName="Child4Accent1" refType="h" fact="0.8"/>
                  <dgm:constr type="w" for="ch" forName="Child4Accent1" refType="w" fact="0.0566"/>
                  <dgm:constr type="h" for="ch" forName="Child4Accent1" refType="h" fact="0.1035"/>
                  <dgm:constr type="r" for="ch" forName="Child4Accent3" refType="w" fact="0.7002"/>
                  <dgm:constr type="t" for="ch" forName="Child4Accent3" refType="h" fact="0.9482"/>
                  <dgm:constr type="w" for="ch" forName="Child4Accent3" refType="w" fact="0.0283"/>
                  <dgm:constr type="h" for="ch" forName="Child4Accent3" refType="h" fact="0.0518"/>
                  <dgm:constr type="r" for="ch" forName="Child4Accent4" refType="w" fact="0.7585"/>
                  <dgm:constr type="t" for="ch" forName="Child4Accent4" refType="h" fact="0.9482"/>
                  <dgm:constr type="w" for="ch" forName="Child4Accent4" refType="w" fact="0.0283"/>
                  <dgm:constr type="h" for="ch" forName="Child4Accent4" refType="h" fact="0.0518"/>
                  <dgm:constr type="r" for="ch" forName="Child4Accent5" refType="w" fact="0.8167"/>
                  <dgm:constr type="t" for="ch" forName="Child4Accent5" refType="h" fact="0.9482"/>
                  <dgm:constr type="w" for="ch" forName="Child4Accent5" refType="w" fact="0.0283"/>
                  <dgm:constr type="h" for="ch" forName="Child4Accent5" refType="h" fact="0.0518"/>
                  <dgm:constr type="r" for="ch" forName="Child4Accent6" refType="w" fact="0.8749"/>
                  <dgm:constr type="t" for="ch" forName="Child4Accent6" refType="h" fact="0.9482"/>
                  <dgm:constr type="w" for="ch" forName="Child4Accent6" refType="w" fact="0.0283"/>
                  <dgm:constr type="h" for="ch" forName="Child4Accent6" refType="h" fact="0.0518"/>
                  <dgm:constr type="r" for="ch" forName="Child4Accent7" refType="w" fact="0.9332"/>
                  <dgm:constr type="t" for="ch" forName="Child4Accent7" refType="h" fact="0.9482"/>
                  <dgm:constr type="w" for="ch" forName="Child4Accent7" refType="w" fact="0.0283"/>
                  <dgm:constr type="h" for="ch" forName="Child4Accent7" refType="h" fact="0.0518"/>
                  <dgm:constr type="r" for="ch" forName="Child4Accent8" refType="w" fact="0.9914"/>
                  <dgm:constr type="t" for="ch" forName="Child4Accent8" refType="h" fact="0.9482"/>
                  <dgm:constr type="w" for="ch" forName="Child4Accent8" refType="w" fact="0.0283"/>
                  <dgm:constr type="h" for="ch" forName="Child4Accent8" refType="h" fact="0.0518"/>
                  <dgm:constr type="r" for="ch" forName="Child2Accent1" refType="w" fact="0.6842"/>
                  <dgm:constr type="t" for="ch" forName="Child2Accent1" refType="h" fact="0.3725"/>
                  <dgm:constr type="w" for="ch" forName="Child2Accent1" refType="w" fact="0.0566"/>
                  <dgm:constr type="h" for="ch" forName="Child2Accent1" refType="h" fact="0.1035"/>
                  <dgm:constr type="r" for="ch" forName="Child4Accent2" refType="w" fact="0.642"/>
                  <dgm:constr type="t" for="ch" forName="Child4Accent2" refType="h" fact="0.8993"/>
                  <dgm:constr type="w" for="ch" forName="Child4Accent2" refType="w" fact="0.0283"/>
                  <dgm:constr type="h" for="ch" forName="Child4Accent2" refType="h" fact="0.0518"/>
                  <dgm:constr type="r" for="ch" forName="Child1Accent2" refType="w" fact="0.6415"/>
                  <dgm:constr type="t" for="ch" forName="Child1Accent2" refType="h" fact="0.162"/>
                  <dgm:constr type="w" for="ch" forName="Child1Accent2" refType="w" fact="0.0283"/>
                  <dgm:constr type="h" for="ch" forName="Child1Accent2" refType="h" fact="0.0518"/>
                  <dgm:constr type="r" for="ch" forName="Child3Accent3" refType="w" fact="0.7849"/>
                  <dgm:constr type="t" for="ch" forName="Child3Accent3" refType="h" fact="0.6828"/>
                  <dgm:constr type="w" for="ch" forName="Child3Accent3" refType="w" fact="0.0283"/>
                  <dgm:constr type="h" for="ch" forName="Child3Accent3" refType="h" fact="0.0518"/>
                  <dgm:constr type="r" for="ch" forName="Child2Accent2" refType="w" fact="0.7311"/>
                  <dgm:constr type="t" for="ch" forName="Child2Accent2" refType="h" fact="0.3937"/>
                  <dgm:constr type="w" for="ch" forName="Child2Accent2" refType="w" fact="0.0283"/>
                  <dgm:constr type="h" for="ch" forName="Child2Accent2" refType="h" fact="0.0518"/>
                  <dgm:constr type="r" for="ch" forName="Child2Accent4" refType="w" fact="0.8386"/>
                  <dgm:constr type="t" for="ch" forName="Child2Accent4" refType="h" fact="0.3937"/>
                  <dgm:constr type="w" for="ch" forName="Child2Accent4" refType="w" fact="0.0283"/>
                  <dgm:constr type="h" for="ch" forName="Child2Accent4" refType="h" fact="0.0518"/>
                  <dgm:constr type="r" for="ch" forName="Child2Accent5" refType="w" fact="0.8923"/>
                  <dgm:constr type="t" for="ch" forName="Child2Accent5" refType="h" fact="0.3937"/>
                  <dgm:constr type="w" for="ch" forName="Child2Accent5" refType="w" fact="0.0283"/>
                  <dgm:constr type="h" for="ch" forName="Child2Accent5" refType="h" fact="0.0518"/>
                  <dgm:constr type="r" for="ch" forName="Child2Accent6" refType="w" fact="0.9461"/>
                  <dgm:constr type="t" for="ch" forName="Child2Accent6" refType="h" fact="0.3937"/>
                  <dgm:constr type="w" for="ch" forName="Child2Accent6" refType="w" fact="0.0283"/>
                  <dgm:constr type="h" for="ch" forName="Child2Accent6" refType="h" fact="0.0518"/>
                  <dgm:constr type="r" for="ch" forName="Child2Accent7" refType="w" fact="0.9998"/>
                  <dgm:constr type="t" for="ch" forName="Child2Accent7" refType="h" fact="0.3937"/>
                  <dgm:constr type="w" for="ch" forName="Child2Accent7" refType="w" fact="0.0283"/>
                  <dgm:constr type="h" for="ch" forName="Child2Accent7" refType="h" fact="0.0518"/>
                  <dgm:constr type="r" for="ch" forName="Child2Accent3" refType="w" fact="0.7849"/>
                  <dgm:constr type="t" for="ch" forName="Child2Accent3" refType="h" fact="0.3937"/>
                  <dgm:constr type="w" for="ch" forName="Child2Accent3" refType="w" fact="0.0283"/>
                  <dgm:constr type="h" for="ch" forName="Child2Accent3" refType="h" fact="0.0518"/>
                  <dgm:constr type="r" for="ch" forName="ParentAccent1" refType="w" fact="0.0283"/>
                  <dgm:constr type="t" for="ch" forName="ParentAccent1" refType="h" fact="0.5316"/>
                  <dgm:constr type="w" for="ch" forName="ParentAccent1" refType="w" fact="0.0283"/>
                  <dgm:constr type="h" for="ch" forName="ParentAccent1" refType="h" fact="0.0518"/>
                  <dgm:constr type="r" for="ch" forName="ParentAccent2" refType="w" fact="0.0801"/>
                  <dgm:constr type="t" for="ch" forName="ParentAccent2" refType="h" fact="0.5316"/>
                  <dgm:constr type="w" for="ch" forName="ParentAccent2" refType="w" fact="0.0283"/>
                  <dgm:constr type="h" for="ch" forName="ParentAccent2" refType="h" fact="0.0518"/>
                  <dgm:constr type="r" for="ch" forName="ParentAccent3" refType="w" fact="0.1318"/>
                  <dgm:constr type="t" for="ch" forName="ParentAccent3" refType="h" fact="0.5316"/>
                  <dgm:constr type="w" for="ch" forName="ParentAccent3" refType="w" fact="0.0283"/>
                  <dgm:constr type="h" for="ch" forName="ParentAccent3" refType="h" fact="0.0518"/>
                  <dgm:constr type="r" for="ch" forName="ParentAccent4" refType="w" fact="0.1836"/>
                  <dgm:constr type="t" for="ch" forName="ParentAccent4" refType="h" fact="0.5316"/>
                  <dgm:constr type="w" for="ch" forName="ParentAccent4" refType="w" fact="0.0283"/>
                  <dgm:constr type="h" for="ch" forName="ParentAccent4" refType="h" fact="0.0518"/>
                  <dgm:constr type="r" for="ch" forName="ParentAccent5" refType="w" fact="0.2354"/>
                  <dgm:constr type="t" for="ch" forName="ParentAccent5" refType="h" fact="0.5316"/>
                  <dgm:constr type="w" for="ch" forName="ParentAccent5" refType="w" fact="0.0283"/>
                  <dgm:constr type="h" for="ch" forName="ParentAccent5" refType="h" fact="0.0518"/>
                  <dgm:constr type="r" for="ch" forName="ParentAccent6" refType="w" fact="0.3154"/>
                  <dgm:constr type="t" for="ch" forName="ParentAccent6" refType="h" fact="0.5057"/>
                  <dgm:constr type="w" for="ch" forName="ParentAccent6" refType="w" fact="0.0566"/>
                  <dgm:constr type="h" for="ch" forName="ParentAccent6" refType="h" fact="0.1035"/>
                  <dgm:constr type="r" for="ch" forName="ParentAccent7" refType="w" fact="0.0744"/>
                  <dgm:constr type="t" for="ch" forName="ParentAccent7" refType="h" fact="0.4247"/>
                  <dgm:constr type="w" for="ch" forName="ParentAccent7" refType="w" fact="0.0283"/>
                  <dgm:constr type="h" for="ch" forName="ParentAccent7" refType="h" fact="0.0518"/>
                  <dgm:constr type="r" for="ch" forName="ParentAccent8" refType="w" fact="0.0744"/>
                  <dgm:constr type="t" for="ch" forName="ParentAccent8" refType="h" fact="0.6392"/>
                  <dgm:constr type="w" for="ch" forName="ParentAccent8" refType="w" fact="0.0283"/>
                  <dgm:constr type="h" for="ch" forName="ParentAccent8" refType="h" fact="0.0518"/>
                  <dgm:constr type="r" for="ch" forName="ParentAccent9" refType="w" fact="0.0491"/>
                  <dgm:constr type="t" for="ch" forName="ParentAccent9" refType="h" fact="0.4712"/>
                  <dgm:constr type="w" for="ch" forName="ParentAccent9" refType="w" fact="0.0283"/>
                  <dgm:constr type="h" for="ch" forName="ParentAccent9" refType="h" fact="0.0518"/>
                  <dgm:constr type="r" for="ch" forName="ParentAccent10" refType="w" fact="0.0475"/>
                  <dgm:constr type="t" for="ch" forName="ParentAccent10" refType="h" fact="0.593"/>
                  <dgm:constr type="w" for="ch" forName="ParentAccent10" refType="w" fact="0.0283"/>
                  <dgm:constr type="h" for="ch" forName="ParentAccent10" refType="h" fact="0.0518"/>
                  <dgm:constr type="r" for="ch" forName="Child4" refType="w" fact="0.9919"/>
                  <dgm:constr type="t" for="ch" forName="Child4" refType="h" fact="0.8184"/>
                  <dgm:constr type="w" for="ch" forName="Child4" refType="w" fact="0.3192"/>
                  <dgm:constr type="h" for="ch" forName="Child4" refType="h" fact="0.1294"/>
                  <dgm:constr type="r" for="ch" forName="Child3" refType="w"/>
                  <dgm:constr type="t" for="ch" forName="Child3" refType="h" fact="0.5547"/>
                  <dgm:constr type="w" for="ch" forName="Child3" refType="w" fact="0.297"/>
                  <dgm:constr type="h" for="ch" forName="Child3" refType="h" fact="0.1294"/>
                  <dgm:constr type="r" for="ch" forName="Child2" refType="w"/>
                  <dgm:constr type="t" for="ch" forName="Child2" refType="h" fact="0.2662"/>
                  <dgm:constr type="w" for="ch" forName="Child2" refType="w" fact="0.297"/>
                  <dgm:constr type="h" for="ch" forName="Child2" refType="h" fact="0.1294"/>
                  <dgm:constr type="r" for="ch" forName="Child1" refType="w" fact="0.9919"/>
                  <dgm:constr type="t" for="ch" forName="Child1" refType="h" fact="0"/>
                  <dgm:constr type="w" for="ch" forName="Child1" refType="w" fact="0.3192"/>
                  <dgm:constr type="h" for="ch" forName="Child1" refType="h" fact="0.1294"/>
                </dgm:constrLst>
              </dgm:if>
              <dgm:else name="Name20">
                <dgm:alg type="composite">
                  <dgm:param type="ar" val="1.3278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4" refType="primFontSz" refFor="des" refForName="Parent" op="lte"/>
                  <dgm:constr type="primFontSz" for="des" forName="Child5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primFontSz" for="des" forName="Child4" refType="primFontSz" refFor="des" refForName="Child1" op="equ"/>
                  <dgm:constr type="primFontSz" for="des" forName="Child5" refType="primFontSz" refFor="des" refForName="Child1" op="equ"/>
                  <dgm:constr type="r" for="ch" forName="Child2Accent1" refType="w" fact="0.6564"/>
                  <dgm:constr type="t" for="ch" forName="Child2Accent1" refType="h" fact="0.3184"/>
                  <dgm:constr type="w" for="ch" forName="Child2Accent1" refType="w" fact="0.0574"/>
                  <dgm:constr type="h" for="ch" forName="Child2Accent1" refType="h" fact="0.0763"/>
                  <dgm:constr type="r" for="ch" forName="Child2Accent2" refType="w" fact="0.6932"/>
                  <dgm:constr type="t" for="ch" forName="Child2Accent2" refType="h" fact="0.2781"/>
                  <dgm:constr type="w" for="ch" forName="Child2Accent2" refType="w" fact="0.0287"/>
                  <dgm:constr type="h" for="ch" forName="Child2Accent2" refType="h" fact="0.0381"/>
                  <dgm:constr type="r" for="ch" forName="Child2Accent3" refType="w" fact="0.7545"/>
                  <dgm:constr type="t" for="ch" forName="Child2Accent3" refType="h" fact="0.2781"/>
                  <dgm:constr type="w" for="ch" forName="Child2Accent3" refType="w" fact="0.0287"/>
                  <dgm:constr type="h" for="ch" forName="Child2Accent3" refType="h" fact="0.0381"/>
                  <dgm:constr type="r" for="ch" forName="Child2Accent4" refType="w" fact="0.8158"/>
                  <dgm:constr type="t" for="ch" forName="Child2Accent4" refType="h" fact="0.2781"/>
                  <dgm:constr type="w" for="ch" forName="Child2Accent4" refType="w" fact="0.0287"/>
                  <dgm:constr type="h" for="ch" forName="Child2Accent4" refType="h" fact="0.0381"/>
                  <dgm:constr type="r" for="ch" forName="Child2Accent5" refType="w" fact="0.8771"/>
                  <dgm:constr type="t" for="ch" forName="Child2Accent5" refType="h" fact="0.2781"/>
                  <dgm:constr type="w" for="ch" forName="Child2Accent5" refType="w" fact="0.0287"/>
                  <dgm:constr type="h" for="ch" forName="Child2Accent5" refType="h" fact="0.0381"/>
                  <dgm:constr type="r" for="ch" forName="Child2Accent6" refType="w" fact="0.9385"/>
                  <dgm:constr type="t" for="ch" forName="Child2Accent6" refType="h" fact="0.2781"/>
                  <dgm:constr type="w" for="ch" forName="Child2Accent6" refType="w" fact="0.0287"/>
                  <dgm:constr type="h" for="ch" forName="Child2Accent6" refType="h" fact="0.0381"/>
                  <dgm:constr type="r" for="ch" forName="Child2Accent7" refType="w" fact="0.9998"/>
                  <dgm:constr type="t" for="ch" forName="Child2Accent7" refType="h" fact="0.2781"/>
                  <dgm:constr type="w" for="ch" forName="Child2Accent7" refType="w" fact="0.0287"/>
                  <dgm:constr type="h" for="ch" forName="Child2Accent7" refType="h" fact="0.0381"/>
                  <dgm:constr type="r" for="ch" forName="Child3Accent1" refType="w" fact="0.716"/>
                  <dgm:constr type="t" for="ch" forName="Child3Accent1" refType="h" fact="0.5061"/>
                  <dgm:constr type="w" for="ch" forName="Child3Accent1" refType="w" fact="0.0574"/>
                  <dgm:constr type="h" for="ch" forName="Child3Accent1" refType="h" fact="0.0763"/>
                  <dgm:constr type="r" for="ch" forName="Child3Accent2" refType="w" fact="0.7728"/>
                  <dgm:constr type="t" for="ch" forName="Child3Accent2" refType="h" fact="0.5252"/>
                  <dgm:constr type="w" for="ch" forName="Child3Accent2" refType="w" fact="0.0287"/>
                  <dgm:constr type="h" for="ch" forName="Child3Accent2" refType="h" fact="0.0381"/>
                  <dgm:constr type="r" for="ch" forName="Child3Accent3" refType="w" fact="0.8295"/>
                  <dgm:constr type="t" for="ch" forName="Child3Accent3" refType="h" fact="0.5252"/>
                  <dgm:constr type="w" for="ch" forName="Child3Accent3" refType="w" fact="0.0287"/>
                  <dgm:constr type="h" for="ch" forName="Child3Accent3" refType="h" fact="0.0381"/>
                  <dgm:constr type="r" for="ch" forName="Child3Accent4" refType="w" fact="0.8863"/>
                  <dgm:constr type="t" for="ch" forName="Child3Accent4" refType="h" fact="0.5252"/>
                  <dgm:constr type="w" for="ch" forName="Child3Accent4" refType="w" fact="0.0287"/>
                  <dgm:constr type="h" for="ch" forName="Child3Accent4" refType="h" fact="0.0381"/>
                  <dgm:constr type="r" for="ch" forName="Child3Accent5" refType="w" fact="0.943"/>
                  <dgm:constr type="t" for="ch" forName="Child3Accent5" refType="h" fact="0.5252"/>
                  <dgm:constr type="w" for="ch" forName="Child3Accent5" refType="w" fact="0.0287"/>
                  <dgm:constr type="h" for="ch" forName="Child3Accent5" refType="h" fact="0.0381"/>
                  <dgm:constr type="r" for="ch" forName="Child3Accent6" refType="w" fact="0.9998"/>
                  <dgm:constr type="t" for="ch" forName="Child3Accent6" refType="h" fact="0.5252"/>
                  <dgm:constr type="w" for="ch" forName="Child3Accent6" refType="w" fact="0.0287"/>
                  <dgm:constr type="h" for="ch" forName="Child3Accent6" refType="h" fact="0.0381"/>
                  <dgm:constr type="r" for="ch" forName="Child3Accent7" refType="w" fact="0"/>
                  <dgm:constr type="t" for="ch" forName="Child3Accent7" refType="h" fact="0"/>
                  <dgm:constr type="w" for="ch" forName="Child3Accent7" refType="w" fact="0"/>
                  <dgm:constr type="h" for="ch" forName="Child3Accent7" refType="h" fact="0"/>
                  <dgm:constr type="r" for="ch" forName="Child4Accent1" refType="w" fact="0.6564"/>
                  <dgm:constr type="t" for="ch" forName="Child4Accent1" refType="h" fact="0.6908"/>
                  <dgm:constr type="w" for="ch" forName="Child4Accent1" refType="w" fact="0.0574"/>
                  <dgm:constr type="h" for="ch" forName="Child4Accent1" refType="h" fact="0.0763"/>
                  <dgm:constr type="r" for="ch" forName="Child4Accent2" refType="w" fact="0.6932"/>
                  <dgm:constr type="t" for="ch" forName="Child4Accent2" refType="h" fact="0.7684"/>
                  <dgm:constr type="w" for="ch" forName="Child4Accent2" refType="w" fact="0.0287"/>
                  <dgm:constr type="h" for="ch" forName="Child4Accent2" refType="h" fact="0.0381"/>
                  <dgm:constr type="r" for="ch" forName="Child4Accent3" refType="w" fact="0.7545"/>
                  <dgm:constr type="t" for="ch" forName="Child4Accent3" refType="h" fact="0.7684"/>
                  <dgm:constr type="w" for="ch" forName="Child4Accent3" refType="w" fact="0.0287"/>
                  <dgm:constr type="h" for="ch" forName="Child4Accent3" refType="h" fact="0.0381"/>
                  <dgm:constr type="r" for="ch" forName="Child4Accent4" refType="w" fact="0.8158"/>
                  <dgm:constr type="t" for="ch" forName="Child4Accent4" refType="h" fact="0.7684"/>
                  <dgm:constr type="w" for="ch" forName="Child4Accent4" refType="w" fact="0.0287"/>
                  <dgm:constr type="h" for="ch" forName="Child4Accent4" refType="h" fact="0.0381"/>
                  <dgm:constr type="r" for="ch" forName="Child4Accent5" refType="w" fact="0.8771"/>
                  <dgm:constr type="t" for="ch" forName="Child4Accent5" refType="h" fact="0.7684"/>
                  <dgm:constr type="w" for="ch" forName="Child4Accent5" refType="w" fact="0.0287"/>
                  <dgm:constr type="h" for="ch" forName="Child4Accent5" refType="h" fact="0.0381"/>
                  <dgm:constr type="r" for="ch" forName="Child4Accent6" refType="w" fact="0.9385"/>
                  <dgm:constr type="t" for="ch" forName="Child4Accent6" refType="h" fact="0.7684"/>
                  <dgm:constr type="w" for="ch" forName="Child4Accent6" refType="w" fact="0.0287"/>
                  <dgm:constr type="h" for="ch" forName="Child4Accent6" refType="h" fact="0.0381"/>
                  <dgm:constr type="r" for="ch" forName="Child4Accent7" refType="w" fact="0.9998"/>
                  <dgm:constr type="t" for="ch" forName="Child4Accent7" refType="h" fact="0.7684"/>
                  <dgm:constr type="w" for="ch" forName="Child4Accent7" refType="w" fact="0.0287"/>
                  <dgm:constr type="h" for="ch" forName="Child4Accent7" refType="h" fact="0.0381"/>
                  <dgm:constr type="r" for="ch" forName="Child4Accent8" refType="w" fact="0"/>
                  <dgm:constr type="t" for="ch" forName="Child4Accent8" refType="h" fact="0"/>
                  <dgm:constr type="w" for="ch" forName="Child4Accent8" refType="w" fact="0"/>
                  <dgm:constr type="h" for="ch" forName="Child4Accent8" refType="h" fact="0"/>
                  <dgm:constr type="r" for="ch" forName="ParentAccent1" refType="w" fact="0.0287"/>
                  <dgm:constr type="t" for="ch" forName="ParentAccent1" refType="h" fact="0.5252"/>
                  <dgm:constr type="w" for="ch" forName="ParentAccent1" refType="w" fact="0.0287"/>
                  <dgm:constr type="h" for="ch" forName="ParentAccent1" refType="h" fact="0.0381"/>
                  <dgm:constr type="r" for="ch" forName="ParentAccent2" refType="w" fact="0.0813"/>
                  <dgm:constr type="t" for="ch" forName="ParentAccent2" refType="h" fact="0.5252"/>
                  <dgm:constr type="w" for="ch" forName="ParentAccent2" refType="w" fact="0.0287"/>
                  <dgm:constr type="h" for="ch" forName="ParentAccent2" refType="h" fact="0.0381"/>
                  <dgm:constr type="r" for="ch" forName="ParentAccent3" refType="w" fact="0.1339"/>
                  <dgm:constr type="t" for="ch" forName="ParentAccent3" refType="h" fact="0.5252"/>
                  <dgm:constr type="w" for="ch" forName="ParentAccent3" refType="w" fact="0.0287"/>
                  <dgm:constr type="h" for="ch" forName="ParentAccent3" refType="h" fact="0.0381"/>
                  <dgm:constr type="r" for="ch" forName="ParentAccent4" refType="w" fact="0.1864"/>
                  <dgm:constr type="t" for="ch" forName="ParentAccent4" refType="h" fact="0.5252"/>
                  <dgm:constr type="w" for="ch" forName="ParentAccent4" refType="w" fact="0.0287"/>
                  <dgm:constr type="h" for="ch" forName="ParentAccent4" refType="h" fact="0.0381"/>
                  <dgm:constr type="r" for="ch" forName="ParentAccent5" refType="w" fact="0.239"/>
                  <dgm:constr type="t" for="ch" forName="ParentAccent5" refType="h" fact="0.5252"/>
                  <dgm:constr type="w" for="ch" forName="ParentAccent5" refType="w" fact="0.0287"/>
                  <dgm:constr type="h" for="ch" forName="ParentAccent5" refType="h" fact="0.0381"/>
                  <dgm:constr type="r" for="ch" forName="ParentAccent6" refType="w" fact="0.3203"/>
                  <dgm:constr type="t" for="ch" forName="ParentAccent6" refType="h" fact="0.5061"/>
                  <dgm:constr type="w" for="ch" forName="ParentAccent6" refType="w" fact="0.0574"/>
                  <dgm:constr type="h" for="ch" forName="ParentAccent6" refType="h" fact="0.0763"/>
                  <dgm:constr type="r" for="ch" forName="ParentAccent7" refType="w" fact="0.0755"/>
                  <dgm:constr type="t" for="ch" forName="ParentAccent7" refType="h" fact="0.4464"/>
                  <dgm:constr type="w" for="ch" forName="ParentAccent7" refType="w" fact="0.0287"/>
                  <dgm:constr type="h" for="ch" forName="ParentAccent7" refType="h" fact="0.0381"/>
                  <dgm:constr type="r" for="ch" forName="ParentAccent8" refType="w" fact="0.0755"/>
                  <dgm:constr type="t" for="ch" forName="ParentAccent8" refType="h" fact="0.6045"/>
                  <dgm:constr type="w" for="ch" forName="ParentAccent8" refType="w" fact="0.0287"/>
                  <dgm:constr type="h" for="ch" forName="ParentAccent8" refType="h" fact="0.0381"/>
                  <dgm:constr type="r" for="ch" forName="ParentAccent9" refType="w" fact="0.0499"/>
                  <dgm:constr type="t" for="ch" forName="ParentAccent9" refType="h" fact="0.4807"/>
                  <dgm:constr type="w" for="ch" forName="ParentAccent9" refType="w" fact="0.0287"/>
                  <dgm:constr type="h" for="ch" forName="ParentAccent9" refType="h" fact="0.0381"/>
                  <dgm:constr type="r" for="ch" forName="ParentAccent10" refType="w" fact="0.0482"/>
                  <dgm:constr type="t" for="ch" forName="ParentAccent10" refType="h" fact="0.5705"/>
                  <dgm:constr type="w" for="ch" forName="ParentAccent10" refType="w" fact="0.0287"/>
                  <dgm:constr type="h" for="ch" forName="ParentAccent10" refType="h" fact="0.0381"/>
                  <dgm:constr type="r" for="ch" forName="Child1Accent1" refType="w" fact="0.5181"/>
                  <dgm:constr type="t" for="ch" forName="Child1Accent1" refType="h" fact="0.2457"/>
                  <dgm:constr type="w" for="ch" forName="Child1Accent1" refType="w" fact="0.0574"/>
                  <dgm:constr type="h" for="ch" forName="Child1Accent1" refType="h" fact="0.0763"/>
                  <dgm:constr type="r" for="ch" forName="Child1Accent2" refType="w" fact="0.5542"/>
                  <dgm:constr type="t" for="ch" forName="Child1Accent2" refType="h" fact="0.2004"/>
                  <dgm:constr type="w" for="ch" forName="Child1Accent2" refType="w" fact="0.0287"/>
                  <dgm:constr type="h" for="ch" forName="Child1Accent2" refType="h" fact="0.0381"/>
                  <dgm:constr type="r" for="ch" forName="Child1Accent3" refType="w" fact="0.5946"/>
                  <dgm:constr type="t" for="ch" forName="Child1Accent3" refType="h" fact="0.1445"/>
                  <dgm:constr type="w" for="ch" forName="Child1Accent3" refType="w" fact="0.0287"/>
                  <dgm:constr type="h" for="ch" forName="Child1Accent3" refType="h" fact="0.0381"/>
                  <dgm:constr type="r" for="ch" forName="Child1Accent4" refType="w" fact="0.6347"/>
                  <dgm:constr type="t" for="ch" forName="Child1Accent4" refType="h" fact="0.097"/>
                  <dgm:constr type="w" for="ch" forName="Child1Accent4" refType="w" fact="0.0287"/>
                  <dgm:constr type="h" for="ch" forName="Child1Accent4" refType="h" fact="0.0381"/>
                  <dgm:constr type="r" for="ch" forName="Child1Accent5" refType="w" fact="0.696"/>
                  <dgm:constr type="t" for="ch" forName="Child1Accent5" refType="h" fact="0.097"/>
                  <dgm:constr type="w" for="ch" forName="Child1Accent5" refType="w" fact="0.0287"/>
                  <dgm:constr type="h" for="ch" forName="Child1Accent5" refType="h" fact="0.0381"/>
                  <dgm:constr type="r" for="ch" forName="Child1Accent6" refType="w" fact="0.7574"/>
                  <dgm:constr type="t" for="ch" forName="Child1Accent6" refType="h" fact="0.097"/>
                  <dgm:constr type="w" for="ch" forName="Child1Accent6" refType="w" fact="0.0287"/>
                  <dgm:constr type="h" for="ch" forName="Child1Accent6" refType="h" fact="0.0381"/>
                  <dgm:constr type="r" for="ch" forName="Child1Accent7" refType="w" fact="0.8187"/>
                  <dgm:constr type="t" for="ch" forName="Child1Accent7" refType="h" fact="0.097"/>
                  <dgm:constr type="w" for="ch" forName="Child1Accent7" refType="w" fact="0.0287"/>
                  <dgm:constr type="h" for="ch" forName="Child1Accent7" refType="h" fact="0.0381"/>
                  <dgm:constr type="r" for="ch" forName="Child1Accent8" refType="w" fact="0.88"/>
                  <dgm:constr type="t" for="ch" forName="Child1Accent8" refType="h" fact="0.097"/>
                  <dgm:constr type="w" for="ch" forName="Child1Accent8" refType="w" fact="0.0287"/>
                  <dgm:constr type="h" for="ch" forName="Child1Accent8" refType="h" fact="0.0381"/>
                  <dgm:constr type="r" for="ch" forName="Child1Accent9" refType="w" fact="0.9413"/>
                  <dgm:constr type="t" for="ch" forName="Child1Accent9" refType="h" fact="0.097"/>
                  <dgm:constr type="w" for="ch" forName="Child1Accent9" refType="w" fact="0.0287"/>
                  <dgm:constr type="h" for="ch" forName="Child1Accent9" refType="h" fact="0.0381"/>
                  <dgm:constr type="r" for="ch" forName="Child5Accent1" refType="w" fact="0.5181"/>
                  <dgm:constr type="t" for="ch" forName="Child5Accent1" refType="h" fact="0.7601"/>
                  <dgm:constr type="w" for="ch" forName="Child5Accent1" refType="w" fact="0.0574"/>
                  <dgm:constr type="h" for="ch" forName="Child5Accent1" refType="h" fact="0.0763"/>
                  <dgm:constr type="r" for="ch" forName="Child5Accent2" refType="w" fact="0.547"/>
                  <dgm:constr type="t" for="ch" forName="Child5Accent2" refType="h" fact="0.8375"/>
                  <dgm:constr type="w" for="ch" forName="Child5Accent2" refType="w" fact="0.0287"/>
                  <dgm:constr type="h" for="ch" forName="Child5Accent2" refType="h" fact="0.0381"/>
                  <dgm:constr type="r" for="ch" forName="Child5Accent3" refType="w" fact="0.5882"/>
                  <dgm:constr type="t" for="ch" forName="Child5Accent3" refType="h" fact="0.8991"/>
                  <dgm:constr type="w" for="ch" forName="Child5Accent3" refType="w" fact="0.0287"/>
                  <dgm:constr type="h" for="ch" forName="Child5Accent3" refType="h" fact="0.0381"/>
                  <dgm:constr type="r" for="ch" forName="Child5Accent4" refType="w" fact="0.6347"/>
                  <dgm:constr type="t" for="ch" forName="Child5Accent4" refType="h" fact="0.9619"/>
                  <dgm:constr type="w" for="ch" forName="Child5Accent4" refType="w" fact="0.0287"/>
                  <dgm:constr type="h" for="ch" forName="Child5Accent4" refType="h" fact="0.0381"/>
                  <dgm:constr type="r" for="ch" forName="Child5Accent5" refType="w" fact="0.696"/>
                  <dgm:constr type="t" for="ch" forName="Child5Accent5" refType="h" fact="0.9619"/>
                  <dgm:constr type="w" for="ch" forName="Child5Accent5" refType="w" fact="0.0287"/>
                  <dgm:constr type="h" for="ch" forName="Child5Accent5" refType="h" fact="0.0381"/>
                  <dgm:constr type="r" for="ch" forName="Child5Accent6" refType="w" fact="0.7574"/>
                  <dgm:constr type="t" for="ch" forName="Child5Accent6" refType="h" fact="0.9619"/>
                  <dgm:constr type="w" for="ch" forName="Child5Accent6" refType="w" fact="0.0287"/>
                  <dgm:constr type="h" for="ch" forName="Child5Accent6" refType="h" fact="0.0381"/>
                  <dgm:constr type="r" for="ch" forName="Child5Accent7" refType="w" fact="0.8187"/>
                  <dgm:constr type="t" for="ch" forName="Child5Accent7" refType="h" fact="0.9619"/>
                  <dgm:constr type="w" for="ch" forName="Child5Accent7" refType="w" fact="0.0287"/>
                  <dgm:constr type="h" for="ch" forName="Child5Accent7" refType="h" fact="0.0381"/>
                  <dgm:constr type="r" for="ch" forName="Child5Accent8" refType="w" fact="0.88"/>
                  <dgm:constr type="t" for="ch" forName="Child5Accent8" refType="h" fact="0.9619"/>
                  <dgm:constr type="w" for="ch" forName="Child5Accent8" refType="w" fact="0.0287"/>
                  <dgm:constr type="h" for="ch" forName="Child5Accent8" refType="h" fact="0.0381"/>
                  <dgm:constr type="r" for="ch" forName="Child5Accent9" refType="w" fact="0.9423"/>
                  <dgm:constr type="t" for="ch" forName="Child5Accent9" refType="h" fact="0.9619"/>
                  <dgm:constr type="w" for="ch" forName="Child5Accent9" refType="w" fact="0.0287"/>
                  <dgm:constr type="h" for="ch" forName="Child5Accent9" refType="h" fact="0.0381"/>
                  <dgm:constr type="r" for="ch" forName="Child5" refType="w" fact="0.9419"/>
                  <dgm:constr type="t" for="ch" forName="Child5" refType="h" fact="0.8635"/>
                  <dgm:constr type="w" for="ch" forName="Child5" refType="w" fact="0.3364"/>
                  <dgm:constr type="h" for="ch" forName="Child5" refType="h" fact="0.0981"/>
                  <dgm:constr type="r" for="ch" forName="Child4" refType="w"/>
                  <dgm:constr type="t" for="ch" forName="Child4" refType="h" fact="0.6701"/>
                  <dgm:constr type="w" for="ch" forName="Child4" refType="w" fact="0.3364"/>
                  <dgm:constr type="h" for="ch" forName="Child4" refType="h" fact="0.0981"/>
                  <dgm:constr type="r" for="ch" forName="Child3" refType="w"/>
                  <dgm:constr type="t" for="ch" forName="Child3" refType="h" fact="0.4276"/>
                  <dgm:constr type="w" for="ch" forName="Child3" refType="w" fact="0.2544"/>
                  <dgm:constr type="h" for="ch" forName="Child3" refType="h" fact="0.0981"/>
                  <dgm:constr type="r" for="ch" forName="Child2" refType="w"/>
                  <dgm:constr type="t" for="ch" forName="Child2" refType="h" fact="0.1798"/>
                  <dgm:constr type="w" for="ch" forName="Child2" refType="w" fact="0.3364"/>
                  <dgm:constr type="h" for="ch" forName="Child2" refType="h" fact="0.0981"/>
                  <dgm:constr type="r" for="ch" forName="Child1" refType="w" fact="0.9419"/>
                  <dgm:constr type="t" for="ch" forName="Child1" refType="h" fact="0"/>
                  <dgm:constr type="w" for="ch" forName="Child1" refType="w" fact="0.3364"/>
                  <dgm:constr type="h" for="ch" forName="Child1" refType="h" fact="0.0981"/>
                  <dgm:constr type="r" for="ch" forName="Parent" refType="w" fact="0.6347"/>
                  <dgm:constr type="t" for="ch" forName="Parent" refType="h" fact="0.3513"/>
                  <dgm:constr type="w" for="ch" forName="Parent" refType="w" fact="0.2906"/>
                  <dgm:constr type="h" for="ch" forName="Parent" refType="h" fact="0.3859"/>
                </dgm:constrLst>
              </dgm:else>
            </dgm:choose>
          </dgm:else>
        </dgm:choose>
        <dgm:layoutNode name="ParentAccen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" styleLbl="alignNode1">
          <dgm:varLst>
            <dgm:chMax val="5"/>
            <dgm:chPref val="3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 ptType="node"/>
          <dgm:constrLst>
            <dgm:constr type="lMarg" refType="primFontSz" fact="0.1"/>
            <dgm:constr type="rMarg" refType="primFontSz" fact="0.1"/>
            <dgm:constr type="tMarg" refType="primFontSz" fact="0.1"/>
            <dgm:constr type="bMarg" refType="primFontSz" fact="0.1"/>
          </dgm:constrLst>
          <dgm:ruleLst>
            <dgm:rule type="primFontSz" val="5" fact="NaN" max="NaN"/>
          </dgm:ruleLst>
        </dgm:layoutNode>
        <dgm:forEach name="Name21" axis="ch" ptType="node" cnt="1">
          <dgm:layoutNode name="Child1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9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2" axis="ch" ptType="node" st="2" cnt="1">
          <dgm:layoutNode name="Child2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3" axis="ch" ptType="node" st="3" cnt="1">
          <dgm:layoutNode name="Child3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4" axis="ch" ptType="node" st="4" cnt="1">
          <dgm:layoutNode name="Child4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5" axis="ch" ptType="node" st="5" cnt="1">
          <dgm:layoutNode name="Child5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9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047385-0701-4193-A368-E666A56C54BC}" type="datetimeFigureOut">
              <a:rPr lang="ru-RU" smtClean="0"/>
              <a:pPr/>
              <a:t>05.06.2018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0B66CC-2E85-44F2-A2E0-EA1AD04A13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79175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0B66CC-2E85-44F2-A2E0-EA1AD04A1302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90544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05.06.2018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05.06.2018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05.06.2018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05.06.2018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941379213"/>
              </p:ext>
            </p:extLst>
          </p:nvPr>
        </p:nvGraphicFramePr>
        <p:xfrm>
          <a:off x="323528" y="332656"/>
          <a:ext cx="8712968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24711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634082"/>
          </a:xfrm>
        </p:spPr>
        <p:txBody>
          <a:bodyPr/>
          <a:lstStyle/>
          <a:p>
            <a:pPr algn="ctr"/>
            <a:r>
              <a:rPr lang="uz-Cyrl-UZ" sz="3200" b="1" dirty="0">
                <a:latin typeface="Times New Roman" pitchFamily="18" charset="0"/>
                <a:cs typeface="Times New Roman" pitchFamily="18" charset="0"/>
              </a:rPr>
              <a:t>РЕЖА</a:t>
            </a:r>
            <a:r>
              <a:rPr lang="uz-Cyrl-UZ" sz="32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229957911"/>
              </p:ext>
            </p:extLst>
          </p:nvPr>
        </p:nvGraphicFramePr>
        <p:xfrm>
          <a:off x="467544" y="908720"/>
          <a:ext cx="8568952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21165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643050"/>
            <a:ext cx="8568952" cy="4594262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Токларни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агротехника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тадбирларидан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ҳар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йили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ўтказилиши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ўтқазилгандан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кейинги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дастлабки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йилларда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кесиб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муайян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туп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қабул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қилинган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шакл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ҳосил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қилинади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сўнгра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кейинги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йилларда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новдаларни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кесиб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ташлаб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қисқартириб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кераксиз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шохларни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кесиб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ташлаб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шакл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тупининг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бутун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ҳаёти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давомида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сақланади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тупининг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ер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устки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қисми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илдиз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тизими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ўртасида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тўғри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нисбат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бўлишига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эришилади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Кесишда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тупида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маълум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миқдорда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куртак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қолдириб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ҳосил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бериши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ўсиш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даражаси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тартибга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солинади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Токни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токни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парвариш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қилишни-кўмиш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боғлаш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ҳомток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қилиш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ҳоказоларни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осонлаштиради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ҳосилдорликни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камайтирмаган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ҳолда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уни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аста-секин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ёшартириш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имконини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Бундан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ташқари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токдаги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қутбликка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қарши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кураш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вегетатив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генератив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қисмларининг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ўсиш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кучини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тартибга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солишга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ҳамда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вегетатив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органлари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ҳосил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берувчи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органларнинг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маълум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оралиқда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ёйилиши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ҳамда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жойлашишига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ёрдам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	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357166"/>
            <a:ext cx="721523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Токларни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кесишни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аҳамияти ва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вазифалари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5080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357158" y="357166"/>
            <a:ext cx="8429684" cy="5929354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шакл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тузилишини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зарур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Аввал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айтилганидек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ток,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: ер ости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ер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устки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қисмлардан иборат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Ер ости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қисми қаламчадан ривожланадиган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ер ости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танадан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иборат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остки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товон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деб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аталади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Ер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остки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танада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юза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илдизлар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жойлашади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илдиз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тизими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одатда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тупроқнинг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30-200 см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қатламида жойлашади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Ер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устки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қисми ер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ости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тананинг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давоми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ҳисобланган танадан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иборат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Тана­тупнинг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биринчи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шохланишгача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қисми.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туфайли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тупи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мустаҳкам туради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қисмлар яхши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жойлашади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у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илдиз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тизими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ер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устки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қисми ўртасидаги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алоқани амалга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оширади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кўмиладиган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жойларда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ер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устки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қисми деярли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бўлмайди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кўмиш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осон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шароити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усулларига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қараб танани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баландликда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шакллантириш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Масалан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паст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танали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(40 см.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гача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танали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(40-80 см)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баланд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танали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(80-200 см.)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шакл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берилиши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Танасиз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қилиб ўстирилган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ер ости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танасининг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устки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қисмида занг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маданглар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ривожланган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жойи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йўғонлашиб каллак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бўлади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Калаксимон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шакл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ҳар йили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танага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яқин калта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қолдириб кесиш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натижасида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қилинади.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усул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Ўзбекистонда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деярли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қўлланил-майди.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85720" y="357166"/>
            <a:ext cx="8572560" cy="6143668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Тананинг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устки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қисмида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қисм-лари шакллантирилади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узунлиги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шакли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хусусятлари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шароити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қўлланиладиган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агротехника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тадбирларига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боғлиқ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қисм-лари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маданг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скелети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«қўллари» ҳисоб-ланиб, уларда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новдалари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жойлашади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«Қўллар» турли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йўғонликда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узунликда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доимий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ўзгарувчан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мум-кин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Улар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вақт-вақти 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ёшартирилиб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янгиларини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шакл-лантириб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Ҳосилли новдалар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­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бултурги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чиққан 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пишиб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Одатда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8-16,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ҳатто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тагача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суст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ўсувчи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винобоп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6-12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қолдириб кесилади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Ўринбосар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новда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­3-4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қолдириб кесилган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калта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Келгуси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ҳосилли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ўринбосар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иборат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звеносини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шаклланитириш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мкмкин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Мева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звеноси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­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ҳосилли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ўринбосар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ичига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Ҳар 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мадангда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биттадан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икки-учтагача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Ҳосилсиз новда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­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чиқиши ҳосилли новдаларникига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ўхшаш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аммо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тЎпгул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бўлмайди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Бачки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новда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­ ер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остки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тана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зангдаги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ухловчи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куртаклардан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чиққан новда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Кўпинча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улар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тугмайди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Йўғонлиги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12-13 мм. дан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бўлганлари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ғовлаган 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эркак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деб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аталади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Тўқималари ғовакли булиб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одатда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бачки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Ўсув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қўлтиғидан ривожланган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бачки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бўлиб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улар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базан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бериши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Бачки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совуқ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дўл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кабилардан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шикастланган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тиклашда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фойдаланиш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Етилган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мукаммал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новда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пишиб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узунлиги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100 см.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қисмининг йў-ғонлиги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6-12 мм. дан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бўлмаган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бўғин оралиғи нормал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хос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ранг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қишки куртаклари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142852"/>
            <a:ext cx="7820052" cy="796908"/>
          </a:xfrm>
        </p:spPr>
        <p:txBody>
          <a:bodyPr/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тупларини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кесиш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357158" y="1071546"/>
            <a:ext cx="8501122" cy="528641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ёруғсевар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чирмашиб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ўсувчи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(лиана)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ўсимлик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Ёввойи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ҳолда ўрмон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шароитига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мослашганлиги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сабабли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унда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бўйлама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қутблик, яъни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ёруғлик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сари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чирмашиб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тик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хусусияти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бор. Бунда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куртаклардан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пастки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скелет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қисми узаяди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ялонғочланади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навбатида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миқдори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сифатига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салбий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таъсир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кўрсата-ди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ток тез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қарийди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парвариш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қийинлашади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турилмаса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биринчи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ўзидаёқ 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суст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текис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ривожланамайди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майдалашади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вақтида пишмайди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сифати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ёмонлашади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Келгуси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бундай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ўзгаришлар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янада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кучаяди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2-3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ўтгач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ёввойилашади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ҳар йили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муҳим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маъсулиятли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агротехника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тадбирларидан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ҳисобланади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ўсимликнинг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ривожланиши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тартибга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со-линади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биологик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хусусиятлари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ўстириш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усул-ларига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қараб шакл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сифатини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оши-риш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замин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яратилади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парвариш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қулайлашади.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кесишдан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мақсад ҳар йили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маданг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қисмини олиб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ташлаш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қолганларини қисқартириш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ёшартириб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боришдир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85720" y="428604"/>
            <a:ext cx="8501122" cy="5857916"/>
          </a:xfrm>
        </p:spPr>
        <p:txBody>
          <a:bodyPr/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кучи, уни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усули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хусуиятларига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қараб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калта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(1-4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кўзли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(5-10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кўзли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(10-12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кўздан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аралаш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звеносини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шакллантириб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мақсад: токнинг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узоқ йиллар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давомида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ташқи муҳит шароитларига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мослаша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оладиган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ҳар йили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мўл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сифатли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бериш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ўсимлик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тупроқ парвариши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механизациядан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самарали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фойдаланиш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касаллик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зараркундаларга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қарши курашиш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ҳо-сил териш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кўмиш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қулайлаштириш-га иложи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борича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имкон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берадиган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маълум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шакл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тузилишни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барпо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этиш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уни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сақлаб боришдир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орқали тупнинг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айрим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қисмлари ўсиши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ривожланишини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кучайтириш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сусайтириш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озиқ моддаларнинг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керакли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даражада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тақсимланишини тартибга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Аммо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тузилишини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билмасдан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туриб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уни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қисмлари 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бориладиган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хомток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учини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чилпиш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.к.)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сифатли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бажариш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қийин кечади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ер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устки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бериши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ўртасидаги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мувозанатнинг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бузилишига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сабаб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Бундан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ташқари, токни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тўғри кесиш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қутбликнинг олдини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берувчи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органлар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ривожланишини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тартибга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солишга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маъ-лум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оралиқда жойлаштиришга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ёрдам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Кесилмаган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қутблик кучайиб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юқори қисмларидаги органлар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калта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новдаларини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ётиқ ҳолда боғлаш 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ёйсимон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ярим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ёйсимон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ҳалқасимон тарзда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эгиб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боғ-лаш қутбликка қарши курашишнинг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самарали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усуллари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ҳисобланади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357158" y="357166"/>
            <a:ext cx="8572560" cy="5715040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калта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қолдириб кесиш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қутбликни чеклашнинг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қадимий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оддий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усули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бунда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калта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2-4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қолдириб кесилади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усулнинг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ижобий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томони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оддийлиги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кучли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қилиш бўлса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салбий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томони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қолди-риладиган куртакларнинг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етарли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миқдорда бўлмаслигидир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навбатида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ҳосилдорликнинг камайишига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сабаб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усул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сифатли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қаламчалар тайёрлашга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мўл-жалланган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она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токзорларда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иссиқхоналарда ўстирилади-ган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нисбатан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қўлланилади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новдаларини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ётиқ 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қия, шунингдек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ёй, ярим ёй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шаклда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боғлаш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озиқ моддаларнинг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куртаклар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вегетатив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генератив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органларига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деярли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текис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тақсимлани-шига ёрдам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Натижада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текис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(тепа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қисми кучли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патки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қисми бўш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қолмайди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ўринбосар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қолдириб кесиш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қутб-ликнинг олдини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чораларидан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ҳисобланади.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Одатда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бундай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2-4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кўзга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ҳосилли новдадан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пастда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жойлаштирилади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Натижада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ҳосилли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ўринбосар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иборат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звеноси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қилинади.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Кейинги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ҳосилли 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ташланиб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ўринбосар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чиққан янги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тўлдирилади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Шундай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қилинганда занглар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узайиб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кетмайди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ток тез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қаримайди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хусусиятларига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қараб керакли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миқдорда куртаклар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қолдириш имконини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ҳосилдорликка путур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етмайди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усул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токчилик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амалиётида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қўлланилади.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428596" y="428604"/>
            <a:ext cx="8286808" cy="5929354"/>
          </a:xfrm>
        </p:spPr>
        <p:txBody>
          <a:bodyPr/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Ток тупи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айрим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қисмлари ўсишини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тартибга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солишда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керакли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узунликда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қолдири-ладиган куртаклар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миқдори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куртаклар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юкламаси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аҳа-миятга эга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Токчиликда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куртаклар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юкламаси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нагрузкаси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деган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атама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мавжуд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бунда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вақтида 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туп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гектар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токзорда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қолдириладиган куртакларнинг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умумий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сони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тушунилади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юкламаси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дейилганда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унда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хомтокдан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кейин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қолдирилган 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тўпгуллар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тушунилади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вақтида 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хомтокдан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сўнг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қолдирил-ган 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тўпгуллар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мўл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сифатли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беришни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камайтирмаса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бундай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юклама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оптимал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ҳисобланади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ҳаётида турли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даврларини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туфайли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ҳар 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хусусиятларини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зарур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Биринчи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давр­ёшлик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экишдан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 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тўлиқ ҳосил бергунгача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(4-5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давом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этади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вегетатив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массаси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скелети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шаклланади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орқари 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қисмлари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тана,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маданг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звеноси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шакллантирилади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звеносини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шакллантиришга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дастлабки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2-3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калта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орқали эришиш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Аммо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керагидан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ортиқча новдаларни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қолдириш ярамайди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85720" y="214290"/>
            <a:ext cx="8643998" cy="6357982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Иккинчи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давр­тўлиқ ҳосил бериш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шароитлари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хусусиятлари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парвариш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технологиясига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қа-раб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25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ортиқ давом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этади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осий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эътибор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қуйидаги вазифаларга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қаратилган бўлиши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шаклни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сақлаш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мадангларнинг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ҳаддан ташқари узун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кетишига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йўл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қўймаслик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сўриларни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қисмлари 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текис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тўлдириб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ҳисобига мўл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сифатли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етиштириш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тупроқ-иқлим шароитлари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озиқланиш майдони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биологик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хусусиятлари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усулларини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инобатга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ҳолда маълум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керакли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миқдорда ҳосил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ўринбосар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қолдириш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.к.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қариб борган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сари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қисман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бутунлай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ёшартириш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бериш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ўртасидаги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ўзаро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боғлиқликни сақлаш ҳам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кесишнинг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муҳим вазифаларидан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ҳисобланади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орқали унинг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беришини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тартибга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солишда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ҳар 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қолдириладиган ҳосил новдаларининг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сони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узунлиги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куртаклар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миқдори катта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рол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ўйнайди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кучи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инобатга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олиниши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Одатда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ўсувчи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сатҳи орқали узум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шаклланаётган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куртакларини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озиқ моддалар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таъминлайди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токнинг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ер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остки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устки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қисмларида озиқ моддаларининг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тўпланишига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ёрдам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Суст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сатҳи кам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улар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элементлари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бошқа қисмларни озиқ моддалар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таъминлашга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ожизлик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Одатда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ортиқча узун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йўғон 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озиқ моддаларни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фақат ўсиш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беҳуда сарф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қилади, уларнинг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совуққа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қишга чидамлилиги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кам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вақтида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улар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орқали талайгина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озиқ моддалар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йўқотилади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кесишдан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олдин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ҳар 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туп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кўздан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кечирилади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кучи,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йўғонлиги, пишганлик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даражаси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мадангларнинг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ҳолати, уларнинг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алмаштирилиши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қисми аниқланади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сўнгина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кесишга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киришилади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85720" y="357166"/>
            <a:ext cx="8501122" cy="5715040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Суст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ингичка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нозик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бўғим оралари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калта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хомток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вақтида тупда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керагидан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қолди-рилганлигининг аломати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ҳисобланади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Демак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мазкур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куртак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сонини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камайтириш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озиқлантириш лозим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Бундан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ташқари суст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куртаклар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шаклланмайди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озиқ моддалар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тўпланади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пишмайди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совуққа чидамсиз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майдалашади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сифати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талабга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жавоб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бермайди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узоқ сақланмайди.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Агар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бақувват, улардаги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бачки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демак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хомток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вақтида тупда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керакли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миқдорда 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қолдирилмаганлиги аломати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ҳисобланади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мазкур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кўпроқ новда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куртак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қолдириш талаб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этилади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усули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шароити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хусусияти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ёшига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монанд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тарзда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куртак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юкламаси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куртаклар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сони)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ғовлаб ўсади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бачки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илдиз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тана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устки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қисмининг ўзаро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боғлиқлиги бузилади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ухловчи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куртаклардан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одатда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улар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ноқулай ташқи муҳит таъсиротларига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чидамсиз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Хулоса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қилиб айтганда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хомток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вақтида ток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куртак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ҳаддан ташқари кам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қолдирилиши ток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ривожланишига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жиддий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путур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етказади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навбатида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ҳосилдорликка салбий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таъсир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кўрсатади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шароитида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вақтида кўпинча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қолдириладиган куртаклар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миқдори етарли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даражада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бўлмаганлиги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сабабли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олинаётган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миқдори ҳали талаб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даражасидан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паст.</a:t>
            </a:r>
          </a:p>
          <a:p>
            <a:pPr marL="0" indent="0"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357158" y="357166"/>
            <a:ext cx="8429684" cy="592935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Олим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мутахассислар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томонидан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борилган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кузатувлар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илмий-тадқиқот ишлари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чиқаришдаги тажрибалар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кўрсатадики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юқори, яъни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200-250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/га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етиштириш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маҳаллий хўраки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кишмишбоп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гектар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ҳисобига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300-400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мингтагача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куртак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қолдириш лозим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тик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симбағазларда ўсувчи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кишмишбоп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ҳар 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оралии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2,5 м)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230-300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куртакдан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винобоп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навларникига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150-200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куртакдан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тўғри келади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қия соябонли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сўриларда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ўстирилади-ган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ундан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1,5-2 марта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куртак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қолдириш лозим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албатта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шароитлари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хусусияти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озиқа майдони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парваришига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қараб маълум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даражада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ўзгариши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бериш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қобилияти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нави,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кучи,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жойлашганлиги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йўғонлиги, бўғим оралиғининг узун-қисқали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ҳ.к.га боғлиқ.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Масалан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маҳал-лий хўраки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кўпчилигида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6-7-бўғим-дан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кейинги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куртакларидан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винобоп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аксарияти-да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кўпинча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4-8-бўғимлардан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кейинги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куртаклардан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новдалари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беришдаги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мана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шундай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хос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хусусиятларини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жойнинг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табиий-иқлим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 шароитларини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усуллари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парвариш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ҳисобга олиб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узунликда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кесилиши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Масалан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калта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кесишда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4-6 та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ўринбосар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2-4 та),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узунликда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кесишда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8-12 та,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кесишда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16-20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тагача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куртак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қолдириш мақсадга мувофиқ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6" y="71438"/>
            <a:ext cx="8929718" cy="1000108"/>
          </a:xfrm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ru-RU" sz="2800" b="1" dirty="0" err="1" smtClean="0">
                <a:solidFill>
                  <a:schemeClr val="bg1"/>
                </a:solidFill>
              </a:rPr>
              <a:t>Ўзбекистонда</a:t>
            </a:r>
            <a:r>
              <a:rPr lang="ru-RU" sz="2800" b="1" dirty="0" smtClean="0">
                <a:solidFill>
                  <a:schemeClr val="bg1"/>
                </a:solidFill>
              </a:rPr>
              <a:t> ток </a:t>
            </a:r>
            <a:r>
              <a:rPr lang="ru-RU" sz="2800" b="1" dirty="0" err="1" smtClean="0">
                <a:solidFill>
                  <a:schemeClr val="bg1"/>
                </a:solidFill>
              </a:rPr>
              <a:t>навларини</a:t>
            </a:r>
            <a:r>
              <a:rPr lang="ru-RU" sz="2800" b="1" dirty="0" smtClean="0">
                <a:solidFill>
                  <a:schemeClr val="bg1"/>
                </a:solidFill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</a:rPr>
              <a:t>тахминан</a:t>
            </a:r>
            <a:r>
              <a:rPr lang="ru-RU" sz="2800" b="1" dirty="0" smtClean="0">
                <a:solidFill>
                  <a:schemeClr val="bg1"/>
                </a:solidFill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</a:rPr>
              <a:t>қуйидаги узунликда</a:t>
            </a:r>
            <a:r>
              <a:rPr lang="ru-RU" sz="2800" b="1" dirty="0" smtClean="0">
                <a:solidFill>
                  <a:schemeClr val="bg1"/>
                </a:solidFill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</a:rPr>
              <a:t>кесиш</a:t>
            </a:r>
            <a:r>
              <a:rPr lang="ru-RU" sz="2800" b="1" dirty="0" smtClean="0">
                <a:solidFill>
                  <a:schemeClr val="bg1"/>
                </a:solidFill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</a:rPr>
              <a:t>тавсия</a:t>
            </a:r>
            <a:r>
              <a:rPr lang="ru-RU" sz="2800" b="1" dirty="0" smtClean="0">
                <a:solidFill>
                  <a:schemeClr val="bg1"/>
                </a:solidFill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</a:rPr>
              <a:t>қилинади</a:t>
            </a:r>
            <a:r>
              <a:rPr lang="ru-RU" sz="2800" b="1" dirty="0" smtClean="0">
                <a:solidFill>
                  <a:schemeClr val="bg1"/>
                </a:solidFill>
              </a:rPr>
              <a:t> </a:t>
            </a:r>
            <a:endParaRPr lang="ru-RU" sz="2800" b="1" dirty="0">
              <a:solidFill>
                <a:schemeClr val="bg1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0" y="1142984"/>
          <a:ext cx="9144001" cy="5572140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2849824"/>
                <a:gridCol w="2049677"/>
                <a:gridCol w="2122250"/>
                <a:gridCol w="2122250"/>
              </a:tblGrid>
              <a:tr h="557214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Узум навлари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Ток тупининг ўсиш кучига қараб новдада </a:t>
                      </a:r>
                      <a:endParaRPr lang="ru-RU" sz="1200">
                        <a:solidFill>
                          <a:schemeClr val="bg1"/>
                        </a:solidFill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қолдириладиган куртаклар сони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860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кучли ўсувчи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ўртача ўсувчи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кучсиз ўсувчи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78607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Хўраки ва кишмишбоп навлар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86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Андижанский черний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16-18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10-15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7-9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786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Гўзал қора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15-20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10-12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8-10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786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Каттақўрғон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16-20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12-15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8-10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786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Нимранг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16-20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10-12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7-8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786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Тойифи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15-20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10-12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8-10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786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Ҳусайни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16-20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12-15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8-10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786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Оқ кишмиш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15-18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10-12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7-8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786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Қора кишмиш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16-20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10-12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8-10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786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Перлет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15-18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10-12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7-9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78607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Винобоп навлар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86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Баян ширей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10-15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8-10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6-8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786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Кульджинский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10-12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7-9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6-7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786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Морастел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10-12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7-8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5-7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786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Мускат венгерский 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10-12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7-10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5-7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786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Рислинг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9-10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7-8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5-6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786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Саперави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10-12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bg1"/>
                          </a:solidFill>
                        </a:rPr>
                        <a:t>7-9</a:t>
                      </a:r>
                      <a:endParaRPr lang="ru-RU" sz="12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bg1"/>
                          </a:solidFill>
                        </a:rPr>
                        <a:t>6-7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33" marR="42333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357158" y="357166"/>
            <a:ext cx="8358246" cy="621510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кўрсаткичлар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тахминий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новдаларнинг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узунлигини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белгилашда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пишганлик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даражаси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ҳолати ҳамда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тупидан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олинадиган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ҳосил ҳам инобатга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олинади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Илдиз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тизими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бақувват ривожланган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тупларида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ҳосил новдалари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қолдирилиб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уларга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юклама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берилади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Аммо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кучсиз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ўсган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тупларга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юклама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бериш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ярамайди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чунки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тупни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янада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кучсизлантириши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Баъзан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кучсиз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ўсган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тупдаги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новдаларни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жуда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калта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ҳатто, уларни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бутунлай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ташлаш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ҳоллари ҳам учрайди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Натижада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барг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сатҳи камайиб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тупнинг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умумий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ривожланишига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жиддий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путур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етади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Бундай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тупларда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керакли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миқдорда куртакларни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қолдириб, уларни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озиқлантиришни кучайтириш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бирга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қониқтириб суғориш лозим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ўсаётган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керагидан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калта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(4-5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куртак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қолдириб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кесилса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сурх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ривожланиб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ҳосил камаяди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Кундадан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чиққан бачи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одатда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узун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(15-20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кузгача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кесилиб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улардан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занг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ҳосил қилиш учун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Агар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тупда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ҳосил новдалар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етарли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бўлмаса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ривожланган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сурх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қўлтиқ новдалардан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ҳосил учун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фойдаланиш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Чунки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ҳосил куртаклари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ўрта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қис-мида шаклланган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-24"/>
            <a:ext cx="8034366" cy="725470"/>
          </a:xfrm>
        </p:spPr>
        <p:txBody>
          <a:bodyPr/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қоидалари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357158" y="857232"/>
            <a:ext cx="8501122" cy="5500726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токқайчи ҳамда боғ арра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вақтида токқайчи ўнг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қўлда новданинг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қолдириладиган томонида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чап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қўл 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ташланаётган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қисмни бироз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босиб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қисм-ларини кесишни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осонлаштиради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занглар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қуриган кундалар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боғ арра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боғ пичоғи 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текисланади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текис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қоладиган куртакнинг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устидан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қарама-қарши йўналишда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бўлгани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маъқул.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бутунлай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ташланадиган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бутоқ қолдирилмайди.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звеносини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шакллантиришда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бултурги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берган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ташланиб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ўринбосар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чиққан икки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юқоридагиси ҳосил новда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пасткиси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ўринбосар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сифатида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ўсувчи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кишмишбоп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ҳар 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зангида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одатда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новда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ўринбосар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қолдирилади.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сони 2-3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та-дан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шароитида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шакл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машҳур соҳибкор Ризамат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Мусамуҳамедов усулидан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кенг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моҳияти қуйидагича: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зангли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елпиғичсимон шакл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ҳар 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зангда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4-5 та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новда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2-4 та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ўринбосар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қол-дирилади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Тўрт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ёшли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ҳар 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зангда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ўринбосар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бир-иккитага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кўпайтирилади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баҳорги қуруқ боғлаш вақтида сўрига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елпиғич шаклида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текис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жойлаштирилади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428596" y="285728"/>
            <a:ext cx="8429684" cy="6286544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вақт-вақти 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ташланиши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туфайли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ҳо-сил новдалари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борган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сари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юқори қисмини эгаллай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бошлаб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улар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сўридан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ошиб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кетиши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вақт-вақти 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ёшартириб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алмаштириб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тупи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асосидан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чиққан новдалардан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uz-Cyrl-UZ" sz="1800" dirty="0" smtClean="0">
                <a:latin typeface="Times New Roman" pitchFamily="18" charset="0"/>
                <a:cs typeface="Times New Roman" pitchFamily="18" charset="0"/>
              </a:rPr>
              <a:t>Соябонли сим сўриларда ўстирилган токлар уч ёшга кирганда тупдаги зангларнинг ҳар бирида тўрттадан ҳосил ва ўринбосар новдалар қолдирилади.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Кейинчалик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ҳар 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новдаларнинг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сонини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ўнтагача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ўрин-босар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сони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5-6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тагача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етказилиб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ҳолат шу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да-ражада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сақланиши лозим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Янги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бақувват новдаларни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ривож-лантириш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ўринбосар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3-4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кўзга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ке-йинчалик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яна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ўринбосар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шакллантирилади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uz-Cyrl-UZ" sz="1800" dirty="0" smtClean="0">
                <a:latin typeface="Times New Roman" pitchFamily="18" charset="0"/>
                <a:cs typeface="Times New Roman" pitchFamily="18" charset="0"/>
              </a:rPr>
              <a:t>Ҳосил олиш учун новдалар қуйидагича тартибда кесилади: тупнинг тепа қисмида жойлашган новда (а) 17-20 куртак, ундан кейингиси (б) 14-16 куртак, сўнг 3-4 куртакли ўринбо-сар новда (1), кейинги пастки новда 12-14 куртак (в) ва шу тартибда новдалар 10-12 (г), 6-8 (д,ё,), 4-6 (ж) куртакка қис-қартириб борилади ва ўринбосар новдалар (2,3) қолдирилади. 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бундай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тартибда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тахминий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албатта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чунки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қолдириладиган куртаклар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сони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кучи,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жойлашишига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 боғлиқ ҳолда қисман ўзгариши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357158" y="285728"/>
            <a:ext cx="8501122" cy="607223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z-Cyrl-UZ" sz="1800" dirty="0" smtClean="0">
                <a:latin typeface="Times New Roman" pitchFamily="18" charset="0"/>
                <a:cs typeface="Times New Roman" pitchFamily="18" charset="0"/>
              </a:rPr>
              <a:t>Ушбу тартибга кўра келгуси йил кузда ток қуйидагича кесилади: ҳосил новда (а) ундаги барча рўдалар билан олиб ташланади.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Кейинги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новдалардан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б,в,г,д,ё,ж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чиққан новдалардан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имкон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қадар мева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звеноларини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шакллантириш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Бунда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ўринбосар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ривожланган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Келгуси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кесишда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устки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а,б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биринчи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ўринбосар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новдагача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тўлиқ олиб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ташланади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Қолган қисмлари эса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юқорида кўрсатилган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тартибда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Пировардида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юқори қисми иккинчи-учинчи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ўринбосар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новдаларгача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пасаяди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кейинчалик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барча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қисмини тўртинчи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ўринбосар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новдагача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ташлаш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имкони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туғилади.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тариқа занглардаги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ўринбосар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новдалари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вақт-вақти 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алмаштириб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маълум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даражада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ёшартириб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туришга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имкон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яратилади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Агар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зарур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вақтда алмаштириб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мақсадида, уларнинг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пастки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қисмида ўринбосар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қолдирилмаса, ҳосил берувчи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жадал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ривожланиб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сўридан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ошиб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кетади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яшашига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ҳосилдорлигига салбий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таъсир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кўр-сатади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тик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соябонли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симбағаз-ларидан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1-1,5 м. дан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юқори кўтарилмагани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маъқул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Ишком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воиш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усулида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ўстирилган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соябонли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сўрилардаги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фақат унда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қолдириладиган ҳосил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ўринбосар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сони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кўпроқ бўлади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2 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баландликкача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қолдирилиши 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тажрибали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мутахассислар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соҳибкорлар томонидан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кесилиши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rcRect l="8991" t="46357" r="51254" b="2751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rcRect l="53333" t="71859" r="10100" b="603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rcRect l="9710" t="4353" r="51612" b="7131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rcRect l="9710" t="29065" r="51612" b="51321"/>
          <a:stretch>
            <a:fillRect/>
          </a:stretch>
        </p:blipFill>
        <p:spPr bwMode="auto">
          <a:xfrm>
            <a:off x="0" y="142876"/>
            <a:ext cx="9144000" cy="6429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rcRect l="9508" t="49039" r="50717" b="3073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357158" y="357166"/>
            <a:ext cx="8429684" cy="607223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вақти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муддатда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кўмиладиган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жойларда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кузда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октябр-ноябрда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баҳорда кесилади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Эрта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пишар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Даройи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Чиллаки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Халилий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Перлет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Мускат венгерский,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Пино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черний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Ранний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ВИРа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Ризамат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Сурхак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китабский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ни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сентябр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охирларида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 кесиш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Кузги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дастлабки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ҳисобланиб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бунда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кераксиз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ортиқча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пишиб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етилмаган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ташланади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қолганлари қисқартирилади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қишга кўмиш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осонлаштиради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Қишлаш даврида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куртакларнниг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қисми зарарланиши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нобуд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бўлишини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ҳисобга олиб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кузги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кесишда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қолдириладиган куртаклар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миқдори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25-30%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кўпроқ бўлиши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Баҳорги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узил-кесил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ҳисобланиб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бунда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шикастланган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совуқ урган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ортиқча 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ташланади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Баҳорги кесиш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очилгач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шира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ҳаракати бошланмасдан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олдин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амалга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оширилиши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Шира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ҳаракати барвақт бошланган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айрим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ҳолларда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биринчи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чинбарг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чиқаргандан сўнг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кесилиши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шира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оқмаслиги 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Баҳорги совуқлардан зарарланган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зарарланганлик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даражаси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аниқлангач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қари токларни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ёшартириш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махсус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қоида асосида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1414"/>
            <a:ext cx="8177242" cy="511156"/>
          </a:xfrm>
        </p:spPr>
        <p:txBody>
          <a:bodyPr/>
          <a:lstStyle/>
          <a:p>
            <a:pPr algn="ctr"/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Занг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новдаларни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боғлаш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85720" y="785794"/>
            <a:ext cx="8572560" cy="5786478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 err="1" smtClean="0"/>
              <a:t>Баҳорда </a:t>
            </a:r>
            <a:r>
              <a:rPr lang="ru-RU" sz="1600" dirty="0" smtClean="0"/>
              <a:t>ток </a:t>
            </a:r>
            <a:r>
              <a:rPr lang="ru-RU" sz="1600" dirty="0" err="1" smtClean="0"/>
              <a:t>тупларини</a:t>
            </a:r>
            <a:r>
              <a:rPr lang="ru-RU" sz="1600" dirty="0" smtClean="0"/>
              <a:t> </a:t>
            </a:r>
            <a:r>
              <a:rPr lang="ru-RU" sz="1600" dirty="0" err="1" smtClean="0"/>
              <a:t>очиш</a:t>
            </a:r>
            <a:r>
              <a:rPr lang="ru-RU" sz="1600" dirty="0" smtClean="0"/>
              <a:t> </a:t>
            </a:r>
            <a:r>
              <a:rPr lang="ru-RU" sz="1600" dirty="0" err="1" smtClean="0"/>
              <a:t>билан</a:t>
            </a:r>
            <a:r>
              <a:rPr lang="ru-RU" sz="1600" dirty="0" smtClean="0"/>
              <a:t> </a:t>
            </a:r>
            <a:r>
              <a:rPr lang="ru-RU" sz="1600" dirty="0" err="1" smtClean="0"/>
              <a:t>бир</a:t>
            </a:r>
            <a:r>
              <a:rPr lang="ru-RU" sz="1600" dirty="0" smtClean="0"/>
              <a:t> </a:t>
            </a:r>
            <a:r>
              <a:rPr lang="ru-RU" sz="1600" dirty="0" err="1" smtClean="0"/>
              <a:t>вақтда занг</a:t>
            </a:r>
            <a:r>
              <a:rPr lang="ru-RU" sz="1600" dirty="0" smtClean="0"/>
              <a:t> </a:t>
            </a:r>
            <a:r>
              <a:rPr lang="ru-RU" sz="1600" dirty="0" err="1" smtClean="0"/>
              <a:t>ва</a:t>
            </a:r>
            <a:r>
              <a:rPr lang="ru-RU" sz="1600" dirty="0" smtClean="0"/>
              <a:t> </a:t>
            </a:r>
            <a:r>
              <a:rPr lang="ru-RU" sz="1600" dirty="0" err="1" smtClean="0"/>
              <a:t>новдалар</a:t>
            </a:r>
            <a:r>
              <a:rPr lang="ru-RU" sz="1600" dirty="0" smtClean="0"/>
              <a:t> </a:t>
            </a:r>
            <a:r>
              <a:rPr lang="ru-RU" sz="1600" dirty="0" err="1" smtClean="0"/>
              <a:t>сўриларга</a:t>
            </a:r>
            <a:r>
              <a:rPr lang="ru-RU" sz="1600" dirty="0" smtClean="0"/>
              <a:t> </a:t>
            </a:r>
            <a:r>
              <a:rPr lang="ru-RU" sz="1600" dirty="0" err="1" smtClean="0"/>
              <a:t>кўтариб</a:t>
            </a:r>
            <a:r>
              <a:rPr lang="ru-RU" sz="1600" dirty="0" smtClean="0"/>
              <a:t> </a:t>
            </a:r>
            <a:r>
              <a:rPr lang="ru-RU" sz="1600" dirty="0" err="1" smtClean="0"/>
              <a:t>боғланади</a:t>
            </a:r>
            <a:r>
              <a:rPr lang="ru-RU" sz="1600" dirty="0" smtClean="0"/>
              <a:t>. </a:t>
            </a:r>
            <a:r>
              <a:rPr lang="ru-RU" sz="1600" dirty="0" err="1" smtClean="0"/>
              <a:t>Буни</a:t>
            </a:r>
            <a:r>
              <a:rPr lang="ru-RU" sz="1600" dirty="0" smtClean="0"/>
              <a:t> </a:t>
            </a:r>
            <a:r>
              <a:rPr lang="ru-RU" sz="1600" dirty="0" err="1" smtClean="0"/>
              <a:t>соҳибкорлар тилида</a:t>
            </a:r>
            <a:r>
              <a:rPr lang="ru-RU" sz="1600" dirty="0" smtClean="0"/>
              <a:t> </a:t>
            </a:r>
            <a:r>
              <a:rPr lang="ru-RU" sz="1600" dirty="0" err="1" smtClean="0"/>
              <a:t>қуруқ боғлаш дейилади</a:t>
            </a:r>
            <a:r>
              <a:rPr lang="ru-RU" sz="1600" dirty="0" smtClean="0"/>
              <a:t>.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 err="1" smtClean="0"/>
              <a:t>Бу</a:t>
            </a:r>
            <a:r>
              <a:rPr lang="ru-RU" sz="1600" dirty="0" smtClean="0"/>
              <a:t> </a:t>
            </a:r>
            <a:r>
              <a:rPr lang="ru-RU" sz="1600" dirty="0" err="1" smtClean="0"/>
              <a:t>ишни</a:t>
            </a:r>
            <a:r>
              <a:rPr lang="ru-RU" sz="1600" dirty="0" smtClean="0"/>
              <a:t> </a:t>
            </a:r>
            <a:r>
              <a:rPr lang="ru-RU" sz="1600" dirty="0" err="1" smtClean="0"/>
              <a:t>кечиктирмаслик</a:t>
            </a:r>
            <a:r>
              <a:rPr lang="ru-RU" sz="1600" dirty="0" smtClean="0"/>
              <a:t> </a:t>
            </a:r>
            <a:r>
              <a:rPr lang="ru-RU" sz="1600" dirty="0" err="1" smtClean="0"/>
              <a:t>лозим</a:t>
            </a:r>
            <a:r>
              <a:rPr lang="ru-RU" sz="1600" dirty="0" smtClean="0"/>
              <a:t>, </a:t>
            </a:r>
            <a:r>
              <a:rPr lang="ru-RU" sz="1600" dirty="0" err="1" smtClean="0"/>
              <a:t>акс</a:t>
            </a:r>
            <a:r>
              <a:rPr lang="ru-RU" sz="1600" dirty="0" smtClean="0"/>
              <a:t> </a:t>
            </a:r>
            <a:r>
              <a:rPr lang="ru-RU" sz="1600" dirty="0" err="1" smtClean="0"/>
              <a:t>ҳолда бўртаётган</a:t>
            </a:r>
            <a:r>
              <a:rPr lang="ru-RU" sz="1600" dirty="0" smtClean="0"/>
              <a:t> </a:t>
            </a:r>
            <a:r>
              <a:rPr lang="ru-RU" sz="1600" dirty="0" err="1" smtClean="0"/>
              <a:t>куртаклар</a:t>
            </a:r>
            <a:r>
              <a:rPr lang="ru-RU" sz="1600" dirty="0" smtClean="0"/>
              <a:t> </a:t>
            </a:r>
            <a:r>
              <a:rPr lang="ru-RU" sz="1600" dirty="0" err="1" smtClean="0"/>
              <a:t>осонгина</a:t>
            </a:r>
            <a:r>
              <a:rPr lang="ru-RU" sz="1600" dirty="0" smtClean="0"/>
              <a:t> </a:t>
            </a:r>
            <a:r>
              <a:rPr lang="ru-RU" sz="1600" dirty="0" err="1" smtClean="0"/>
              <a:t>тушиб</a:t>
            </a:r>
            <a:r>
              <a:rPr lang="ru-RU" sz="1600" dirty="0" smtClean="0"/>
              <a:t> </a:t>
            </a:r>
            <a:r>
              <a:rPr lang="ru-RU" sz="1600" dirty="0" err="1" smtClean="0"/>
              <a:t>кетиши</a:t>
            </a:r>
            <a:r>
              <a:rPr lang="ru-RU" sz="1600" dirty="0" smtClean="0"/>
              <a:t> </a:t>
            </a:r>
            <a:r>
              <a:rPr lang="ru-RU" sz="1600" dirty="0" err="1" smtClean="0"/>
              <a:t>мумкин</a:t>
            </a:r>
            <a:r>
              <a:rPr lang="ru-RU" sz="1600" dirty="0" smtClean="0"/>
              <a:t>.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 err="1" smtClean="0"/>
              <a:t>Асосий</a:t>
            </a:r>
            <a:r>
              <a:rPr lang="ru-RU" sz="1600" dirty="0" smtClean="0"/>
              <a:t> </a:t>
            </a:r>
            <a:r>
              <a:rPr lang="ru-RU" sz="1600" dirty="0" err="1" smtClean="0"/>
              <a:t>занглар</a:t>
            </a:r>
            <a:r>
              <a:rPr lang="ru-RU" sz="1600" dirty="0" smtClean="0"/>
              <a:t> </a:t>
            </a:r>
            <a:r>
              <a:rPr lang="ru-RU" sz="1600" dirty="0" err="1" smtClean="0"/>
              <a:t>сўри</a:t>
            </a:r>
            <a:r>
              <a:rPr lang="ru-RU" sz="1600" dirty="0" smtClean="0"/>
              <a:t> </a:t>
            </a:r>
            <a:r>
              <a:rPr lang="ru-RU" sz="1600" dirty="0" err="1" smtClean="0"/>
              <a:t>юзаси</a:t>
            </a:r>
            <a:r>
              <a:rPr lang="ru-RU" sz="1600" dirty="0" smtClean="0"/>
              <a:t> </a:t>
            </a:r>
            <a:r>
              <a:rPr lang="ru-RU" sz="1600" dirty="0" err="1" smtClean="0"/>
              <a:t>бўйлаб</a:t>
            </a:r>
            <a:r>
              <a:rPr lang="ru-RU" sz="1600" dirty="0" smtClean="0"/>
              <a:t> </a:t>
            </a:r>
            <a:r>
              <a:rPr lang="ru-RU" sz="1600" dirty="0" err="1" smtClean="0"/>
              <a:t>икки</a:t>
            </a:r>
            <a:r>
              <a:rPr lang="ru-RU" sz="1600" dirty="0" smtClean="0"/>
              <a:t> </a:t>
            </a:r>
            <a:r>
              <a:rPr lang="ru-RU" sz="1600" dirty="0" err="1" smtClean="0"/>
              <a:t>томонга</a:t>
            </a:r>
            <a:r>
              <a:rPr lang="ru-RU" sz="1600" dirty="0" smtClean="0"/>
              <a:t>, </a:t>
            </a:r>
            <a:r>
              <a:rPr lang="ru-RU" sz="1600" dirty="0" err="1" smtClean="0"/>
              <a:t>биринчи</a:t>
            </a:r>
            <a:r>
              <a:rPr lang="ru-RU" sz="1600" dirty="0" smtClean="0"/>
              <a:t> </a:t>
            </a:r>
            <a:r>
              <a:rPr lang="ru-RU" sz="1600" dirty="0" err="1" smtClean="0"/>
              <a:t>ва</a:t>
            </a:r>
            <a:r>
              <a:rPr lang="ru-RU" sz="1600" dirty="0" smtClean="0"/>
              <a:t> </a:t>
            </a:r>
            <a:r>
              <a:rPr lang="ru-RU" sz="1600" dirty="0" err="1" smtClean="0"/>
              <a:t>иккинчи</a:t>
            </a:r>
            <a:r>
              <a:rPr lang="ru-RU" sz="1600" dirty="0" smtClean="0"/>
              <a:t> </a:t>
            </a:r>
            <a:r>
              <a:rPr lang="ru-RU" sz="1600" dirty="0" err="1" smtClean="0"/>
              <a:t>қатордаги симга</a:t>
            </a:r>
            <a:r>
              <a:rPr lang="ru-RU" sz="1600" dirty="0" smtClean="0"/>
              <a:t> </a:t>
            </a:r>
            <a:r>
              <a:rPr lang="ru-RU" sz="1600" dirty="0" err="1" smtClean="0"/>
              <a:t>ётиқ ҳолда текис</a:t>
            </a:r>
            <a:r>
              <a:rPr lang="ru-RU" sz="1600" dirty="0" smtClean="0"/>
              <a:t> </a:t>
            </a:r>
            <a:r>
              <a:rPr lang="ru-RU" sz="1600" dirty="0" err="1" smtClean="0"/>
              <a:t>боғланади.</a:t>
            </a:r>
            <a:r>
              <a:rPr lang="ru-RU" sz="1600" dirty="0" smtClean="0"/>
              <a:t> </a:t>
            </a:r>
            <a:r>
              <a:rPr lang="ru-RU" sz="1600" dirty="0" err="1" smtClean="0"/>
              <a:t>Новдалар</a:t>
            </a:r>
            <a:r>
              <a:rPr lang="ru-RU" sz="1600" dirty="0" smtClean="0"/>
              <a:t> тик </a:t>
            </a:r>
            <a:r>
              <a:rPr lang="ru-RU" sz="1600" dirty="0" err="1" smtClean="0"/>
              <a:t>боғланмаслиги лозим</a:t>
            </a:r>
            <a:r>
              <a:rPr lang="ru-RU" sz="1600" dirty="0" smtClean="0"/>
              <a:t>, </a:t>
            </a:r>
            <a:r>
              <a:rPr lang="ru-RU" sz="1600" dirty="0" err="1" smtClean="0"/>
              <a:t>акс</a:t>
            </a:r>
            <a:r>
              <a:rPr lang="ru-RU" sz="1600" dirty="0" smtClean="0"/>
              <a:t> </a:t>
            </a:r>
            <a:r>
              <a:rPr lang="ru-RU" sz="1600" dirty="0" err="1" smtClean="0"/>
              <a:t>ҳолда уларнинг</a:t>
            </a:r>
            <a:r>
              <a:rPr lang="ru-RU" sz="1600" dirty="0" smtClean="0"/>
              <a:t> </a:t>
            </a:r>
            <a:r>
              <a:rPr lang="ru-RU" sz="1600" dirty="0" err="1" smtClean="0"/>
              <a:t>юқо-ри қисмидаги куратклар</a:t>
            </a:r>
            <a:r>
              <a:rPr lang="ru-RU" sz="1600" dirty="0" smtClean="0"/>
              <a:t> </a:t>
            </a:r>
            <a:r>
              <a:rPr lang="ru-RU" sz="1600" dirty="0" err="1" smtClean="0"/>
              <a:t>ривожланиб</a:t>
            </a:r>
            <a:r>
              <a:rPr lang="ru-RU" sz="1600" dirty="0" smtClean="0"/>
              <a:t>, </a:t>
            </a:r>
            <a:r>
              <a:rPr lang="ru-RU" sz="1600" dirty="0" err="1" smtClean="0"/>
              <a:t>пастки</a:t>
            </a:r>
            <a:r>
              <a:rPr lang="ru-RU" sz="1600" dirty="0" smtClean="0"/>
              <a:t> </a:t>
            </a:r>
            <a:r>
              <a:rPr lang="ru-RU" sz="1600" dirty="0" err="1" smtClean="0"/>
              <a:t>қисмидагилари </a:t>
            </a:r>
            <a:r>
              <a:rPr lang="ru-RU" sz="1600" dirty="0" smtClean="0"/>
              <a:t>ё </a:t>
            </a:r>
            <a:r>
              <a:rPr lang="ru-RU" sz="1600" dirty="0" err="1" smtClean="0"/>
              <a:t>бутунлай</a:t>
            </a:r>
            <a:r>
              <a:rPr lang="ru-RU" sz="1600" dirty="0" smtClean="0"/>
              <a:t> </a:t>
            </a:r>
            <a:r>
              <a:rPr lang="ru-RU" sz="1600" dirty="0" err="1" smtClean="0"/>
              <a:t>ривожланмайди</a:t>
            </a:r>
            <a:r>
              <a:rPr lang="ru-RU" sz="1600" dirty="0" smtClean="0"/>
              <a:t> </a:t>
            </a:r>
            <a:r>
              <a:rPr lang="ru-RU" sz="1600" dirty="0" err="1" smtClean="0"/>
              <a:t>ва</a:t>
            </a:r>
            <a:r>
              <a:rPr lang="ru-RU" sz="1600" dirty="0" smtClean="0"/>
              <a:t> </a:t>
            </a:r>
            <a:r>
              <a:rPr lang="ru-RU" sz="1600" dirty="0" err="1" smtClean="0"/>
              <a:t>ёки</a:t>
            </a:r>
            <a:r>
              <a:rPr lang="ru-RU" sz="1600" dirty="0" smtClean="0"/>
              <a:t> </a:t>
            </a:r>
            <a:r>
              <a:rPr lang="ru-RU" sz="1600" dirty="0" err="1" smtClean="0"/>
              <a:t>улардан</a:t>
            </a:r>
            <a:r>
              <a:rPr lang="ru-RU" sz="1600" dirty="0" smtClean="0"/>
              <a:t> </a:t>
            </a:r>
            <a:r>
              <a:rPr lang="ru-RU" sz="1600" dirty="0" err="1" smtClean="0"/>
              <a:t>нимжон</a:t>
            </a:r>
            <a:r>
              <a:rPr lang="ru-RU" sz="1600" dirty="0" smtClean="0"/>
              <a:t> </a:t>
            </a:r>
            <a:r>
              <a:rPr lang="ru-RU" sz="1600" dirty="0" err="1" smtClean="0"/>
              <a:t>новдалар</a:t>
            </a:r>
            <a:r>
              <a:rPr lang="ru-RU" sz="1600" dirty="0" smtClean="0"/>
              <a:t> </a:t>
            </a:r>
            <a:r>
              <a:rPr lang="ru-RU" sz="1600" dirty="0" err="1" smtClean="0"/>
              <a:t>чиқади</a:t>
            </a:r>
            <a:r>
              <a:rPr lang="ru-RU" sz="1600" dirty="0" smtClean="0"/>
              <a:t>. </a:t>
            </a:r>
            <a:r>
              <a:rPr lang="ru-RU" sz="1600" dirty="0" err="1" smtClean="0"/>
              <a:t>Фақат янги</a:t>
            </a:r>
            <a:r>
              <a:rPr lang="ru-RU" sz="1600" dirty="0" smtClean="0"/>
              <a:t> </a:t>
            </a:r>
            <a:r>
              <a:rPr lang="ru-RU" sz="1600" dirty="0" err="1" smtClean="0"/>
              <a:t>занг</a:t>
            </a:r>
            <a:r>
              <a:rPr lang="ru-RU" sz="1600" dirty="0" smtClean="0"/>
              <a:t> </a:t>
            </a:r>
            <a:r>
              <a:rPr lang="ru-RU" sz="1600" dirty="0" err="1" smtClean="0"/>
              <a:t>ёки</a:t>
            </a:r>
            <a:r>
              <a:rPr lang="ru-RU" sz="1600" dirty="0" smtClean="0"/>
              <a:t> тана </a:t>
            </a:r>
            <a:r>
              <a:rPr lang="ru-RU" sz="1600" dirty="0" err="1" smtClean="0"/>
              <a:t>ҳосил қилиш мақсадидагина </a:t>
            </a:r>
            <a:r>
              <a:rPr lang="ru-RU" sz="1600" dirty="0" smtClean="0"/>
              <a:t>улар тик </a:t>
            </a:r>
            <a:r>
              <a:rPr lang="ru-RU" sz="1600" dirty="0" err="1" smtClean="0"/>
              <a:t>боғланиши мумкин</a:t>
            </a:r>
            <a:r>
              <a:rPr lang="ru-RU" sz="1600" dirty="0" smtClean="0"/>
              <a:t>.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 err="1" smtClean="0"/>
              <a:t>Ётиқ боғланган новдалардаги</a:t>
            </a:r>
            <a:r>
              <a:rPr lang="ru-RU" sz="1600" dirty="0" smtClean="0"/>
              <a:t> </a:t>
            </a:r>
            <a:r>
              <a:rPr lang="ru-RU" sz="1600" dirty="0" err="1" smtClean="0"/>
              <a:t>куртакларга</a:t>
            </a:r>
            <a:r>
              <a:rPr lang="ru-RU" sz="1600" dirty="0" smtClean="0"/>
              <a:t> </a:t>
            </a:r>
            <a:r>
              <a:rPr lang="ru-RU" sz="1600" dirty="0" err="1" smtClean="0"/>
              <a:t>озиқ моддалар</a:t>
            </a:r>
            <a:r>
              <a:rPr lang="ru-RU" sz="1600" dirty="0" smtClean="0"/>
              <a:t> </a:t>
            </a:r>
            <a:r>
              <a:rPr lang="ru-RU" sz="1600" dirty="0" err="1" smtClean="0"/>
              <a:t>деярли</a:t>
            </a:r>
            <a:r>
              <a:rPr lang="ru-RU" sz="1600" dirty="0" smtClean="0"/>
              <a:t> </a:t>
            </a:r>
            <a:r>
              <a:rPr lang="ru-RU" sz="1600" dirty="0" err="1" smtClean="0"/>
              <a:t>бир</a:t>
            </a:r>
            <a:r>
              <a:rPr lang="ru-RU" sz="1600" dirty="0" smtClean="0"/>
              <a:t> хил </a:t>
            </a:r>
            <a:r>
              <a:rPr lang="ru-RU" sz="1600" dirty="0" err="1" smtClean="0"/>
              <a:t>тақсимланиши туфайли</a:t>
            </a:r>
            <a:r>
              <a:rPr lang="ru-RU" sz="1600" dirty="0" smtClean="0"/>
              <a:t>, улар </a:t>
            </a:r>
            <a:r>
              <a:rPr lang="ru-RU" sz="1600" dirty="0" err="1" smtClean="0"/>
              <a:t>бир</a:t>
            </a:r>
            <a:r>
              <a:rPr lang="ru-RU" sz="1600" dirty="0" smtClean="0"/>
              <a:t> </a:t>
            </a:r>
            <a:r>
              <a:rPr lang="ru-RU" sz="1600" dirty="0" err="1" smtClean="0"/>
              <a:t>текис</a:t>
            </a:r>
            <a:r>
              <a:rPr lang="ru-RU" sz="1600" dirty="0" smtClean="0"/>
              <a:t> </a:t>
            </a:r>
            <a:r>
              <a:rPr lang="ru-RU" sz="1600" dirty="0" err="1" smtClean="0"/>
              <a:t>ривожланади</a:t>
            </a:r>
            <a:r>
              <a:rPr lang="ru-RU" sz="1600" dirty="0" smtClean="0"/>
              <a:t>, </a:t>
            </a:r>
            <a:r>
              <a:rPr lang="ru-RU" sz="1600" dirty="0" err="1" smtClean="0"/>
              <a:t>токнинг</a:t>
            </a:r>
            <a:r>
              <a:rPr lang="ru-RU" sz="1600" dirty="0" smtClean="0"/>
              <a:t> </a:t>
            </a:r>
            <a:r>
              <a:rPr lang="ru-RU" sz="1600" dirty="0" err="1" smtClean="0"/>
              <a:t>умумий</a:t>
            </a:r>
            <a:r>
              <a:rPr lang="ru-RU" sz="1600" dirty="0" smtClean="0"/>
              <a:t> </a:t>
            </a:r>
            <a:r>
              <a:rPr lang="ru-RU" sz="1600" dirty="0" err="1" smtClean="0"/>
              <a:t>ривожланиши</a:t>
            </a:r>
            <a:r>
              <a:rPr lang="ru-RU" sz="1600" dirty="0" smtClean="0"/>
              <a:t> </a:t>
            </a:r>
            <a:r>
              <a:rPr lang="ru-RU" sz="1600" dirty="0" err="1" smtClean="0"/>
              <a:t>ва</a:t>
            </a:r>
            <a:r>
              <a:rPr lang="ru-RU" sz="1600" dirty="0" smtClean="0"/>
              <a:t> </a:t>
            </a:r>
            <a:r>
              <a:rPr lang="ru-RU" sz="1600" dirty="0" err="1" smtClean="0"/>
              <a:t>ҳосилига ижобий</a:t>
            </a:r>
            <a:r>
              <a:rPr lang="ru-RU" sz="1600" dirty="0" smtClean="0"/>
              <a:t> </a:t>
            </a:r>
            <a:r>
              <a:rPr lang="ru-RU" sz="1600" dirty="0" err="1" smtClean="0"/>
              <a:t>таъсир</a:t>
            </a:r>
            <a:r>
              <a:rPr lang="ru-RU" sz="1600" dirty="0" smtClean="0"/>
              <a:t> </a:t>
            </a:r>
            <a:r>
              <a:rPr lang="ru-RU" sz="1600" dirty="0" err="1" smtClean="0"/>
              <a:t>кўрсатади</a:t>
            </a:r>
            <a:r>
              <a:rPr lang="ru-RU" sz="1600" dirty="0" smtClean="0"/>
              <a:t>.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 err="1" smtClean="0"/>
              <a:t>Айрим</a:t>
            </a:r>
            <a:r>
              <a:rPr lang="ru-RU" sz="1600" dirty="0" smtClean="0"/>
              <a:t> </a:t>
            </a:r>
            <a:r>
              <a:rPr lang="ru-RU" sz="1600" dirty="0" err="1" smtClean="0"/>
              <a:t>ҳолларда новдалар</a:t>
            </a:r>
            <a:r>
              <a:rPr lang="ru-RU" sz="1600" dirty="0" smtClean="0"/>
              <a:t> </a:t>
            </a:r>
            <a:r>
              <a:rPr lang="ru-RU" sz="1600" dirty="0" err="1" smtClean="0"/>
              <a:t>ёйсимон</a:t>
            </a:r>
            <a:r>
              <a:rPr lang="ru-RU" sz="1600" dirty="0" smtClean="0"/>
              <a:t>, ярим </a:t>
            </a:r>
            <a:r>
              <a:rPr lang="ru-RU" sz="1600" dirty="0" err="1" smtClean="0"/>
              <a:t>ёйсимон</a:t>
            </a:r>
            <a:r>
              <a:rPr lang="ru-RU" sz="1600" dirty="0" smtClean="0"/>
              <a:t> </a:t>
            </a:r>
            <a:r>
              <a:rPr lang="ru-RU" sz="1600" dirty="0" err="1" smtClean="0"/>
              <a:t>ёки</a:t>
            </a:r>
            <a:r>
              <a:rPr lang="ru-RU" sz="1600" dirty="0" smtClean="0"/>
              <a:t> </a:t>
            </a:r>
            <a:r>
              <a:rPr lang="ru-RU" sz="1600" dirty="0" err="1" smtClean="0"/>
              <a:t>халқасимон ҳолда ҳам боғланиши мумкин</a:t>
            </a:r>
            <a:r>
              <a:rPr lang="ru-RU" sz="1600" dirty="0" smtClean="0"/>
              <a:t>. Бунда </a:t>
            </a:r>
            <a:r>
              <a:rPr lang="ru-RU" sz="1600" dirty="0" err="1" smtClean="0"/>
              <a:t>эгик</a:t>
            </a:r>
            <a:r>
              <a:rPr lang="ru-RU" sz="1600" dirty="0" smtClean="0"/>
              <a:t> </a:t>
            </a:r>
            <a:r>
              <a:rPr lang="ru-RU" sz="1600" dirty="0" err="1" smtClean="0"/>
              <a:t>жойгача</a:t>
            </a:r>
            <a:r>
              <a:rPr lang="ru-RU" sz="1600" dirty="0" smtClean="0"/>
              <a:t> </a:t>
            </a:r>
            <a:r>
              <a:rPr lang="ru-RU" sz="1600" dirty="0" err="1" smtClean="0"/>
              <a:t>бўлган</a:t>
            </a:r>
            <a:r>
              <a:rPr lang="ru-RU" sz="1600" dirty="0" smtClean="0"/>
              <a:t> </a:t>
            </a:r>
            <a:r>
              <a:rPr lang="ru-RU" sz="1600" dirty="0" err="1" smtClean="0"/>
              <a:t>куртаклар</a:t>
            </a:r>
            <a:r>
              <a:rPr lang="ru-RU" sz="1600" dirty="0" smtClean="0"/>
              <a:t> </a:t>
            </a:r>
            <a:r>
              <a:rPr lang="ru-RU" sz="1600" dirty="0" err="1" smtClean="0"/>
              <a:t>яхши</a:t>
            </a:r>
            <a:r>
              <a:rPr lang="ru-RU" sz="1600" dirty="0" smtClean="0"/>
              <a:t> </a:t>
            </a:r>
            <a:r>
              <a:rPr lang="ru-RU" sz="1600" dirty="0" err="1" smtClean="0"/>
              <a:t>ривожланиб</a:t>
            </a:r>
            <a:r>
              <a:rPr lang="ru-RU" sz="1600" dirty="0" smtClean="0"/>
              <a:t>, </a:t>
            </a:r>
            <a:r>
              <a:rPr lang="ru-RU" sz="1600" dirty="0" err="1" smtClean="0"/>
              <a:t>ҳосил бўлган</a:t>
            </a:r>
            <a:r>
              <a:rPr lang="ru-RU" sz="1600" dirty="0" smtClean="0"/>
              <a:t> </a:t>
            </a:r>
            <a:r>
              <a:rPr lang="ru-RU" sz="1600" dirty="0" err="1" smtClean="0"/>
              <a:t>кучли</a:t>
            </a:r>
            <a:r>
              <a:rPr lang="ru-RU" sz="1600" dirty="0" smtClean="0"/>
              <a:t> </a:t>
            </a:r>
            <a:r>
              <a:rPr lang="ru-RU" sz="1600" dirty="0" err="1" smtClean="0"/>
              <a:t>новдалардан</a:t>
            </a:r>
            <a:r>
              <a:rPr lang="ru-RU" sz="1600" dirty="0" smtClean="0"/>
              <a:t> </a:t>
            </a:r>
            <a:r>
              <a:rPr lang="ru-RU" sz="1600" dirty="0" err="1" smtClean="0"/>
              <a:t>келаси</a:t>
            </a:r>
            <a:r>
              <a:rPr lang="ru-RU" sz="1600" dirty="0" smtClean="0"/>
              <a:t> </a:t>
            </a:r>
            <a:r>
              <a:rPr lang="ru-RU" sz="1600" dirty="0" err="1" smtClean="0"/>
              <a:t>йил</a:t>
            </a:r>
            <a:r>
              <a:rPr lang="ru-RU" sz="1600" dirty="0" smtClean="0"/>
              <a:t> </a:t>
            </a:r>
            <a:r>
              <a:rPr lang="ru-RU" sz="1600" dirty="0" err="1" smtClean="0"/>
              <a:t>ҳосили учун</a:t>
            </a:r>
            <a:r>
              <a:rPr lang="ru-RU" sz="1600" dirty="0" smtClean="0"/>
              <a:t> </a:t>
            </a:r>
            <a:r>
              <a:rPr lang="ru-RU" sz="1600" dirty="0" err="1" smtClean="0"/>
              <a:t>фойдаланилади</a:t>
            </a:r>
            <a:r>
              <a:rPr lang="ru-RU" sz="1600" dirty="0" smtClean="0"/>
              <a:t>.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 err="1" smtClean="0"/>
              <a:t>Қуруқ боғлашда </a:t>
            </a:r>
            <a:r>
              <a:rPr lang="ru-RU" sz="1600" dirty="0" smtClean="0"/>
              <a:t>ток </a:t>
            </a:r>
            <a:r>
              <a:rPr lang="ru-RU" sz="1600" dirty="0" err="1" smtClean="0"/>
              <a:t>қисмлари тупга</a:t>
            </a:r>
            <a:r>
              <a:rPr lang="ru-RU" sz="1600" dirty="0" smtClean="0"/>
              <a:t> </a:t>
            </a:r>
            <a:r>
              <a:rPr lang="ru-RU" sz="1600" dirty="0" err="1" smtClean="0"/>
              <a:t>берилган</a:t>
            </a:r>
            <a:r>
              <a:rPr lang="ru-RU" sz="1600" dirty="0" smtClean="0"/>
              <a:t> </a:t>
            </a:r>
            <a:r>
              <a:rPr lang="ru-RU" sz="1600" dirty="0" err="1" smtClean="0"/>
              <a:t>шаклга</a:t>
            </a:r>
            <a:r>
              <a:rPr lang="ru-RU" sz="1600" dirty="0" smtClean="0"/>
              <a:t> </a:t>
            </a:r>
            <a:r>
              <a:rPr lang="ru-RU" sz="1600" dirty="0" err="1" smtClean="0"/>
              <a:t>монанд</a:t>
            </a:r>
            <a:r>
              <a:rPr lang="ru-RU" sz="1600" dirty="0" smtClean="0"/>
              <a:t> </a:t>
            </a:r>
            <a:r>
              <a:rPr lang="ru-RU" sz="1600" dirty="0" err="1" smtClean="0"/>
              <a:t>жойлаштирилиши</a:t>
            </a:r>
            <a:r>
              <a:rPr lang="ru-RU" sz="1600" dirty="0" smtClean="0"/>
              <a:t> </a:t>
            </a:r>
            <a:r>
              <a:rPr lang="ru-RU" sz="1600" dirty="0" err="1" smtClean="0"/>
              <a:t>лозим</a:t>
            </a:r>
            <a:r>
              <a:rPr lang="ru-RU" sz="1600" dirty="0" smtClean="0"/>
              <a:t>. Бунда </a:t>
            </a:r>
            <a:r>
              <a:rPr lang="ru-RU" sz="1600" dirty="0" err="1" smtClean="0"/>
              <a:t>сўрининг</a:t>
            </a:r>
            <a:r>
              <a:rPr lang="ru-RU" sz="1600" dirty="0" smtClean="0"/>
              <a:t> </a:t>
            </a:r>
            <a:r>
              <a:rPr lang="ru-RU" sz="1600" dirty="0" err="1" smtClean="0"/>
              <a:t>барча</a:t>
            </a:r>
            <a:r>
              <a:rPr lang="ru-RU" sz="1600" dirty="0" smtClean="0"/>
              <a:t> </a:t>
            </a:r>
            <a:r>
              <a:rPr lang="ru-RU" sz="1600" dirty="0" err="1" smtClean="0"/>
              <a:t>юзаси</a:t>
            </a:r>
            <a:r>
              <a:rPr lang="ru-RU" sz="1600" dirty="0" smtClean="0"/>
              <a:t> </a:t>
            </a:r>
            <a:r>
              <a:rPr lang="ru-RU" sz="1600" dirty="0" err="1" smtClean="0"/>
              <a:t>яхши</a:t>
            </a:r>
            <a:r>
              <a:rPr lang="ru-RU" sz="1600" dirty="0" smtClean="0"/>
              <a:t> </a:t>
            </a:r>
            <a:r>
              <a:rPr lang="ru-RU" sz="1600" dirty="0" err="1" smtClean="0"/>
              <a:t>ривожланган</a:t>
            </a:r>
            <a:r>
              <a:rPr lang="ru-RU" sz="1600" dirty="0" smtClean="0"/>
              <a:t> </a:t>
            </a:r>
            <a:r>
              <a:rPr lang="ru-RU" sz="1600" dirty="0" err="1" smtClean="0"/>
              <a:t>яшил</a:t>
            </a:r>
            <a:r>
              <a:rPr lang="ru-RU" sz="1600" dirty="0" smtClean="0"/>
              <a:t> </a:t>
            </a:r>
            <a:r>
              <a:rPr lang="ru-RU" sz="1600" dirty="0" err="1" smtClean="0"/>
              <a:t>новдалар</a:t>
            </a:r>
            <a:r>
              <a:rPr lang="ru-RU" sz="1600" dirty="0" smtClean="0"/>
              <a:t> </a:t>
            </a:r>
            <a:r>
              <a:rPr lang="ru-RU" sz="1600" dirty="0" err="1" smtClean="0"/>
              <a:t>билан</a:t>
            </a:r>
            <a:r>
              <a:rPr lang="ru-RU" sz="1600" dirty="0" smtClean="0"/>
              <a:t> </a:t>
            </a:r>
            <a:r>
              <a:rPr lang="ru-RU" sz="1600" dirty="0" err="1" smtClean="0"/>
              <a:t>таъминланиши</a:t>
            </a:r>
            <a:r>
              <a:rPr lang="ru-RU" sz="1600" dirty="0" smtClean="0"/>
              <a:t>, </a:t>
            </a:r>
            <a:r>
              <a:rPr lang="ru-RU" sz="1600" dirty="0" err="1" smtClean="0"/>
              <a:t>улардан</a:t>
            </a:r>
            <a:r>
              <a:rPr lang="ru-RU" sz="1600" dirty="0" smtClean="0"/>
              <a:t> </a:t>
            </a:r>
            <a:r>
              <a:rPr lang="ru-RU" sz="1600" dirty="0" err="1" smtClean="0"/>
              <a:t>келгуси</a:t>
            </a:r>
            <a:r>
              <a:rPr lang="ru-RU" sz="1600" dirty="0" smtClean="0"/>
              <a:t> </a:t>
            </a:r>
            <a:r>
              <a:rPr lang="ru-RU" sz="1600" dirty="0" err="1" smtClean="0"/>
              <a:t>йил</a:t>
            </a:r>
            <a:r>
              <a:rPr lang="ru-RU" sz="1600" dirty="0" smtClean="0"/>
              <a:t> </a:t>
            </a:r>
            <a:r>
              <a:rPr lang="ru-RU" sz="1600" dirty="0" err="1" smtClean="0"/>
              <a:t>ҳосили учун</a:t>
            </a:r>
            <a:r>
              <a:rPr lang="ru-RU" sz="1600" dirty="0" smtClean="0"/>
              <a:t> </a:t>
            </a:r>
            <a:r>
              <a:rPr lang="ru-RU" sz="1600" dirty="0" err="1" smtClean="0"/>
              <a:t>ҳосил новдаларни</a:t>
            </a:r>
            <a:r>
              <a:rPr lang="ru-RU" sz="1600" dirty="0" smtClean="0"/>
              <a:t> </a:t>
            </a:r>
            <a:r>
              <a:rPr lang="ru-RU" sz="1600" dirty="0" err="1" smtClean="0"/>
              <a:t>шакллантириш</a:t>
            </a:r>
            <a:r>
              <a:rPr lang="ru-RU" sz="1600" dirty="0" smtClean="0"/>
              <a:t>, </a:t>
            </a:r>
            <a:r>
              <a:rPr lang="ru-RU" sz="1600" dirty="0" err="1" smtClean="0"/>
              <a:t>узум</a:t>
            </a:r>
            <a:r>
              <a:rPr lang="ru-RU" sz="1600" dirty="0" smtClean="0"/>
              <a:t> </a:t>
            </a:r>
            <a:r>
              <a:rPr lang="ru-RU" sz="1600" dirty="0" err="1" smtClean="0"/>
              <a:t>бошларини</a:t>
            </a:r>
            <a:r>
              <a:rPr lang="ru-RU" sz="1600" dirty="0" smtClean="0"/>
              <a:t> </a:t>
            </a:r>
            <a:r>
              <a:rPr lang="ru-RU" sz="1600" dirty="0" err="1" smtClean="0"/>
              <a:t>маълум</a:t>
            </a:r>
            <a:r>
              <a:rPr lang="ru-RU" sz="1600" dirty="0" smtClean="0"/>
              <a:t> </a:t>
            </a:r>
            <a:r>
              <a:rPr lang="ru-RU" sz="1600" dirty="0" err="1" smtClean="0"/>
              <a:t>қисмда жойлаштириш</a:t>
            </a:r>
            <a:r>
              <a:rPr lang="ru-RU" sz="1600" dirty="0" smtClean="0"/>
              <a:t>, </a:t>
            </a:r>
            <a:r>
              <a:rPr lang="ru-RU" sz="1600" dirty="0" err="1" smtClean="0"/>
              <a:t>қутб-ликни тартибга</a:t>
            </a:r>
            <a:r>
              <a:rPr lang="ru-RU" sz="1600" dirty="0" smtClean="0"/>
              <a:t> </a:t>
            </a:r>
            <a:r>
              <a:rPr lang="ru-RU" sz="1600" dirty="0" err="1" smtClean="0"/>
              <a:t>солиш</a:t>
            </a:r>
            <a:r>
              <a:rPr lang="ru-RU" sz="1600" dirty="0" smtClean="0"/>
              <a:t> </a:t>
            </a:r>
            <a:r>
              <a:rPr lang="ru-RU" sz="1600" dirty="0" err="1" smtClean="0"/>
              <a:t>кўзда</a:t>
            </a:r>
            <a:r>
              <a:rPr lang="ru-RU" sz="1600" dirty="0" smtClean="0"/>
              <a:t> </a:t>
            </a:r>
            <a:r>
              <a:rPr lang="ru-RU" sz="1600" dirty="0" err="1" smtClean="0"/>
              <a:t>тутилган</a:t>
            </a:r>
            <a:r>
              <a:rPr lang="ru-RU" sz="1600" dirty="0" smtClean="0"/>
              <a:t> </a:t>
            </a:r>
            <a:r>
              <a:rPr lang="ru-RU" sz="1600" dirty="0" err="1" smtClean="0"/>
              <a:t>бўлиши</a:t>
            </a:r>
            <a:r>
              <a:rPr lang="ru-RU" sz="1600" dirty="0" smtClean="0"/>
              <a:t> </a:t>
            </a:r>
            <a:r>
              <a:rPr lang="ru-RU" sz="1600" dirty="0" err="1" smtClean="0"/>
              <a:t>керак</a:t>
            </a:r>
            <a:r>
              <a:rPr lang="ru-RU" sz="1600" dirty="0" smtClean="0"/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 err="1" smtClean="0"/>
              <a:t>Қуруқ боғлашда чипта</a:t>
            </a:r>
            <a:r>
              <a:rPr lang="ru-RU" sz="1600" dirty="0" smtClean="0"/>
              <a:t>, каноп, тол </a:t>
            </a:r>
            <a:r>
              <a:rPr lang="ru-RU" sz="1600" dirty="0" err="1" smtClean="0"/>
              <a:t>новдалари</a:t>
            </a:r>
            <a:r>
              <a:rPr lang="ru-RU" sz="1600" dirty="0" smtClean="0"/>
              <a:t>, </a:t>
            </a:r>
            <a:r>
              <a:rPr lang="ru-RU" sz="1600" dirty="0" err="1" smtClean="0"/>
              <a:t>ёш</a:t>
            </a:r>
            <a:r>
              <a:rPr lang="ru-RU" sz="1600" dirty="0" smtClean="0"/>
              <a:t> тут </a:t>
            </a:r>
            <a:r>
              <a:rPr lang="ru-RU" sz="1600" dirty="0" err="1" smtClean="0"/>
              <a:t>дарахтининг</a:t>
            </a:r>
            <a:r>
              <a:rPr lang="ru-RU" sz="1600" dirty="0" smtClean="0"/>
              <a:t> </a:t>
            </a:r>
            <a:r>
              <a:rPr lang="ru-RU" sz="1600" dirty="0" err="1" smtClean="0"/>
              <a:t>пўстлоғи</a:t>
            </a:r>
            <a:r>
              <a:rPr lang="ru-RU" sz="1600" dirty="0" smtClean="0"/>
              <a:t>, полиэтилен </a:t>
            </a:r>
            <a:r>
              <a:rPr lang="ru-RU" sz="1600" dirty="0" err="1" smtClean="0"/>
              <a:t>тасмалари</a:t>
            </a:r>
            <a:r>
              <a:rPr lang="ru-RU" sz="1600" dirty="0" smtClean="0"/>
              <a:t> </a:t>
            </a:r>
            <a:r>
              <a:rPr lang="ru-RU" sz="1600" dirty="0" err="1" smtClean="0"/>
              <a:t>ва</a:t>
            </a:r>
            <a:r>
              <a:rPr lang="ru-RU" sz="1600" dirty="0" smtClean="0"/>
              <a:t> </a:t>
            </a:r>
            <a:r>
              <a:rPr lang="ru-RU" sz="1600" dirty="0" err="1" smtClean="0"/>
              <a:t>бошқалардан фойдаланилади</a:t>
            </a:r>
            <a:r>
              <a:rPr lang="ru-RU" sz="1600" dirty="0" smtClean="0"/>
              <a:t>. </a:t>
            </a:r>
            <a:r>
              <a:rPr lang="ru-RU" sz="1600" dirty="0" err="1" smtClean="0"/>
              <a:t>Занг</a:t>
            </a:r>
            <a:r>
              <a:rPr lang="ru-RU" sz="1600" dirty="0" smtClean="0"/>
              <a:t> </a:t>
            </a:r>
            <a:r>
              <a:rPr lang="ru-RU" sz="1600" dirty="0" err="1" smtClean="0"/>
              <a:t>ва</a:t>
            </a:r>
            <a:r>
              <a:rPr lang="ru-RU" sz="1600" dirty="0" smtClean="0"/>
              <a:t> </a:t>
            </a:r>
            <a:r>
              <a:rPr lang="ru-RU" sz="1600" dirty="0" err="1" smtClean="0"/>
              <a:t>новдалар</a:t>
            </a:r>
            <a:r>
              <a:rPr lang="ru-RU" sz="1600" dirty="0" smtClean="0"/>
              <a:t> «8» </a:t>
            </a:r>
            <a:r>
              <a:rPr lang="ru-RU" sz="1600" dirty="0" err="1" smtClean="0"/>
              <a:t>рақами усулида</a:t>
            </a:r>
            <a:r>
              <a:rPr lang="ru-RU" sz="1600" dirty="0" smtClean="0"/>
              <a:t> </a:t>
            </a:r>
            <a:r>
              <a:rPr lang="ru-RU" sz="1600" dirty="0" err="1" smtClean="0"/>
              <a:t>мустаҳкам боғланиши керак</a:t>
            </a:r>
            <a:r>
              <a:rPr lang="ru-RU" sz="1600" dirty="0" smtClean="0"/>
              <a:t>. </a:t>
            </a:r>
            <a:r>
              <a:rPr lang="ru-RU" sz="1600" dirty="0" err="1" smtClean="0"/>
              <a:t>Бир</a:t>
            </a:r>
            <a:r>
              <a:rPr lang="ru-RU" sz="1600" dirty="0" smtClean="0"/>
              <a:t> гектар </a:t>
            </a:r>
            <a:r>
              <a:rPr lang="ru-RU" sz="1600" dirty="0" err="1" smtClean="0"/>
              <a:t>токзор</a:t>
            </a:r>
            <a:r>
              <a:rPr lang="ru-RU" sz="1600" dirty="0" smtClean="0"/>
              <a:t> </a:t>
            </a:r>
            <a:r>
              <a:rPr lang="ru-RU" sz="1600" dirty="0" err="1" smtClean="0"/>
              <a:t>учун</a:t>
            </a:r>
            <a:r>
              <a:rPr lang="ru-RU" sz="1600" dirty="0" smtClean="0"/>
              <a:t> 15 кг. </a:t>
            </a:r>
            <a:r>
              <a:rPr lang="ru-RU" sz="1600" dirty="0" err="1" smtClean="0"/>
              <a:t>гача</a:t>
            </a:r>
            <a:r>
              <a:rPr lang="ru-RU" sz="1600" dirty="0" smtClean="0"/>
              <a:t> </a:t>
            </a:r>
            <a:r>
              <a:rPr lang="ru-RU" sz="1600" dirty="0" err="1" smtClean="0"/>
              <a:t>боғлов материали</a:t>
            </a:r>
            <a:r>
              <a:rPr lang="ru-RU" sz="1600" dirty="0" smtClean="0"/>
              <a:t> </a:t>
            </a:r>
            <a:r>
              <a:rPr lang="ru-RU" sz="1600" dirty="0" err="1" smtClean="0"/>
              <a:t>сарфланади</a:t>
            </a:r>
            <a:r>
              <a:rPr lang="ru-RU" sz="1600" dirty="0" smtClean="0"/>
              <a:t>.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 err="1" smtClean="0"/>
              <a:t>Яшил</a:t>
            </a:r>
            <a:r>
              <a:rPr lang="ru-RU" sz="1600" dirty="0" smtClean="0"/>
              <a:t> </a:t>
            </a:r>
            <a:r>
              <a:rPr lang="ru-RU" sz="1600" dirty="0" err="1" smtClean="0"/>
              <a:t>новдалар</a:t>
            </a:r>
            <a:r>
              <a:rPr lang="ru-RU" sz="1600" dirty="0" smtClean="0"/>
              <a:t> </a:t>
            </a:r>
            <a:r>
              <a:rPr lang="ru-RU" sz="1600" dirty="0" err="1" smtClean="0"/>
              <a:t>биринчи</a:t>
            </a:r>
            <a:r>
              <a:rPr lang="ru-RU" sz="1600" dirty="0" smtClean="0"/>
              <a:t> </a:t>
            </a:r>
            <a:r>
              <a:rPr lang="ru-RU" sz="1600" dirty="0" err="1" smtClean="0"/>
              <a:t>ва</a:t>
            </a:r>
            <a:r>
              <a:rPr lang="ru-RU" sz="1600" dirty="0" smtClean="0"/>
              <a:t> </a:t>
            </a:r>
            <a:r>
              <a:rPr lang="ru-RU" sz="1600" dirty="0" err="1" smtClean="0"/>
              <a:t>иккинчи</a:t>
            </a:r>
            <a:r>
              <a:rPr lang="ru-RU" sz="1600" dirty="0" smtClean="0"/>
              <a:t> </a:t>
            </a:r>
            <a:r>
              <a:rPr lang="ru-RU" sz="1600" dirty="0" err="1" smtClean="0"/>
              <a:t>хомток</a:t>
            </a:r>
            <a:r>
              <a:rPr lang="ru-RU" sz="1600" dirty="0" smtClean="0"/>
              <a:t> </a:t>
            </a:r>
            <a:r>
              <a:rPr lang="ru-RU" sz="1600" dirty="0" err="1" smtClean="0"/>
              <a:t>вақтида </a:t>
            </a:r>
            <a:r>
              <a:rPr lang="ru-RU" sz="1600" dirty="0" smtClean="0"/>
              <a:t>(май </a:t>
            </a:r>
            <a:r>
              <a:rPr lang="ru-RU" sz="1600" dirty="0" err="1" smtClean="0"/>
              <a:t>бошлари</a:t>
            </a:r>
            <a:r>
              <a:rPr lang="ru-RU" sz="1600" dirty="0" smtClean="0"/>
              <a:t> </a:t>
            </a:r>
            <a:r>
              <a:rPr lang="ru-RU" sz="1600" dirty="0" err="1" smtClean="0"/>
              <a:t>ва</a:t>
            </a:r>
            <a:r>
              <a:rPr lang="ru-RU" sz="1600" dirty="0" smtClean="0"/>
              <a:t> </a:t>
            </a:r>
            <a:r>
              <a:rPr lang="ru-RU" sz="1600" dirty="0" err="1" smtClean="0"/>
              <a:t>июн</a:t>
            </a:r>
            <a:r>
              <a:rPr lang="ru-RU" sz="1600" dirty="0" smtClean="0"/>
              <a:t> </a:t>
            </a:r>
            <a:r>
              <a:rPr lang="ru-RU" sz="1600" dirty="0" err="1" smtClean="0"/>
              <a:t>ўрталарида</a:t>
            </a:r>
            <a:r>
              <a:rPr lang="ru-RU" sz="1600" dirty="0" smtClean="0"/>
              <a:t>) </a:t>
            </a:r>
            <a:r>
              <a:rPr lang="ru-RU" sz="1600" dirty="0" err="1" smtClean="0"/>
              <a:t>бир</a:t>
            </a:r>
            <a:r>
              <a:rPr lang="ru-RU" sz="1600" dirty="0" smtClean="0"/>
              <a:t> </a:t>
            </a:r>
            <a:r>
              <a:rPr lang="ru-RU" sz="1600" dirty="0" err="1" smtClean="0"/>
              <a:t>текис</a:t>
            </a:r>
            <a:r>
              <a:rPr lang="ru-RU" sz="1600" dirty="0" smtClean="0"/>
              <a:t> </a:t>
            </a:r>
            <a:r>
              <a:rPr lang="ru-RU" sz="1600" dirty="0" err="1" smtClean="0"/>
              <a:t>тараб</a:t>
            </a:r>
            <a:r>
              <a:rPr lang="ru-RU" sz="1600" dirty="0" smtClean="0"/>
              <a:t> </a:t>
            </a:r>
            <a:r>
              <a:rPr lang="ru-RU" sz="1600" dirty="0" err="1" smtClean="0"/>
              <a:t>боғланади</a:t>
            </a:r>
            <a:endParaRPr lang="ru-RU" sz="16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643998" cy="868346"/>
          </a:xfrm>
        </p:spPr>
        <p:txBody>
          <a:bodyPr/>
          <a:lstStyle/>
          <a:p>
            <a:pPr algn="ctr"/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Баҳорги совуқ ва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дўлдан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зарарланган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тупларини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кесиш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85720" y="1428736"/>
            <a:ext cx="8572560" cy="5000660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Баҳорда бўладиган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совуқ, дўл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қисмлари ривожланаётган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жиддий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зарар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етказади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баъзан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ҳосилни нобуд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қилиши ҳам 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Барвақт очилган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кечроқ очилганларига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нисбатан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совуққа анча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таъсирчан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баҳорги совуқдан зарарланиш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даражаси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чиниққанлигига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совуқнинг қанча давом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этишига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уларнинг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ўсув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фазаларига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боғлиқ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Одатда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ҳали бўртмаган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хиёл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бўртган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куртаклар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баҳорда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-6-8</a:t>
            </a:r>
            <a:r>
              <a:rPr lang="ru-RU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совуққа чидаши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тўпгуллар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-1</a:t>
            </a:r>
            <a:r>
              <a:rPr lang="ru-RU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даёқ зарарланади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Совуқдан зарарланган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тиклаш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мақсадида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улар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алоҳида қоида асосида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Дастлабки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вақтда тупда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қолган ҳосил новда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керагидан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узунроқ кесилиб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тик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жойлаштирилади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Натижада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қутблик таъсирида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аввал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куртаклар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Кейинчалик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совуқ даври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ўтгач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новда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қилинадиган узунликда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Қутблик-ка кўра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дастлаб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қўлтиқ новдалардаги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куртаклар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новдалардаги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куртакларнинг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ёзилиши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текис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кечади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Ривожланаётган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совуқдан зарарланганда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қай тарзда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совуқнинг қачон бошланиб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қай даражада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ўсимликнинг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зарарланганлик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даражасига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қараб белгиланади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Совуқ тушган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дастлабки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қисми совуқдан зарарланган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нобуд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жойи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Совуқдан зарарланган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илдиз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тизими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ер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устки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қисми ўртасидаги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мутаносиблик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бузилади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ўринбосар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яширин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куртаклардан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қўлтиқ новдаларни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ҳисобига тиклаш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357158" y="857232"/>
            <a:ext cx="8215370" cy="5429288"/>
          </a:xfrm>
        </p:spPr>
        <p:txBody>
          <a:bodyPr>
            <a:normAutofit/>
          </a:bodyPr>
          <a:lstStyle/>
          <a:p>
            <a:pPr indent="9525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Айниқса кечроқ бўладиган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баҳорги совуқлар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қисмини кўпроқ зарарлайди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Бунда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2-3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бўғим қолдириб калта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ўсув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қисмининг нобуд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ўринбосар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яширин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ухловчи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куртакларнинг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ривожланишини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анча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кучайтиради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Зарарланган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ер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устки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хусусан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барг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сатҳини тиклаш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ҳосил олиш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қўшимча озиқлантириш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суғориш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учини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барвақт чилпиш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зарур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тадбирлардан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ҳисобланади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Агар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кечки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совуқ натижасида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қисмлари батамом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нобуд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бултурги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соғлом куртагигача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бутунлай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ташлаш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яширин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куртаклардан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ривожланишини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кучайтиради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Кейинчалик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учини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чилпиш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бачки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қилиш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хомток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орқали тупнинг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барг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сатҳини ривожлантириш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қисман ҳо-сил олиш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имконини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яратади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indent="9525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касаллик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зараркундалар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зарарланганда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куртак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юкламасини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камайтириш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нов-даларни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калта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парваришни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кучайтириб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пиш-ишини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таъминлаш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натижа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500034" y="500042"/>
            <a:ext cx="8143932" cy="535785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Дўл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ҳавфли табиий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офатлардан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ҳисобланади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Агар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тўпгуллар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дўлдан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гуллашгача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зарарланган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зарарланган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2-3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кундан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кейин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2-3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бўғим қолдириб калта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Натижада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қўлтиқ 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шунинг-дек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яширин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куртаклар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барг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сатхи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деярли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тикланиб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йўқотилган ҳосилнинг ўрни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бироз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бўлсада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тўлдирилади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қўшимча озиқлантирилиши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қондириб суғорилиши лозим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Кеч (май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охирларида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ёққан кучли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дўлдан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зарарланган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қолган новдаларни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калта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самара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бермайди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Чунки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яширин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куртаклардан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ривожланган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бачкилар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кузгача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пишиб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улгурмайди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Бундай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ҳолатда келгуси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баҳорида соғлом 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1-2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кўзга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калта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бўлган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ер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устки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қисмини шакллантиришда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Баҳорги совуқ, дўл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бошқа ноқулай табиий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таъсиротлар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хавфи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кўпроқ бўлган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токзорларда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парвариш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(суғориш, ўғитлаш, тупроқни ишлаш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хомток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чеканка,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касалликларга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қарши курашиш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ҳ.к.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ни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вақтида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сифатли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амалга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ошириш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зарур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572560" cy="939784"/>
          </a:xfrm>
        </p:spPr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ТОКНИНГ ЯШИЛ ҚИСМЛАРИ БИЛАН ОЛИБ </a:t>
            </a:r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БОРИЛАДИГАН ИШЛАР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642910" y="1785926"/>
            <a:ext cx="8001056" cy="421484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Бу, фан тилида </a:t>
            </a:r>
            <a:r>
              <a:rPr lang="uz-Cyrl-UZ" sz="2000" b="1" dirty="0" smtClean="0">
                <a:latin typeface="Times New Roman" pitchFamily="18" charset="0"/>
                <a:cs typeface="Times New Roman" pitchFamily="18" charset="0"/>
              </a:rPr>
              <a:t>фитотехника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деб аталиб, хомток, новдалар учини чилпиш, яшил новдаларни боғлаш, халқалаш, тўпгул-ларни сунъий ва қўшимча чанглаш, ривожланмаган узум бошларини олиб ташлаш, чеканка, ортиқча ғужум ва баргларни сийраклаштириш, узум пишиш даврида соя солувчи баргларни олиб ташлаш (пахтабарг) каби ишларни ўз ичига олади.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вақтида сифатли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қилиб бажариш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тупларининг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ёруғлик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иссиқлик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шамолдан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самарали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фойдаланиши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озиқ моддалар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намнинг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ток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қисмларига бир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меъёрда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тақсимла-ниши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новдаларнинг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жадал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ўсиши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ривожланиши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вегетатив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генератив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органларнинг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ўзаро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нисбати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ҳосил сифати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касалликларга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чалиниши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муҳим шароит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яратади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142852"/>
            <a:ext cx="7891490" cy="654032"/>
          </a:xfrm>
        </p:spPr>
        <p:txBody>
          <a:bodyPr/>
          <a:lstStyle/>
          <a:p>
            <a:pPr algn="ctr"/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Хомток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357158" y="785794"/>
            <a:ext cx="8572560" cy="571504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Хомток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кузги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баҳорги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кесишнинг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давоми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ҳисобланади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У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керакли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шакл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беришга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сўри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симбағазларга 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текис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жойлаштиришга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ривожланишига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озиқланишига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физиологик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жараёнларнинг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нормал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кечишига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тўпгулларнинг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чангланиб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мева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тугилишига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ёрдам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хомток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баҳор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ёзда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ўтказиладиган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муҳим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масъулиятли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агротехника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тадбирлардандир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Кузда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баҳорда кесилган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қолдирилган ҳосил 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хомток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вақтида аниқланиб тарбияланиб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Хомток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қилинганда барг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орқали ҳамда илдиздан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келадиган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озиқ моддалар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ҳосилга, ҳосилли новдаларнинг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ривожланишига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пишишига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сарф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Хомток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қилинган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ҳаво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ёруғлик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иссиқликдан самарали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фойдаланади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айниқса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замбуруғ касаллиги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(оидиум) га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чалинади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Мўл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етиштиирш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хомток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даврида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керакли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миқдорда ҳосилли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ҳосилсиз 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қолдирилиши лозим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Осиё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жумладан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шароитида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ўстирила-диган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кишмишбоп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баъзан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куртакларнинг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ривожланмай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қолиши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ҳосилсиз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эркак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кўплаб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пайдо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ҳоллари учрайди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кишмишбоп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тугиш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қобилияти винобоп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нав-ларникига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нисбатан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паст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Хомток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жараёнида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ҳосил-сиз, суст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кераксиз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ташланади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Натижада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ривожланиши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жадаллашади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тўпгул-лар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чангланади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куртаклари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кўплаб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шаклланади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келгуси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мўл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замин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яратилади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357158" y="357166"/>
            <a:ext cx="8429684" cy="607223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Хомток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вақтида новдаларни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ҳаддан ташқари кўп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ташлаш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ярамайди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ер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устки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қисми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илдиз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тизимининг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кучсизланишига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барг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сатҳининг камайишига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ўсимлик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устки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остки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қисмларининг ўсиши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ривожланиши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ўртасидаги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мутаносибликнинг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бузилишига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сабаб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Хомток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марта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ўтказилиб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биринчиси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шўра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хомток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иккинчиси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ғўра хомток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деб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аталади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Шўра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хомток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апрел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охирлари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май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бошларида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шўра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чиқариб ҳосилли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ҳосилсиз 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аниқланганда ўткази-лади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даврда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25-30 см.га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етган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улар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дастлабки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жингалакларни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чиқарган бўлади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Шўра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хомток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10-15 кун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ичида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кечи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гуллагунга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қадар тугалланиши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Хомток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муддатда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сифатли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қилиб бажарилса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мавсум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бошиданоқ яхши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Аксинча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хомток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кечиктириб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юборилса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қалинлашиб,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улар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ҳаво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шамолдан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баҳра олмайди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гуллар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чангланмай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кўп-чилиги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тўкилиб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кетади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Натижада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бошлари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чочоқ бўлиб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ғужумлари майдалашади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Шўра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хомтокни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эрта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гуллайдиган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навларидан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паски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қисмидан бошлаш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Хомток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қилишда кучсиз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ортиқча, ҳосилсиз, чалкаш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тескари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йўғон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бўғим оралиғи узун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(«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эркак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»)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ташланади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кучи,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етарли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етишмаслигига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қараб яхши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ривожланган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ҳосилсиз новдаларнинг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айримларини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қолдириш 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85720" y="357166"/>
            <a:ext cx="8643998" cy="6143668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Барг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қўлтиғидан чиққан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бачки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кўпчилиги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ташланади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ҳосиллилари қолдирилади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Агар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кучсиз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ҳосилни офтоб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хавфи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хомток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енгил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тарзда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кундасидан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чиққан новдлардан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2-3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янгилаш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мақсадида қолдирилиб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келгуси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ўрин-босар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сифатида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пастки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қисми яланғочланиб қолган бўлса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пастки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қисмидан чиққан новдлардан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2-4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қолдирилади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келгуси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бериши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Шўра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хомток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вақтда тупда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қолдирилган яшил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тараб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боғлаш зарур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Бунда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сўри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симбағазларда 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текис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жойлашади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шамолдан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шикастланмайди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Боғлашни кечиктириб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нотўғри боғланса,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шакли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бузилади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бир-бирига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халақит бериб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терс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нав-батдаги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парвариш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вақтида ўтказиш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қийинлаша-ди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пишиши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ноқулай шароит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вужудга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бағазларга сиқмасдан боғлаш керак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Биринчи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хомток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тугагач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замбуруғ касалликлари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(оидиум) га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қарши олтингугурт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кукунини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сепиш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(гектар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ҳисобига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30-35 кг.)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тавсия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қилинади.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биринчи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хомтокдан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сўнг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бачки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ҳисобига қалинлашиб кетади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июн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ойининг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ўрталарида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иккинчи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хомток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ғўра хомток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қилиш керак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Иккинчи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хомток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вақтида ҳам биринчи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хомтокдаги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ортиқча, терс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кераксиз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бачки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ташланади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қолганлари эса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тартиб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текис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боғланади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85720" y="285728"/>
            <a:ext cx="8501122" cy="614366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Fўра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хомток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вақтида узум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ғўралари катталашиб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бандлари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анча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мустаҳкамлашиб қолади, ғўралар тўкилиб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кетмайди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Иккинчи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хомтокдан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кейин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бошларининг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атрофи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очилиб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улар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ҳаво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иссиқлик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ёруғликдан баҳра олади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узумнинг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пишиши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уларда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қанд моддасининг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тўпланиб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бориши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новдаларнинг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пишиб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етилиши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қулай шароит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вужудга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кузда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осонлашади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Иккинчи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хомток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вақтида ҳам ортиқча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бачки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турилиши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Бунда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озиқ моддаларнинг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бекорга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сарфланиши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камаяди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ҳосилнинг ривожланиши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пишиб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етилиши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тезлашади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Бачки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шўра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хомток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вақтида қўл билан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ташланиши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иккинчи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хомток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вақтида уларни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албатта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қайчи билан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ташлаш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Шунда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барг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қўлтиғидаги куртаклар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зарарланмайди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Совуқ 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дўлдан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зарарланган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тупларини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қайта тиклашда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улардан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қўшимча ҳосил етиштиришда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бачки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новдаларнинг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аҳамиятини унутмаслик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Иккинчи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хомтокдан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кейин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ҳам замбуруғ касалликларига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қарши олтингугурт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сепиш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тавсия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қилинади.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105804" cy="511156"/>
          </a:xfrm>
        </p:spPr>
        <p:txBody>
          <a:bodyPr/>
          <a:lstStyle/>
          <a:p>
            <a:pPr algn="ctr"/>
            <a:r>
              <a:rPr lang="uz-Cyrl-UZ" sz="1800" i="1" dirty="0" smtClean="0">
                <a:latin typeface="Times New Roman" pitchFamily="18" charset="0"/>
                <a:cs typeface="Times New Roman" pitchFamily="18" charset="0"/>
              </a:rPr>
              <a:t>Қуёш нурини етарли ўтишини таъминлаш учун ортиқча новдаларни хомток қилиш зарур</a:t>
            </a:r>
            <a:endParaRPr lang="ru-RU" sz="18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 l="50715" t="4353" r="9661" b="56597"/>
          <a:stretch>
            <a:fillRect/>
          </a:stretch>
        </p:blipFill>
        <p:spPr bwMode="auto">
          <a:xfrm>
            <a:off x="285720" y="714356"/>
            <a:ext cx="8358246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rcRect l="50715" t="44430" r="9352" b="3085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rcRect l="50715" t="70550" r="9352" b="870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rcRect l="50357" t="24172" r="8046" b="4478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rcRect l="50357" t="56565" r="8046" b="2134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71414"/>
            <a:ext cx="8034366" cy="796908"/>
          </a:xfrm>
        </p:spPr>
        <p:txBody>
          <a:bodyPr/>
          <a:lstStyle/>
          <a:p>
            <a:pPr algn="ctr"/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учини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чилпиш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85720" y="928670"/>
            <a:ext cx="8501122" cy="5715040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ҳосилли 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учини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чилпиш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улар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ўсишини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вақтинчалик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(10-15 кун)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тўхтатиб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фотосинтез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жараёни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натижасида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бўлган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органик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моддалар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ассимилятлар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тўпгуллар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гул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ғунчаларининг ривожланишига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гуллаш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тугилишининг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яхшиланишига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сарф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гуллашидан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4-5 кун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олдин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эндигина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гуллаш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бошланганда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бажарилиб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ҳосилли новдаларнинг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учи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қўлда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1-2 см.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чилпиб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Айниқса сийрак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чочоқ бошли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(Саперави,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Бахтиёри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Чарос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Каберне,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Морас-тел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ҳ.к.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натижа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Чилпилган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вақтинча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(10-15 кун)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ўсишдан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тўхтаб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озиқ моддалар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шўра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меваларнинг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тугилишига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сарфланади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натижада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ҳосилдорлик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15-25% га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ошади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сифатли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қара-масдан, 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меҳнатни талаб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қилгани 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қилин-майди.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ўрнига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меҳнат талаб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қилувчи, таъсир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кучи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чилпишникидан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қолишмайдиган усул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ретардантлар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хлорхолинхлорид-ССС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эритмасини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пуркаш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дан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фойдаланиш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учини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чилпиш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баҳорги совуқ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дўл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ноқулай табиий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таъсиротлардан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зарарланган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тиклашда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қўшимча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бачки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қилиш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ўсишини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кучайтириш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мақсадида ҳам қилинади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туп-роқ-иқлим шароитлари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қулай, озиқ моддалар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таъминланган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жадал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ўсувчи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тезроқ шакллантириш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бачкилар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орқали қўшимча ҳосил олишда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аҳамияти катта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борада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Ўзбекистонда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борилган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тадқиқотлар натижалари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умумий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ҳосилнинг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15-20% ни бачки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орқали олиш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эканлигини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кўрсатган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Аммо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ғужумлар массаси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ҳосилникига нисбатан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10-15%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қанд миқдори ҳам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1-1,5%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озроқ бўлиши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кузатилган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85720" y="428604"/>
            <a:ext cx="8429684" cy="6000792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Барг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қўлтиғидан чиққан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(бачки)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новдаларни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тарбиялаш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ташлаш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қўлтиғида шаклланган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куртаклардан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нечта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тартибда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қўлтиқ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(бачки)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дейилади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Морфологик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белгилари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анатомик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тузулишига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улар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деярли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фарқ қилмайди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Фақат куртакларнинг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кечроқ уйғониши туфайли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ривожланишининг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бироз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сустроқ, асосий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нисбатан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совуққа чидамлироқ бўлиши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фарқ қилади.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Бачкилар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туп-роқ-иқлим шароитлари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кучи,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миқдорига қараб турли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даражада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Агар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сони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етарли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керагидан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қолди-рилган бўлса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ёруғлик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шамол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аэрациясидан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унумли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фойдаланиши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фотосинтез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жараёни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қулай шароит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яратиш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мақсадида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улар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аксинча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сабаблар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сони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совуқ уриши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.к.)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туфайли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етишмаса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тупи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шаклини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тиклаш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қўшимча ҳосил олиш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мақсадида қўлтиқ новдалардан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Бундай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қўшимча озиқ-лантириш ҳамда қониқтириб суғориш орқали асосий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қўлтиғидан кўплаб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бачки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чиқариши 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қўлтиғидан икки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ортиқ қўлтиқ 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умумий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ҳолатига қараб уларнинг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ривожланганлари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қолдирилади.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Нимжон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ортиқчалари олиб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Бачки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ғужумлар массаси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таркибидаги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қанд миқдори асосий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новдаларникига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нисбатан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бўлсада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мақсадларда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истеъмол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қи-лиш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қайта ишлаш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фойдаланиш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74638"/>
            <a:ext cx="7962928" cy="511156"/>
          </a:xfrm>
        </p:spPr>
        <p:txBody>
          <a:bodyPr/>
          <a:lstStyle/>
          <a:p>
            <a:pPr algn="ctr"/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новдаларни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боғлаш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428596" y="1000108"/>
            <a:ext cx="8358246" cy="542928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ёруғликдан унумли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фойдаланиши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унда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фотосинтез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жараёнининг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нормал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кечиши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ўсишини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тартибга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солиш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мақсадида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усулларига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боғлиқ ҳолда олиб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боғлаш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тик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соябонли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симбағазлар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баланд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сўрилар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ишкомда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ўстириладиган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зарур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тадбирлардан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ҳисобланади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баланд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танали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қилиб ўстирилаётган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шарт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эмас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А.Г.Амиржонов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тавсиясига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кўра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ёруғлик 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нормал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таъминлаш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ҳаво аэрациясини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яхшилаш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мақсадида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3-4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қаторли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тик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симбағазли сўриларнинг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ҳар 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метр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оралиғига суст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ўсувчи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винобоп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Алиготе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Рислинг,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Ркацители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30-35 та,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ўсувчи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кишмишбоп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Тойифи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Хусайни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Қора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кишмиш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.к.)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20-25 та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жойлаштирилиши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Хомток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вақтида тупда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қолдирилган 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«8»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рақами усулида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каноп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чипта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полиэтилен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тасма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.к.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боғланади.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йўналишда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(тик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ётиқ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боғланганда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генератив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органларининг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шаклланиши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ривожланиши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зарур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озиқ моддалар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тақсимоти ўзгаради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74638"/>
            <a:ext cx="8177242" cy="1011222"/>
          </a:xfrm>
        </p:spPr>
        <p:txBody>
          <a:bodyPr/>
          <a:lstStyle/>
          <a:p>
            <a:pPr algn="ctr"/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бошлари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ғужумларини сийраклаштириш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500034" y="1600200"/>
            <a:ext cx="8034366" cy="4614882"/>
          </a:xfrm>
        </p:spPr>
        <p:txBody>
          <a:bodyPr/>
          <a:lstStyle/>
          <a:p>
            <a:pPr marL="96838" indent="-96838" algn="just"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Ҳосил сифатини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ошириш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омилларидан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Бундай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усул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айниқса, сифатли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етиштиришда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қўллани-либ, тупдаги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ривожланмаган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тўпгуллар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ҳамда узум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бош-ларидаги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ғужумлар маълум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даражада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сийраклаштирилади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96838" indent="-96838" algn="just"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суғорилмайдиган токчилик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районларида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намгарчиликнинг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узоқ вақт бўлмаслиги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ҳамда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нам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режимининг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бузилиши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оқибатида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ривожланмай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ҳо-силдорлик камайиб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кетади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Бунинг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олдини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мақсадида тўпгуллар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бошлари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сийраклаштирилади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ҳосил олинсада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аммо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у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сифатли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келгуси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йил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ҳосил учун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замин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яратилади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96838" indent="-96838" algn="just"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усул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етиштириладиган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мамлакатларда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ҳам-да иссиқхоналарда кўпроқ қўлланилади</a:t>
            </a:r>
            <a:r>
              <a:rPr lang="ru-RU" dirty="0" err="1" smtClean="0"/>
              <a:t>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74638"/>
            <a:ext cx="8034366" cy="868346"/>
          </a:xfrm>
        </p:spPr>
        <p:txBody>
          <a:bodyPr/>
          <a:lstStyle/>
          <a:p>
            <a:pPr algn="ctr"/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Новдаларни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халқалаш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500034" y="1285860"/>
            <a:ext cx="8143932" cy="492922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барглар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орқали ишлаб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чиқилган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органик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озиқ моддалар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пастки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оқимини тўхтатиб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халқа устида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жойлашган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тўпгул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бошларининг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озиқланишини кучайтиради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Бунда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баъзан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қисмларининг тўпгул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бошларидан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пастки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қисми пўстлоғи халқа қилиб кесилади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Халқа пайвандлаш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пичоғи ёки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махсус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қайчи ёрдамида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5-6 мм.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кенгликда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олинади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гуллашидан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10-12 кун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олдин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тЎпгул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бошларининг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озиқланишини кучайтириш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мақсадида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ғужумларнинг ўсиш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даврида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ғужумларни катталаштириш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мақсадида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айрим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ҳол-ларда узум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пишишдан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олдин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пишишни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тезлаштириш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мақса-дида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қилиниши 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халқалаш меҳнат талаб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бўлсада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аммо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ҳосили сифатини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оширишда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(айниқса хўраки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аҳамиятли ҳисобланади.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Кишмишбоп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халқалаш ўрнига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гиббереллин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моддасини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қўллаш яхши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натижа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Халқалашнинг деярли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қўлланилмаслигининг сабаби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у ток ер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устки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қисми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илдиз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тизими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ўртасида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моддалар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алмашинишини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бузади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пировардида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яшамаслиги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Ўзбекистонда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чиқариш аҳамиятига эга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бўлмай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фақат ҳаваскор соҳибкорлар қўллаши 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417514"/>
            <a:ext cx="8105804" cy="725470"/>
          </a:xfrm>
        </p:spPr>
        <p:txBody>
          <a:bodyPr/>
          <a:lstStyle/>
          <a:p>
            <a:pPr algn="ctr"/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Новдаларни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чеканка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қилиш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новдаларнинг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ўсишини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кескин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чеклаш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пишишини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тезлаштириш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узумнинг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ёруғликдан унумли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фойдала-ниши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ҳосил теришни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қулайлаштириш мақсадида қилинади.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Чеканка август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ойида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ҳосил пишаётган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даврда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қилинади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Бунда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новдаларнинг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симбағазнинг юқори қисмидан осилиб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ётган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қисми ёки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ўсиш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кучига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қараб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1/3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қисми олиб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ташланади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Суст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ўсган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калта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чеканка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қилинмайди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Чеканка ток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қайчи ёки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ЧВЛ-3 чеканка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машинаси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бажарилади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баргларини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сийраклаштириш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пахтабарг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719166" y="1814530"/>
            <a:ext cx="7924800" cy="4114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бошлари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орасига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қуёш нурининг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тушиши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ша-мол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юришини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яхшилаш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мақсадида қилинади.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Натижада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ғу-жумлар яхши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ранг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чиройлашади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таркибидаги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қанд моддаси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ошади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айниқса хўраки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навлари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зарур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Пахтабарг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ғужумлар пиша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бошлаган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даврда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қилинади.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Бунда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боши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остидаги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новданинг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барглари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ҳосилсиз новдалардаги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узумга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соя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берадиган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барглар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суст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ривожланган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кераксиз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ташланади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бошлари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атрофидаги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баргларни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яланғочлаб қўйиш ярамайди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чунки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офтоб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уриб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сифатига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салбий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таъсир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кўрсатиши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2276872"/>
            <a:ext cx="7444604" cy="1754326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ЭЪТИБОРИНГИЗ УЧУН </a:t>
            </a:r>
          </a:p>
          <a:p>
            <a:pPr algn="ctr"/>
            <a:r>
              <a:rPr lang="ru-RU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РАХМАТ!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627600551"/>
      </p:ext>
    </p:extLst>
  </p:cSld>
  <p:clrMapOvr>
    <a:masterClrMapping/>
  </p:clrMapOvr>
</p:sld>
</file>

<file path=ppt/theme/theme1.xml><?xml version="1.0" encoding="utf-8"?>
<a:theme xmlns:a="http://schemas.openxmlformats.org/drawingml/2006/main" name="Горизонт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Горизонт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Горизонт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351</TotalTime>
  <Words>6099</Words>
  <Application>Microsoft Office PowerPoint</Application>
  <PresentationFormat>Экран (4:3)</PresentationFormat>
  <Paragraphs>200</Paragraphs>
  <Slides>45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45</vt:i4>
      </vt:variant>
    </vt:vector>
  </HeadingPairs>
  <TitlesOfParts>
    <vt:vector size="50" baseType="lpstr">
      <vt:lpstr>Arial</vt:lpstr>
      <vt:lpstr>Arial Narrow</vt:lpstr>
      <vt:lpstr>Calibri</vt:lpstr>
      <vt:lpstr>Times New Roman</vt:lpstr>
      <vt:lpstr>Горизонт</vt:lpstr>
      <vt:lpstr>Презентация PowerPoint</vt:lpstr>
      <vt:lpstr>РЕЖА:</vt:lpstr>
      <vt:lpstr>Презентация PowerPoint</vt:lpstr>
      <vt:lpstr>Презентация PowerPoint</vt:lpstr>
      <vt:lpstr>Презентация PowerPoint</vt:lpstr>
      <vt:lpstr>Ток тупларини кесиш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Ўзбекистонда ток навларини тахминан қуйидаги узунликда кесиш тавсия қилинади </vt:lpstr>
      <vt:lpstr>Презентация PowerPoint</vt:lpstr>
      <vt:lpstr>Ток кесиш қоидалари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Занг ва новдаларни боғлаш</vt:lpstr>
      <vt:lpstr>Баҳорги совуқ ва дўлдан зарарланган ток тупларини кесиш</vt:lpstr>
      <vt:lpstr>Презентация PowerPoint</vt:lpstr>
      <vt:lpstr>Презентация PowerPoint</vt:lpstr>
      <vt:lpstr>ТОКНИНГ ЯШИЛ ҚИСМЛАРИ БИЛАН ОЛИБ БОРИЛАДИГАН ИШЛАР</vt:lpstr>
      <vt:lpstr>Хомток</vt:lpstr>
      <vt:lpstr>Презентация PowerPoint</vt:lpstr>
      <vt:lpstr>Презентация PowerPoint</vt:lpstr>
      <vt:lpstr>Презентация PowerPoint</vt:lpstr>
      <vt:lpstr>Қуёш нурини етарли ўтишини таъминлаш учун ортиқча новдаларни хомток қилиш зарур</vt:lpstr>
      <vt:lpstr>Презентация PowerPoint</vt:lpstr>
      <vt:lpstr>Презентация PowerPoint</vt:lpstr>
      <vt:lpstr>Презентация PowerPoint</vt:lpstr>
      <vt:lpstr>Презентация PowerPoint</vt:lpstr>
      <vt:lpstr>Новдалар учини чилпиш</vt:lpstr>
      <vt:lpstr>Презентация PowerPoint</vt:lpstr>
      <vt:lpstr>Яшил новдаларни боғлаш</vt:lpstr>
      <vt:lpstr>Узум бошлари ва ғужумларини сийраклаштириш</vt:lpstr>
      <vt:lpstr>Новдаларни халқалаш</vt:lpstr>
      <vt:lpstr>Новдаларни чеканка қилиш</vt:lpstr>
      <vt:lpstr>Ток баргларини сийраклаштириш (пахтабарг).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1-мавзу: Кириш. Узумчилик фани тўғрисида тушунча.</dc:title>
  <dc:creator>Лочинбек</dc:creator>
  <cp:lastModifiedBy>user</cp:lastModifiedBy>
  <cp:revision>67</cp:revision>
  <dcterms:created xsi:type="dcterms:W3CDTF">2018-03-22T08:12:01Z</dcterms:created>
  <dcterms:modified xsi:type="dcterms:W3CDTF">2018-06-05T10:34:26Z</dcterms:modified>
</cp:coreProperties>
</file>