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58"/>
  </p:notesMasterIdLst>
  <p:sldIdLst>
    <p:sldId id="256" r:id="rId2"/>
    <p:sldId id="269" r:id="rId3"/>
    <p:sldId id="270" r:id="rId4"/>
    <p:sldId id="284" r:id="rId5"/>
    <p:sldId id="285" r:id="rId6"/>
    <p:sldId id="281" r:id="rId7"/>
    <p:sldId id="283" r:id="rId8"/>
    <p:sldId id="282" r:id="rId9"/>
    <p:sldId id="296" r:id="rId10"/>
    <p:sldId id="297" r:id="rId11"/>
    <p:sldId id="289" r:id="rId12"/>
    <p:sldId id="301" r:id="rId13"/>
    <p:sldId id="302" r:id="rId14"/>
    <p:sldId id="303" r:id="rId15"/>
    <p:sldId id="306" r:id="rId16"/>
    <p:sldId id="305" r:id="rId17"/>
    <p:sldId id="307" r:id="rId18"/>
    <p:sldId id="290" r:id="rId19"/>
    <p:sldId id="300" r:id="rId20"/>
    <p:sldId id="298" r:id="rId21"/>
    <p:sldId id="299" r:id="rId22"/>
    <p:sldId id="291" r:id="rId23"/>
    <p:sldId id="292" r:id="rId24"/>
    <p:sldId id="288" r:id="rId25"/>
    <p:sldId id="287" r:id="rId26"/>
    <p:sldId id="286" r:id="rId27"/>
    <p:sldId id="293" r:id="rId28"/>
    <p:sldId id="318" r:id="rId29"/>
    <p:sldId id="319" r:id="rId30"/>
    <p:sldId id="317" r:id="rId31"/>
    <p:sldId id="337" r:id="rId32"/>
    <p:sldId id="294" r:id="rId33"/>
    <p:sldId id="321" r:id="rId34"/>
    <p:sldId id="322" r:id="rId35"/>
    <p:sldId id="326" r:id="rId36"/>
    <p:sldId id="325" r:id="rId37"/>
    <p:sldId id="327" r:id="rId38"/>
    <p:sldId id="324" r:id="rId39"/>
    <p:sldId id="329" r:id="rId40"/>
    <p:sldId id="328" r:id="rId41"/>
    <p:sldId id="330" r:id="rId42"/>
    <p:sldId id="308" r:id="rId43"/>
    <p:sldId id="331" r:id="rId44"/>
    <p:sldId id="332" r:id="rId45"/>
    <p:sldId id="309" r:id="rId46"/>
    <p:sldId id="310" r:id="rId47"/>
    <p:sldId id="333" r:id="rId48"/>
    <p:sldId id="311" r:id="rId49"/>
    <p:sldId id="334" r:id="rId50"/>
    <p:sldId id="312" r:id="rId51"/>
    <p:sldId id="313" r:id="rId52"/>
    <p:sldId id="335" r:id="rId53"/>
    <p:sldId id="336" r:id="rId54"/>
    <p:sldId id="314" r:id="rId55"/>
    <p:sldId id="315" r:id="rId56"/>
    <p:sldId id="316" r:id="rId5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7" autoAdjust="0"/>
    <p:restoredTop sz="94645" autoAdjust="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F5E0CB-FDBD-4F28-941D-7BB9F1095B1F}" type="doc">
      <dgm:prSet loTypeId="urn:microsoft.com/office/officeart/2011/layout/ConvergingText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2A0EB352-0052-4791-B980-1BA8BD18668C}">
      <dgm:prSet custT="1"/>
      <dgm:spPr/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r>
            <a:rPr lang="ru-RU" sz="5400" b="1" baseline="0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6-мавзу:</a:t>
          </a:r>
        </a:p>
        <a:p>
          <a:pPr rtl="0">
            <a:lnSpc>
              <a:spcPct val="100000"/>
            </a:lnSpc>
            <a:spcAft>
              <a:spcPts val="0"/>
            </a:spcAft>
          </a:pPr>
          <a:r>
            <a:rPr lang="ru-RU" sz="5400" b="1" baseline="0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ТОК ЎСТИРИШ УСУЛЛАРИ ВА ТОКЛАРГА</a:t>
          </a:r>
          <a:endParaRPr lang="ru-RU" sz="4000" dirty="0" smtClean="0">
            <a:solidFill>
              <a:schemeClr val="bg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40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ШАКЛ БЕРИШ</a:t>
          </a:r>
          <a:endParaRPr lang="ru-RU" sz="1200" b="1" dirty="0">
            <a:solidFill>
              <a:schemeClr val="bg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E6F13D6-83C7-4949-BDB4-83C83E562A45}" type="parTrans" cxnId="{C02A605B-BEB4-40EA-931C-092B0DF23E28}">
      <dgm:prSet/>
      <dgm:spPr/>
      <dgm:t>
        <a:bodyPr/>
        <a:lstStyle/>
        <a:p>
          <a:endParaRPr lang="ru-RU"/>
        </a:p>
      </dgm:t>
    </dgm:pt>
    <dgm:pt modelId="{22A64BE3-8344-45FE-8AA9-94405B44B934}" type="sibTrans" cxnId="{C02A605B-BEB4-40EA-931C-092B0DF23E28}">
      <dgm:prSet/>
      <dgm:spPr/>
      <dgm:t>
        <a:bodyPr/>
        <a:lstStyle/>
        <a:p>
          <a:endParaRPr lang="ru-RU"/>
        </a:p>
      </dgm:t>
    </dgm:pt>
    <dgm:pt modelId="{3EF8939C-3CC9-4B69-94E2-93AFACFA0F3D}" type="pres">
      <dgm:prSet presAssocID="{88F5E0CB-FDBD-4F28-941D-7BB9F1095B1F}" presName="Name0" presStyleCnt="0">
        <dgm:presLayoutVars>
          <dgm:chMax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FA18F40-A50E-4CCD-AF6B-6012B22DAEF1}" type="pres">
      <dgm:prSet presAssocID="{2A0EB352-0052-4791-B980-1BA8BD18668C}" presName="composite" presStyleCnt="0"/>
      <dgm:spPr/>
    </dgm:pt>
    <dgm:pt modelId="{B58592D9-AEFA-4830-8840-A6BD8BFFB02D}" type="pres">
      <dgm:prSet presAssocID="{2A0EB352-0052-4791-B980-1BA8BD18668C}" presName="ParentAccent1" presStyleLbl="alignNode1" presStyleIdx="0" presStyleCnt="11"/>
      <dgm:spPr/>
    </dgm:pt>
    <dgm:pt modelId="{FFE34400-195C-4EA7-A48B-714D0D881565}" type="pres">
      <dgm:prSet presAssocID="{2A0EB352-0052-4791-B980-1BA8BD18668C}" presName="ParentAccent2" presStyleLbl="alignNode1" presStyleIdx="1" presStyleCnt="11"/>
      <dgm:spPr/>
    </dgm:pt>
    <dgm:pt modelId="{336C74DC-68FF-46D3-B9D3-BEFD45385C5B}" type="pres">
      <dgm:prSet presAssocID="{2A0EB352-0052-4791-B980-1BA8BD18668C}" presName="ParentAccent3" presStyleLbl="alignNode1" presStyleIdx="2" presStyleCnt="11"/>
      <dgm:spPr/>
    </dgm:pt>
    <dgm:pt modelId="{2068AAA1-C023-469B-A79C-069FB9908302}" type="pres">
      <dgm:prSet presAssocID="{2A0EB352-0052-4791-B980-1BA8BD18668C}" presName="ParentAccent4" presStyleLbl="alignNode1" presStyleIdx="3" presStyleCnt="11"/>
      <dgm:spPr/>
    </dgm:pt>
    <dgm:pt modelId="{35FEB41E-EA9F-427A-9082-56D7470853D5}" type="pres">
      <dgm:prSet presAssocID="{2A0EB352-0052-4791-B980-1BA8BD18668C}" presName="ParentAccent5" presStyleLbl="alignNode1" presStyleIdx="4" presStyleCnt="11"/>
      <dgm:spPr/>
    </dgm:pt>
    <dgm:pt modelId="{55C277F3-79B2-4E31-AC3C-5D818AD2519E}" type="pres">
      <dgm:prSet presAssocID="{2A0EB352-0052-4791-B980-1BA8BD18668C}" presName="ParentAccent6" presStyleLbl="alignNode1" presStyleIdx="5" presStyleCnt="11"/>
      <dgm:spPr/>
    </dgm:pt>
    <dgm:pt modelId="{DDE96733-7ABF-4367-8493-172EDC5CD7E1}" type="pres">
      <dgm:prSet presAssocID="{2A0EB352-0052-4791-B980-1BA8BD18668C}" presName="ParentAccent7" presStyleLbl="alignNode1" presStyleIdx="6" presStyleCnt="11"/>
      <dgm:spPr/>
    </dgm:pt>
    <dgm:pt modelId="{D9A7C0E9-2A00-4D8D-A665-4F0AB1F9FFC5}" type="pres">
      <dgm:prSet presAssocID="{2A0EB352-0052-4791-B980-1BA8BD18668C}" presName="ParentAccent8" presStyleLbl="alignNode1" presStyleIdx="7" presStyleCnt="11"/>
      <dgm:spPr/>
    </dgm:pt>
    <dgm:pt modelId="{58F15228-3EA4-48C9-AF66-AFC37CC1D09B}" type="pres">
      <dgm:prSet presAssocID="{2A0EB352-0052-4791-B980-1BA8BD18668C}" presName="ParentAccent9" presStyleLbl="alignNode1" presStyleIdx="8" presStyleCnt="11"/>
      <dgm:spPr/>
    </dgm:pt>
    <dgm:pt modelId="{70DDFADB-AD53-4C57-B738-7489761D750F}" type="pres">
      <dgm:prSet presAssocID="{2A0EB352-0052-4791-B980-1BA8BD18668C}" presName="ParentAccent10" presStyleLbl="alignNode1" presStyleIdx="9" presStyleCnt="11"/>
      <dgm:spPr/>
    </dgm:pt>
    <dgm:pt modelId="{06BDC99F-693D-4124-B9E7-E3F33AA3A930}" type="pres">
      <dgm:prSet presAssocID="{2A0EB352-0052-4791-B980-1BA8BD18668C}" presName="Parent" presStyleLbl="alignNode1" presStyleIdx="10" presStyleCnt="11" custScaleX="175166" custScaleY="158065">
        <dgm:presLayoutVars>
          <dgm:chMax val="5"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02A605B-BEB4-40EA-931C-092B0DF23E28}" srcId="{88F5E0CB-FDBD-4F28-941D-7BB9F1095B1F}" destId="{2A0EB352-0052-4791-B980-1BA8BD18668C}" srcOrd="0" destOrd="0" parTransId="{BE6F13D6-83C7-4949-BDB4-83C83E562A45}" sibTransId="{22A64BE3-8344-45FE-8AA9-94405B44B934}"/>
    <dgm:cxn modelId="{59475B4B-A06C-4493-873B-CBF9F8D23016}" type="presOf" srcId="{2A0EB352-0052-4791-B980-1BA8BD18668C}" destId="{06BDC99F-693D-4124-B9E7-E3F33AA3A930}" srcOrd="0" destOrd="0" presId="urn:microsoft.com/office/officeart/2011/layout/ConvergingText"/>
    <dgm:cxn modelId="{40F87677-5F04-4533-8303-9F3882962DEC}" type="presOf" srcId="{88F5E0CB-FDBD-4F28-941D-7BB9F1095B1F}" destId="{3EF8939C-3CC9-4B69-94E2-93AFACFA0F3D}" srcOrd="0" destOrd="0" presId="urn:microsoft.com/office/officeart/2011/layout/ConvergingText"/>
    <dgm:cxn modelId="{C49AF56D-6F7E-4146-A09B-C466A0C03C75}" type="presParOf" srcId="{3EF8939C-3CC9-4B69-94E2-93AFACFA0F3D}" destId="{9FA18F40-A50E-4CCD-AF6B-6012B22DAEF1}" srcOrd="0" destOrd="0" presId="urn:microsoft.com/office/officeart/2011/layout/ConvergingText"/>
    <dgm:cxn modelId="{060F9889-B17A-4215-AFBD-E42ECAA94BD9}" type="presParOf" srcId="{9FA18F40-A50E-4CCD-AF6B-6012B22DAEF1}" destId="{B58592D9-AEFA-4830-8840-A6BD8BFFB02D}" srcOrd="0" destOrd="0" presId="urn:microsoft.com/office/officeart/2011/layout/ConvergingText"/>
    <dgm:cxn modelId="{C37D314C-7317-479B-B2AA-F679313CF761}" type="presParOf" srcId="{9FA18F40-A50E-4CCD-AF6B-6012B22DAEF1}" destId="{FFE34400-195C-4EA7-A48B-714D0D881565}" srcOrd="1" destOrd="0" presId="urn:microsoft.com/office/officeart/2011/layout/ConvergingText"/>
    <dgm:cxn modelId="{A67CFFF4-69BD-4AED-A432-D64F408112A7}" type="presParOf" srcId="{9FA18F40-A50E-4CCD-AF6B-6012B22DAEF1}" destId="{336C74DC-68FF-46D3-B9D3-BEFD45385C5B}" srcOrd="2" destOrd="0" presId="urn:microsoft.com/office/officeart/2011/layout/ConvergingText"/>
    <dgm:cxn modelId="{10449B82-C1C0-47B3-B653-54BB6216206B}" type="presParOf" srcId="{9FA18F40-A50E-4CCD-AF6B-6012B22DAEF1}" destId="{2068AAA1-C023-469B-A79C-069FB9908302}" srcOrd="3" destOrd="0" presId="urn:microsoft.com/office/officeart/2011/layout/ConvergingText"/>
    <dgm:cxn modelId="{316E7EE1-3173-4B89-AB07-C296AB040D19}" type="presParOf" srcId="{9FA18F40-A50E-4CCD-AF6B-6012B22DAEF1}" destId="{35FEB41E-EA9F-427A-9082-56D7470853D5}" srcOrd="4" destOrd="0" presId="urn:microsoft.com/office/officeart/2011/layout/ConvergingText"/>
    <dgm:cxn modelId="{1A928EDD-EFC6-4510-9D69-2C63D338D0EF}" type="presParOf" srcId="{9FA18F40-A50E-4CCD-AF6B-6012B22DAEF1}" destId="{55C277F3-79B2-4E31-AC3C-5D818AD2519E}" srcOrd="5" destOrd="0" presId="urn:microsoft.com/office/officeart/2011/layout/ConvergingText"/>
    <dgm:cxn modelId="{999C051F-9D5C-4BCE-8414-B59FE5D824A0}" type="presParOf" srcId="{9FA18F40-A50E-4CCD-AF6B-6012B22DAEF1}" destId="{DDE96733-7ABF-4367-8493-172EDC5CD7E1}" srcOrd="6" destOrd="0" presId="urn:microsoft.com/office/officeart/2011/layout/ConvergingText"/>
    <dgm:cxn modelId="{071F7F70-459B-4239-B9CD-4485D23B0357}" type="presParOf" srcId="{9FA18F40-A50E-4CCD-AF6B-6012B22DAEF1}" destId="{D9A7C0E9-2A00-4D8D-A665-4F0AB1F9FFC5}" srcOrd="7" destOrd="0" presId="urn:microsoft.com/office/officeart/2011/layout/ConvergingText"/>
    <dgm:cxn modelId="{7E616071-4054-4437-9C62-764BD1F6AE31}" type="presParOf" srcId="{9FA18F40-A50E-4CCD-AF6B-6012B22DAEF1}" destId="{58F15228-3EA4-48C9-AF66-AFC37CC1D09B}" srcOrd="8" destOrd="0" presId="urn:microsoft.com/office/officeart/2011/layout/ConvergingText"/>
    <dgm:cxn modelId="{16D48F0E-D2E9-4F32-93EC-DA10D8EF56E5}" type="presParOf" srcId="{9FA18F40-A50E-4CCD-AF6B-6012B22DAEF1}" destId="{70DDFADB-AD53-4C57-B738-7489761D750F}" srcOrd="9" destOrd="0" presId="urn:microsoft.com/office/officeart/2011/layout/ConvergingText"/>
    <dgm:cxn modelId="{2F1078F5-8194-4A96-9443-26692CE39C45}" type="presParOf" srcId="{9FA18F40-A50E-4CCD-AF6B-6012B22DAEF1}" destId="{06BDC99F-693D-4124-B9E7-E3F33AA3A930}" srcOrd="10" destOrd="0" presId="urn:microsoft.com/office/officeart/2011/layout/ConvergingTex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12B0540-6DE7-4D4F-9EA6-9E8013CD90F9}" type="doc">
      <dgm:prSet loTypeId="urn:microsoft.com/office/officeart/2005/8/layout/chevron2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6C22D564-3030-48D7-B4C1-0AC10A829992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Ток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ўстириш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усуллари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улар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хақида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маълумот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3E321FA-C908-4ABD-B2F0-FB8FA0519137}" type="parTrans" cxnId="{CD609344-F9E1-48E7-91AB-82A01D46E884}">
      <dgm:prSet/>
      <dgm:spPr/>
      <dgm:t>
        <a:bodyPr/>
        <a:lstStyle/>
        <a:p>
          <a:endParaRPr lang="ru-RU"/>
        </a:p>
      </dgm:t>
    </dgm:pt>
    <dgm:pt modelId="{BDDAC0CA-FFD7-4163-BF07-0C493E02EDD1}" type="sibTrans" cxnId="{CD609344-F9E1-48E7-91AB-82A01D46E884}">
      <dgm:prSet/>
      <dgm:spPr/>
      <dgm:t>
        <a:bodyPr/>
        <a:lstStyle/>
        <a:p>
          <a:endParaRPr lang="ru-RU"/>
        </a:p>
      </dgm:t>
    </dgm:pt>
    <dgm:pt modelId="{9D0A2B57-9079-44F4-A468-9A16FE03B153}">
      <dgm:prSet phldrT="[Текст]"/>
      <dgm:spPr/>
      <dgm:t>
        <a:bodyPr/>
        <a:lstStyle/>
        <a:p>
          <a:endParaRPr lang="ru-RU" dirty="0" smtClean="0"/>
        </a:p>
        <a:p>
          <a:endParaRPr lang="ru-RU" dirty="0"/>
        </a:p>
      </dgm:t>
    </dgm:pt>
    <dgm:pt modelId="{196C7EDB-48D9-4A71-BD78-E9F120F77DE1}" type="parTrans" cxnId="{2268848E-9566-44B9-9699-8056BCDA3771}">
      <dgm:prSet/>
      <dgm:spPr/>
      <dgm:t>
        <a:bodyPr/>
        <a:lstStyle/>
        <a:p>
          <a:endParaRPr lang="ru-RU"/>
        </a:p>
      </dgm:t>
    </dgm:pt>
    <dgm:pt modelId="{D4A61335-A16E-411E-9C53-C81C18EACDC1}" type="sibTrans" cxnId="{2268848E-9566-44B9-9699-8056BCDA3771}">
      <dgm:prSet/>
      <dgm:spPr/>
      <dgm:t>
        <a:bodyPr/>
        <a:lstStyle/>
        <a:p>
          <a:endParaRPr lang="ru-RU"/>
        </a:p>
      </dgm:t>
    </dgm:pt>
    <dgm:pt modelId="{40F00C69-0F17-4C5A-A9CC-65E755AA95F9}">
      <dgm:prSet phldrT="[Текст]"/>
      <dgm:spPr/>
      <dgm:t>
        <a:bodyPr/>
        <a:lstStyle/>
        <a:p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Токларни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ер ток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ҳолида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ўстириш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хусусиятлари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F8C3A80-1502-4433-A18C-0377ABD78CEF}" type="parTrans" cxnId="{4EA8A185-B947-40B8-BA05-D39C7C21108F}">
      <dgm:prSet/>
      <dgm:spPr/>
      <dgm:t>
        <a:bodyPr/>
        <a:lstStyle/>
        <a:p>
          <a:endParaRPr lang="ru-RU"/>
        </a:p>
      </dgm:t>
    </dgm:pt>
    <dgm:pt modelId="{D92CBDB6-C220-433E-9F02-9F385608F68D}" type="sibTrans" cxnId="{4EA8A185-B947-40B8-BA05-D39C7C21108F}">
      <dgm:prSet/>
      <dgm:spPr/>
      <dgm:t>
        <a:bodyPr/>
        <a:lstStyle/>
        <a:p>
          <a:endParaRPr lang="ru-RU"/>
        </a:p>
      </dgm:t>
    </dgm:pt>
    <dgm:pt modelId="{77BD1684-C7B1-4EB1-BF02-3384297CBB2A}">
      <dgm:prSet phldrT="[Текст]"/>
      <dgm:spPr/>
      <dgm:t>
        <a:bodyPr/>
        <a:lstStyle/>
        <a:p>
          <a:endParaRPr lang="ru-RU" dirty="0" smtClean="0"/>
        </a:p>
        <a:p>
          <a:endParaRPr lang="ru-RU" dirty="0"/>
        </a:p>
      </dgm:t>
    </dgm:pt>
    <dgm:pt modelId="{4385A2EA-4338-4FA4-8026-D0B267B9E26D}" type="parTrans" cxnId="{2BE8578A-021A-4877-B7D1-EEA21417438C}">
      <dgm:prSet/>
      <dgm:spPr/>
      <dgm:t>
        <a:bodyPr/>
        <a:lstStyle/>
        <a:p>
          <a:endParaRPr lang="ru-RU"/>
        </a:p>
      </dgm:t>
    </dgm:pt>
    <dgm:pt modelId="{54599F1F-A33B-4382-8612-71116D41AD59}" type="sibTrans" cxnId="{2BE8578A-021A-4877-B7D1-EEA21417438C}">
      <dgm:prSet/>
      <dgm:spPr/>
      <dgm:t>
        <a:bodyPr/>
        <a:lstStyle/>
        <a:p>
          <a:endParaRPr lang="ru-RU"/>
        </a:p>
      </dgm:t>
    </dgm:pt>
    <dgm:pt modelId="{94351F83-15BB-4186-B981-3301314A359A}">
      <dgm:prSet phldrT="[Текст]"/>
      <dgm:spPr/>
      <dgm:t>
        <a:bodyPr/>
        <a:lstStyle/>
        <a:p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Токларни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вертикал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симбағазларда ўстириш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симбағазларни ўрнатиш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техникаси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FBBD283-35A1-49AA-9E92-59FD45F68471}" type="parTrans" cxnId="{BF300965-C0C0-4B9F-A7C8-3EC5B12C1BBD}">
      <dgm:prSet/>
      <dgm:spPr/>
      <dgm:t>
        <a:bodyPr/>
        <a:lstStyle/>
        <a:p>
          <a:endParaRPr lang="ru-RU"/>
        </a:p>
      </dgm:t>
    </dgm:pt>
    <dgm:pt modelId="{50C7CCF5-64E9-45BD-AF72-144576235FCE}" type="sibTrans" cxnId="{BF300965-C0C0-4B9F-A7C8-3EC5B12C1BBD}">
      <dgm:prSet/>
      <dgm:spPr/>
      <dgm:t>
        <a:bodyPr/>
        <a:lstStyle/>
        <a:p>
          <a:endParaRPr lang="ru-RU"/>
        </a:p>
      </dgm:t>
    </dgm:pt>
    <dgm:pt modelId="{098405B8-8828-46A9-851C-F118871E4595}">
      <dgm:prSet phldrT="[Текст]"/>
      <dgm:spPr/>
      <dgm:t>
        <a:bodyPr/>
        <a:lstStyle/>
        <a:p>
          <a:endParaRPr lang="ru-RU" dirty="0" smtClean="0"/>
        </a:p>
        <a:p>
          <a:endParaRPr lang="ru-RU" dirty="0"/>
        </a:p>
      </dgm:t>
    </dgm:pt>
    <dgm:pt modelId="{69EC4B23-5D9B-4BB2-8C5D-75CB79F6224F}" type="sibTrans" cxnId="{46DCBE50-DD3D-4354-9647-175D06E8C63B}">
      <dgm:prSet/>
      <dgm:spPr/>
      <dgm:t>
        <a:bodyPr/>
        <a:lstStyle/>
        <a:p>
          <a:endParaRPr lang="ru-RU"/>
        </a:p>
      </dgm:t>
    </dgm:pt>
    <dgm:pt modelId="{D5939785-0BDB-4987-A885-A3046C30E5F9}" type="parTrans" cxnId="{46DCBE50-DD3D-4354-9647-175D06E8C63B}">
      <dgm:prSet/>
      <dgm:spPr/>
      <dgm:t>
        <a:bodyPr/>
        <a:lstStyle/>
        <a:p>
          <a:endParaRPr lang="ru-RU"/>
        </a:p>
      </dgm:t>
    </dgm:pt>
    <dgm:pt modelId="{5CCD36AA-2AAB-458A-B610-FC034FCCB106}">
      <dgm:prSet phldrT="[Текст]"/>
      <dgm:spPr/>
      <dgm:t>
        <a:bodyPr/>
        <a:lstStyle/>
        <a:p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A4A5DF3-F042-4413-A9C8-9BF24416318F}" type="parTrans" cxnId="{81DE32E4-3652-49AD-A9B0-146F27DFE31A}">
      <dgm:prSet/>
      <dgm:spPr/>
      <dgm:t>
        <a:bodyPr/>
        <a:lstStyle/>
        <a:p>
          <a:endParaRPr lang="ru-RU"/>
        </a:p>
      </dgm:t>
    </dgm:pt>
    <dgm:pt modelId="{5C205D2A-3AB5-457D-85C5-EF5E089AD7FA}" type="sibTrans" cxnId="{81DE32E4-3652-49AD-A9B0-146F27DFE31A}">
      <dgm:prSet/>
      <dgm:spPr/>
      <dgm:t>
        <a:bodyPr/>
        <a:lstStyle/>
        <a:p>
          <a:endParaRPr lang="ru-RU"/>
        </a:p>
      </dgm:t>
    </dgm:pt>
    <dgm:pt modelId="{BC532A63-ADF4-479F-915C-44EBF71E33BD}">
      <dgm:prSet/>
      <dgm:spPr/>
      <dgm:t>
        <a:bodyPr/>
        <a:lstStyle/>
        <a:p>
          <a:r>
            <a:rPr lang="ru-RU" b="0" dirty="0" smtClean="0">
              <a:latin typeface="Times New Roman" pitchFamily="18" charset="0"/>
              <a:cs typeface="Times New Roman" pitchFamily="18" charset="0"/>
            </a:rPr>
            <a:t>Ток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тупларига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шакл</a:t>
          </a:r>
          <a:r>
            <a:rPr lang="ru-RU" b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0" dirty="0" err="1" smtClean="0">
              <a:latin typeface="Times New Roman" pitchFamily="18" charset="0"/>
              <a:cs typeface="Times New Roman" pitchFamily="18" charset="0"/>
            </a:rPr>
            <a:t>бериш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4FC51939-CE35-48A7-833E-38918B706BFF}" type="parTrans" cxnId="{B4F28A35-2479-40CA-BD6C-355076B4B446}">
      <dgm:prSet/>
      <dgm:spPr/>
      <dgm:t>
        <a:bodyPr/>
        <a:lstStyle/>
        <a:p>
          <a:endParaRPr lang="ru-RU"/>
        </a:p>
      </dgm:t>
    </dgm:pt>
    <dgm:pt modelId="{0C5E4061-B4ED-4DDA-9A75-6C211BC69A86}" type="sibTrans" cxnId="{B4F28A35-2479-40CA-BD6C-355076B4B446}">
      <dgm:prSet/>
      <dgm:spPr/>
      <dgm:t>
        <a:bodyPr/>
        <a:lstStyle/>
        <a:p>
          <a:endParaRPr lang="ru-RU"/>
        </a:p>
      </dgm:t>
    </dgm:pt>
    <dgm:pt modelId="{6C6B5B81-A490-4837-97B0-F48EE6F8E1AA}">
      <dgm:prSet/>
      <dgm:spPr/>
      <dgm:t>
        <a:bodyPr/>
        <a:lstStyle/>
        <a:p>
          <a:endParaRPr lang="ru-RU" dirty="0"/>
        </a:p>
      </dgm:t>
    </dgm:pt>
    <dgm:pt modelId="{E08831CE-B6F0-4EBC-B4B0-6F25FA3CB07A}" type="parTrans" cxnId="{F91D991D-E0C9-42B3-A783-5CBB94ED2349}">
      <dgm:prSet/>
      <dgm:spPr/>
      <dgm:t>
        <a:bodyPr/>
        <a:lstStyle/>
        <a:p>
          <a:endParaRPr lang="ru-RU"/>
        </a:p>
      </dgm:t>
    </dgm:pt>
    <dgm:pt modelId="{CF93CF87-8275-4CCF-8D3A-AF00EC2ACCAD}" type="sibTrans" cxnId="{F91D991D-E0C9-42B3-A783-5CBB94ED2349}">
      <dgm:prSet/>
      <dgm:spPr/>
      <dgm:t>
        <a:bodyPr/>
        <a:lstStyle/>
        <a:p>
          <a:endParaRPr lang="ru-RU"/>
        </a:p>
      </dgm:t>
    </dgm:pt>
    <dgm:pt modelId="{F87836D8-59B3-4EA4-949C-DB4AE8712004}" type="pres">
      <dgm:prSet presAssocID="{612B0540-6DE7-4D4F-9EA6-9E8013CD90F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85A6B1-C048-4773-9AF6-27844253E417}" type="pres">
      <dgm:prSet presAssocID="{098405B8-8828-46A9-851C-F118871E4595}" presName="composite" presStyleCnt="0"/>
      <dgm:spPr/>
    </dgm:pt>
    <dgm:pt modelId="{A0DC9A53-A5E9-425D-AD9E-552BF0B00BAE}" type="pres">
      <dgm:prSet presAssocID="{098405B8-8828-46A9-851C-F118871E4595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3FEAFA-6F3E-49AA-82AE-B871A6C17930}" type="pres">
      <dgm:prSet presAssocID="{098405B8-8828-46A9-851C-F118871E4595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CECDEE-8844-4B3C-978D-95AD794BAFF8}" type="pres">
      <dgm:prSet presAssocID="{69EC4B23-5D9B-4BB2-8C5D-75CB79F6224F}" presName="sp" presStyleCnt="0"/>
      <dgm:spPr/>
    </dgm:pt>
    <dgm:pt modelId="{7EC41FD5-0D86-421A-859B-7AFC0CF6E113}" type="pres">
      <dgm:prSet presAssocID="{9D0A2B57-9079-44F4-A468-9A16FE03B153}" presName="composite" presStyleCnt="0"/>
      <dgm:spPr/>
    </dgm:pt>
    <dgm:pt modelId="{66F37C5E-303E-4091-91FC-81CCF0B993C0}" type="pres">
      <dgm:prSet presAssocID="{9D0A2B57-9079-44F4-A468-9A16FE03B153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F6755D-EC54-43C3-B838-969F2A62A7DF}" type="pres">
      <dgm:prSet presAssocID="{9D0A2B57-9079-44F4-A468-9A16FE03B153}" presName="descendantText" presStyleLbl="alignAcc1" presStyleIdx="1" presStyleCnt="4" custLinFactNeighborX="-178" custLinFactNeighborY="-19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1CA890-EAB6-426C-8249-8A9AB9923773}" type="pres">
      <dgm:prSet presAssocID="{D4A61335-A16E-411E-9C53-C81C18EACDC1}" presName="sp" presStyleCnt="0"/>
      <dgm:spPr/>
    </dgm:pt>
    <dgm:pt modelId="{31415359-08CF-4729-86E6-CFDB9140C353}" type="pres">
      <dgm:prSet presAssocID="{77BD1684-C7B1-4EB1-BF02-3384297CBB2A}" presName="composite" presStyleCnt="0"/>
      <dgm:spPr/>
    </dgm:pt>
    <dgm:pt modelId="{91CBC542-4E0A-49D8-A31F-8E74530D8BF3}" type="pres">
      <dgm:prSet presAssocID="{77BD1684-C7B1-4EB1-BF02-3384297CBB2A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D9E063-67C4-4898-BEC1-678B1C339302}" type="pres">
      <dgm:prSet presAssocID="{77BD1684-C7B1-4EB1-BF02-3384297CBB2A}" presName="descendantText" presStyleLbl="alignAcc1" presStyleIdx="2" presStyleCnt="4" custLinFactNeighborX="-168" custLinFactNeighborY="-3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4362E0-AB17-470F-9ED4-CEA545AE0155}" type="pres">
      <dgm:prSet presAssocID="{54599F1F-A33B-4382-8612-71116D41AD59}" presName="sp" presStyleCnt="0"/>
      <dgm:spPr/>
    </dgm:pt>
    <dgm:pt modelId="{F662A35E-2FCD-4567-9933-352392836065}" type="pres">
      <dgm:prSet presAssocID="{5CCD36AA-2AAB-458A-B610-FC034FCCB106}" presName="composite" presStyleCnt="0"/>
      <dgm:spPr/>
    </dgm:pt>
    <dgm:pt modelId="{B75E24E6-B6AC-44E8-B94D-FE4F578A79C0}" type="pres">
      <dgm:prSet presAssocID="{5CCD36AA-2AAB-458A-B610-FC034FCCB106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93D10D-DCE7-4868-BFC3-52F8F18B23CF}" type="pres">
      <dgm:prSet presAssocID="{5CCD36AA-2AAB-458A-B610-FC034FCCB106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A305DC5-CACF-4CE3-8246-3F88A626C014}" type="presOf" srcId="{6C22D564-3030-48D7-B4C1-0AC10A829992}" destId="{9E3FEAFA-6F3E-49AA-82AE-B871A6C17930}" srcOrd="0" destOrd="0" presId="urn:microsoft.com/office/officeart/2005/8/layout/chevron2"/>
    <dgm:cxn modelId="{6F847E62-4DDE-4B80-93E0-24B3B588AF48}" type="presOf" srcId="{6C6B5B81-A490-4837-97B0-F48EE6F8E1AA}" destId="{4493D10D-DCE7-4868-BFC3-52F8F18B23CF}" srcOrd="0" destOrd="1" presId="urn:microsoft.com/office/officeart/2005/8/layout/chevron2"/>
    <dgm:cxn modelId="{B1CED29F-D51E-4F66-B885-896BEB659ACF}" type="presOf" srcId="{BC532A63-ADF4-479F-915C-44EBF71E33BD}" destId="{4493D10D-DCE7-4868-BFC3-52F8F18B23CF}" srcOrd="0" destOrd="0" presId="urn:microsoft.com/office/officeart/2005/8/layout/chevron2"/>
    <dgm:cxn modelId="{75756374-B0B5-495E-BA4B-0085B3D17C54}" type="presOf" srcId="{40F00C69-0F17-4C5A-A9CC-65E755AA95F9}" destId="{04F6755D-EC54-43C3-B838-969F2A62A7DF}" srcOrd="0" destOrd="0" presId="urn:microsoft.com/office/officeart/2005/8/layout/chevron2"/>
    <dgm:cxn modelId="{6AA782EB-A4F3-4154-8CA3-F6FF67D426BC}" type="presOf" srcId="{77BD1684-C7B1-4EB1-BF02-3384297CBB2A}" destId="{91CBC542-4E0A-49D8-A31F-8E74530D8BF3}" srcOrd="0" destOrd="0" presId="urn:microsoft.com/office/officeart/2005/8/layout/chevron2"/>
    <dgm:cxn modelId="{11EEBD86-439D-4A3A-889A-D86F5F6FCB0A}" type="presOf" srcId="{612B0540-6DE7-4D4F-9EA6-9E8013CD90F9}" destId="{F87836D8-59B3-4EA4-949C-DB4AE8712004}" srcOrd="0" destOrd="0" presId="urn:microsoft.com/office/officeart/2005/8/layout/chevron2"/>
    <dgm:cxn modelId="{9C56A789-81E2-43AB-AA23-BE99D71AF692}" type="presOf" srcId="{9D0A2B57-9079-44F4-A468-9A16FE03B153}" destId="{66F37C5E-303E-4091-91FC-81CCF0B993C0}" srcOrd="0" destOrd="0" presId="urn:microsoft.com/office/officeart/2005/8/layout/chevron2"/>
    <dgm:cxn modelId="{2FFC7C6A-EE8E-434E-B14C-67010FD00F81}" type="presOf" srcId="{94351F83-15BB-4186-B981-3301314A359A}" destId="{F5D9E063-67C4-4898-BEC1-678B1C339302}" srcOrd="0" destOrd="0" presId="urn:microsoft.com/office/officeart/2005/8/layout/chevron2"/>
    <dgm:cxn modelId="{46DCBE50-DD3D-4354-9647-175D06E8C63B}" srcId="{612B0540-6DE7-4D4F-9EA6-9E8013CD90F9}" destId="{098405B8-8828-46A9-851C-F118871E4595}" srcOrd="0" destOrd="0" parTransId="{D5939785-0BDB-4987-A885-A3046C30E5F9}" sibTransId="{69EC4B23-5D9B-4BB2-8C5D-75CB79F6224F}"/>
    <dgm:cxn modelId="{2268848E-9566-44B9-9699-8056BCDA3771}" srcId="{612B0540-6DE7-4D4F-9EA6-9E8013CD90F9}" destId="{9D0A2B57-9079-44F4-A468-9A16FE03B153}" srcOrd="1" destOrd="0" parTransId="{196C7EDB-48D9-4A71-BD78-E9F120F77DE1}" sibTransId="{D4A61335-A16E-411E-9C53-C81C18EACDC1}"/>
    <dgm:cxn modelId="{CD609344-F9E1-48E7-91AB-82A01D46E884}" srcId="{098405B8-8828-46A9-851C-F118871E4595}" destId="{6C22D564-3030-48D7-B4C1-0AC10A829992}" srcOrd="0" destOrd="0" parTransId="{83E321FA-C908-4ABD-B2F0-FB8FA0519137}" sibTransId="{BDDAC0CA-FFD7-4163-BF07-0C493E02EDD1}"/>
    <dgm:cxn modelId="{483D535E-539C-4CBC-BE48-EB98CE27E78D}" type="presOf" srcId="{5CCD36AA-2AAB-458A-B610-FC034FCCB106}" destId="{B75E24E6-B6AC-44E8-B94D-FE4F578A79C0}" srcOrd="0" destOrd="0" presId="urn:microsoft.com/office/officeart/2005/8/layout/chevron2"/>
    <dgm:cxn modelId="{81DE32E4-3652-49AD-A9B0-146F27DFE31A}" srcId="{612B0540-6DE7-4D4F-9EA6-9E8013CD90F9}" destId="{5CCD36AA-2AAB-458A-B610-FC034FCCB106}" srcOrd="3" destOrd="0" parTransId="{7A4A5DF3-F042-4413-A9C8-9BF24416318F}" sibTransId="{5C205D2A-3AB5-457D-85C5-EF5E089AD7FA}"/>
    <dgm:cxn modelId="{4EA8A185-B947-40B8-BA05-D39C7C21108F}" srcId="{9D0A2B57-9079-44F4-A468-9A16FE03B153}" destId="{40F00C69-0F17-4C5A-A9CC-65E755AA95F9}" srcOrd="0" destOrd="0" parTransId="{BF8C3A80-1502-4433-A18C-0377ABD78CEF}" sibTransId="{D92CBDB6-C220-433E-9F02-9F385608F68D}"/>
    <dgm:cxn modelId="{2BE8578A-021A-4877-B7D1-EEA21417438C}" srcId="{612B0540-6DE7-4D4F-9EA6-9E8013CD90F9}" destId="{77BD1684-C7B1-4EB1-BF02-3384297CBB2A}" srcOrd="2" destOrd="0" parTransId="{4385A2EA-4338-4FA4-8026-D0B267B9E26D}" sibTransId="{54599F1F-A33B-4382-8612-71116D41AD59}"/>
    <dgm:cxn modelId="{68EB066D-C137-4252-A991-86D3CB98173E}" type="presOf" srcId="{098405B8-8828-46A9-851C-F118871E4595}" destId="{A0DC9A53-A5E9-425D-AD9E-552BF0B00BAE}" srcOrd="0" destOrd="0" presId="urn:microsoft.com/office/officeart/2005/8/layout/chevron2"/>
    <dgm:cxn modelId="{B4F28A35-2479-40CA-BD6C-355076B4B446}" srcId="{5CCD36AA-2AAB-458A-B610-FC034FCCB106}" destId="{BC532A63-ADF4-479F-915C-44EBF71E33BD}" srcOrd="0" destOrd="0" parTransId="{4FC51939-CE35-48A7-833E-38918B706BFF}" sibTransId="{0C5E4061-B4ED-4DDA-9A75-6C211BC69A86}"/>
    <dgm:cxn modelId="{BF300965-C0C0-4B9F-A7C8-3EC5B12C1BBD}" srcId="{77BD1684-C7B1-4EB1-BF02-3384297CBB2A}" destId="{94351F83-15BB-4186-B981-3301314A359A}" srcOrd="0" destOrd="0" parTransId="{FFBBD283-35A1-49AA-9E92-59FD45F68471}" sibTransId="{50C7CCF5-64E9-45BD-AF72-144576235FCE}"/>
    <dgm:cxn modelId="{F91D991D-E0C9-42B3-A783-5CBB94ED2349}" srcId="{5CCD36AA-2AAB-458A-B610-FC034FCCB106}" destId="{6C6B5B81-A490-4837-97B0-F48EE6F8E1AA}" srcOrd="1" destOrd="0" parTransId="{E08831CE-B6F0-4EBC-B4B0-6F25FA3CB07A}" sibTransId="{CF93CF87-8275-4CCF-8D3A-AF00EC2ACCAD}"/>
    <dgm:cxn modelId="{A7BF3F2A-42C0-46A1-A4BA-A8D79DC3B7F5}" type="presParOf" srcId="{F87836D8-59B3-4EA4-949C-DB4AE8712004}" destId="{FE85A6B1-C048-4773-9AF6-27844253E417}" srcOrd="0" destOrd="0" presId="urn:microsoft.com/office/officeart/2005/8/layout/chevron2"/>
    <dgm:cxn modelId="{4FBAAEF8-0D4E-434A-A837-653CD0DD8D14}" type="presParOf" srcId="{FE85A6B1-C048-4773-9AF6-27844253E417}" destId="{A0DC9A53-A5E9-425D-AD9E-552BF0B00BAE}" srcOrd="0" destOrd="0" presId="urn:microsoft.com/office/officeart/2005/8/layout/chevron2"/>
    <dgm:cxn modelId="{FB4D307C-14FF-4598-A651-DC219AFE9E79}" type="presParOf" srcId="{FE85A6B1-C048-4773-9AF6-27844253E417}" destId="{9E3FEAFA-6F3E-49AA-82AE-B871A6C17930}" srcOrd="1" destOrd="0" presId="urn:microsoft.com/office/officeart/2005/8/layout/chevron2"/>
    <dgm:cxn modelId="{4AE9F58C-8FB8-46E5-9429-BE4C00EC7559}" type="presParOf" srcId="{F87836D8-59B3-4EA4-949C-DB4AE8712004}" destId="{1ECECDEE-8844-4B3C-978D-95AD794BAFF8}" srcOrd="1" destOrd="0" presId="urn:microsoft.com/office/officeart/2005/8/layout/chevron2"/>
    <dgm:cxn modelId="{9190CE5A-0EC8-4D92-A0D9-D3FA57FE5857}" type="presParOf" srcId="{F87836D8-59B3-4EA4-949C-DB4AE8712004}" destId="{7EC41FD5-0D86-421A-859B-7AFC0CF6E113}" srcOrd="2" destOrd="0" presId="urn:microsoft.com/office/officeart/2005/8/layout/chevron2"/>
    <dgm:cxn modelId="{477CBA68-3DFE-42AE-B9D3-7A378A4EC655}" type="presParOf" srcId="{7EC41FD5-0D86-421A-859B-7AFC0CF6E113}" destId="{66F37C5E-303E-4091-91FC-81CCF0B993C0}" srcOrd="0" destOrd="0" presId="urn:microsoft.com/office/officeart/2005/8/layout/chevron2"/>
    <dgm:cxn modelId="{2C308AD4-8CEC-41C7-90B1-02A98D42324B}" type="presParOf" srcId="{7EC41FD5-0D86-421A-859B-7AFC0CF6E113}" destId="{04F6755D-EC54-43C3-B838-969F2A62A7DF}" srcOrd="1" destOrd="0" presId="urn:microsoft.com/office/officeart/2005/8/layout/chevron2"/>
    <dgm:cxn modelId="{C960CCBF-6313-4CF6-AC78-03BEAA9E70FA}" type="presParOf" srcId="{F87836D8-59B3-4EA4-949C-DB4AE8712004}" destId="{101CA890-EAB6-426C-8249-8A9AB9923773}" srcOrd="3" destOrd="0" presId="urn:microsoft.com/office/officeart/2005/8/layout/chevron2"/>
    <dgm:cxn modelId="{420B7471-2BE5-4477-AA2A-C6944727498B}" type="presParOf" srcId="{F87836D8-59B3-4EA4-949C-DB4AE8712004}" destId="{31415359-08CF-4729-86E6-CFDB9140C353}" srcOrd="4" destOrd="0" presId="urn:microsoft.com/office/officeart/2005/8/layout/chevron2"/>
    <dgm:cxn modelId="{C10E8553-9AB7-4E1F-A134-07E3332E50E3}" type="presParOf" srcId="{31415359-08CF-4729-86E6-CFDB9140C353}" destId="{91CBC542-4E0A-49D8-A31F-8E74530D8BF3}" srcOrd="0" destOrd="0" presId="urn:microsoft.com/office/officeart/2005/8/layout/chevron2"/>
    <dgm:cxn modelId="{CF363018-3EE9-493B-A228-6C693A4CA069}" type="presParOf" srcId="{31415359-08CF-4729-86E6-CFDB9140C353}" destId="{F5D9E063-67C4-4898-BEC1-678B1C339302}" srcOrd="1" destOrd="0" presId="urn:microsoft.com/office/officeart/2005/8/layout/chevron2"/>
    <dgm:cxn modelId="{9FF0CB39-2E47-43B9-8EC5-D5CC970940F4}" type="presParOf" srcId="{F87836D8-59B3-4EA4-949C-DB4AE8712004}" destId="{464362E0-AB17-470F-9ED4-CEA545AE0155}" srcOrd="5" destOrd="0" presId="urn:microsoft.com/office/officeart/2005/8/layout/chevron2"/>
    <dgm:cxn modelId="{E9D4B716-E06A-4D93-8223-B8901BE6BD42}" type="presParOf" srcId="{F87836D8-59B3-4EA4-949C-DB4AE8712004}" destId="{F662A35E-2FCD-4567-9933-352392836065}" srcOrd="6" destOrd="0" presId="urn:microsoft.com/office/officeart/2005/8/layout/chevron2"/>
    <dgm:cxn modelId="{ED2341B6-4E28-4732-8129-A58D3DD96924}" type="presParOf" srcId="{F662A35E-2FCD-4567-9933-352392836065}" destId="{B75E24E6-B6AC-44E8-B94D-FE4F578A79C0}" srcOrd="0" destOrd="0" presId="urn:microsoft.com/office/officeart/2005/8/layout/chevron2"/>
    <dgm:cxn modelId="{DF615898-A738-44F9-82DD-6613FC068E6B}" type="presParOf" srcId="{F662A35E-2FCD-4567-9933-352392836065}" destId="{4493D10D-DCE7-4868-BFC3-52F8F18B23C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B29236D-D075-40C3-AC1B-A03940992D1E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9E79B50-0D84-42F9-99D0-9968744C20D9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ru-RU" sz="3600" dirty="0" smtClean="0"/>
            <a:t>1</a:t>
          </a:r>
          <a:endParaRPr lang="ru-RU" sz="3600" dirty="0"/>
        </a:p>
      </dgm:t>
    </dgm:pt>
    <dgm:pt modelId="{15442DEE-EA91-45B4-8AA5-B8120BFCAE4B}" type="parTrans" cxnId="{496B18C5-AF60-4BB9-9C95-51F0E9E0C7DA}">
      <dgm:prSet/>
      <dgm:spPr/>
      <dgm:t>
        <a:bodyPr/>
        <a:lstStyle/>
        <a:p>
          <a:endParaRPr lang="ru-RU" sz="3600"/>
        </a:p>
      </dgm:t>
    </dgm:pt>
    <dgm:pt modelId="{57888A31-F09F-446E-A612-78170D18DF26}" type="sibTrans" cxnId="{496B18C5-AF60-4BB9-9C95-51F0E9E0C7DA}">
      <dgm:prSet/>
      <dgm:spPr/>
      <dgm:t>
        <a:bodyPr/>
        <a:lstStyle/>
        <a:p>
          <a:endParaRPr lang="ru-RU" sz="3600"/>
        </a:p>
      </dgm:t>
    </dgm:pt>
    <dgm:pt modelId="{8EE4AB92-6287-4FD7-95DB-6BB4D107DCFC}">
      <dgm:prSet phldrT="[Текст]" custT="1"/>
      <dgm:spPr/>
      <dgm:t>
        <a:bodyPr/>
        <a:lstStyle/>
        <a:p>
          <a:r>
            <a:rPr lang="ru-RU" sz="3200" dirty="0" err="1" smtClean="0"/>
            <a:t>Токни</a:t>
          </a:r>
          <a:r>
            <a:rPr lang="ru-RU" sz="3200" dirty="0" smtClean="0"/>
            <a:t> </a:t>
          </a:r>
          <a:r>
            <a:rPr lang="ru-RU" sz="3200" dirty="0" err="1" smtClean="0"/>
            <a:t>дарахтларда</a:t>
          </a:r>
          <a:r>
            <a:rPr lang="ru-RU" sz="3200" dirty="0" smtClean="0"/>
            <a:t> </a:t>
          </a:r>
          <a:r>
            <a:rPr lang="ru-RU" sz="3200" dirty="0" err="1" smtClean="0"/>
            <a:t>ўстириш</a:t>
          </a:r>
          <a:endParaRPr lang="ru-RU" sz="3200" dirty="0"/>
        </a:p>
      </dgm:t>
    </dgm:pt>
    <dgm:pt modelId="{9EFFC718-8463-4F6A-9326-EE156430A031}" type="parTrans" cxnId="{0761AA94-2C60-4E5F-AC7C-5E2BBD57965B}">
      <dgm:prSet/>
      <dgm:spPr/>
      <dgm:t>
        <a:bodyPr/>
        <a:lstStyle/>
        <a:p>
          <a:endParaRPr lang="ru-RU" sz="3600"/>
        </a:p>
      </dgm:t>
    </dgm:pt>
    <dgm:pt modelId="{F68EAC7C-7B6D-4674-B0E0-6537EBE8E6E9}" type="sibTrans" cxnId="{0761AA94-2C60-4E5F-AC7C-5E2BBD57965B}">
      <dgm:prSet/>
      <dgm:spPr/>
      <dgm:t>
        <a:bodyPr/>
        <a:lstStyle/>
        <a:p>
          <a:endParaRPr lang="ru-RU" sz="3600"/>
        </a:p>
      </dgm:t>
    </dgm:pt>
    <dgm:pt modelId="{5A810263-60DC-4541-836A-A380F3A3F3BB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ru-RU" sz="3600" dirty="0" smtClean="0"/>
            <a:t>2</a:t>
          </a:r>
          <a:endParaRPr lang="ru-RU" sz="3600" dirty="0"/>
        </a:p>
      </dgm:t>
    </dgm:pt>
    <dgm:pt modelId="{68551C82-0088-47EE-B9D7-7A9599E973DC}" type="parTrans" cxnId="{F2E6F9AF-4FD1-48F8-97FB-4D8E336F3C8B}">
      <dgm:prSet/>
      <dgm:spPr/>
      <dgm:t>
        <a:bodyPr/>
        <a:lstStyle/>
        <a:p>
          <a:endParaRPr lang="ru-RU" sz="3600"/>
        </a:p>
      </dgm:t>
    </dgm:pt>
    <dgm:pt modelId="{E8290DFF-ECC8-4D4A-A772-ED05CBE4D947}" type="sibTrans" cxnId="{F2E6F9AF-4FD1-48F8-97FB-4D8E336F3C8B}">
      <dgm:prSet/>
      <dgm:spPr/>
      <dgm:t>
        <a:bodyPr/>
        <a:lstStyle/>
        <a:p>
          <a:endParaRPr lang="ru-RU" sz="3600"/>
        </a:p>
      </dgm:t>
    </dgm:pt>
    <dgm:pt modelId="{7A18D8D9-0BF5-4DC5-9C38-F556408A2361}">
      <dgm:prSet phldrT="[Текст]" custT="1"/>
      <dgm:spPr/>
      <dgm:t>
        <a:bodyPr/>
        <a:lstStyle/>
        <a:p>
          <a:r>
            <a:rPr lang="ru-RU" sz="3200" dirty="0" err="1" smtClean="0"/>
            <a:t>Токни</a:t>
          </a:r>
          <a:r>
            <a:rPr lang="ru-RU" sz="3200" dirty="0" smtClean="0"/>
            <a:t> </a:t>
          </a:r>
          <a:r>
            <a:rPr lang="ru-RU" sz="3200" dirty="0" err="1" smtClean="0"/>
            <a:t>ерда</a:t>
          </a:r>
          <a:r>
            <a:rPr lang="ru-RU" sz="3200" dirty="0" smtClean="0"/>
            <a:t> </a:t>
          </a:r>
          <a:r>
            <a:rPr lang="ru-RU" sz="3200" dirty="0" err="1" smtClean="0"/>
            <a:t>ўстириш</a:t>
          </a:r>
          <a:endParaRPr lang="ru-RU" sz="3200" dirty="0"/>
        </a:p>
      </dgm:t>
    </dgm:pt>
    <dgm:pt modelId="{4EC71BF2-C69B-4101-B2CD-EB8A2EF1EA28}" type="parTrans" cxnId="{3439A76E-035E-43C0-9F42-5C2015BBC592}">
      <dgm:prSet/>
      <dgm:spPr/>
      <dgm:t>
        <a:bodyPr/>
        <a:lstStyle/>
        <a:p>
          <a:endParaRPr lang="ru-RU" sz="3600"/>
        </a:p>
      </dgm:t>
    </dgm:pt>
    <dgm:pt modelId="{64E0AC8B-3EAA-4A75-BAA4-2422171C5D59}" type="sibTrans" cxnId="{3439A76E-035E-43C0-9F42-5C2015BBC592}">
      <dgm:prSet/>
      <dgm:spPr/>
      <dgm:t>
        <a:bodyPr/>
        <a:lstStyle/>
        <a:p>
          <a:endParaRPr lang="ru-RU" sz="3600"/>
        </a:p>
      </dgm:t>
    </dgm:pt>
    <dgm:pt modelId="{970EA266-44FA-48CF-899C-612151F2166C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ru-RU" sz="3600" dirty="0" smtClean="0"/>
            <a:t>3</a:t>
          </a:r>
          <a:endParaRPr lang="ru-RU" sz="3600" dirty="0"/>
        </a:p>
      </dgm:t>
    </dgm:pt>
    <dgm:pt modelId="{A523CB1F-4A64-47BE-9883-C236105C78D6}" type="parTrans" cxnId="{DCD47AE8-C135-4F28-A348-C3A609512EFF}">
      <dgm:prSet/>
      <dgm:spPr/>
      <dgm:t>
        <a:bodyPr/>
        <a:lstStyle/>
        <a:p>
          <a:endParaRPr lang="ru-RU" sz="3600"/>
        </a:p>
      </dgm:t>
    </dgm:pt>
    <dgm:pt modelId="{DEB887DC-3E0A-41BF-8AD9-AC015A97FAE2}" type="sibTrans" cxnId="{DCD47AE8-C135-4F28-A348-C3A609512EFF}">
      <dgm:prSet/>
      <dgm:spPr/>
      <dgm:t>
        <a:bodyPr/>
        <a:lstStyle/>
        <a:p>
          <a:endParaRPr lang="ru-RU" sz="3600"/>
        </a:p>
      </dgm:t>
    </dgm:pt>
    <dgm:pt modelId="{A06A0305-1538-4807-BB92-A1102AE1745B}">
      <dgm:prSet phldrT="[Текст]" custT="1"/>
      <dgm:spPr/>
      <dgm:t>
        <a:bodyPr/>
        <a:lstStyle/>
        <a:p>
          <a:r>
            <a:rPr lang="ru-RU" sz="3200" dirty="0" err="1" smtClean="0"/>
            <a:t>Токни</a:t>
          </a:r>
          <a:r>
            <a:rPr lang="ru-RU" sz="3200" dirty="0" smtClean="0"/>
            <a:t> </a:t>
          </a:r>
          <a:r>
            <a:rPr lang="ru-RU" sz="3200" dirty="0" err="1" smtClean="0"/>
            <a:t>ишкомда</a:t>
          </a:r>
          <a:r>
            <a:rPr lang="ru-RU" sz="3200" dirty="0" smtClean="0"/>
            <a:t> </a:t>
          </a:r>
          <a:r>
            <a:rPr lang="ru-RU" sz="3200" dirty="0" err="1" smtClean="0"/>
            <a:t>ўстириш</a:t>
          </a:r>
          <a:endParaRPr lang="ru-RU" sz="3200" dirty="0"/>
        </a:p>
      </dgm:t>
    </dgm:pt>
    <dgm:pt modelId="{636F1E9C-9585-4255-A70C-6ABD63C1915A}" type="parTrans" cxnId="{0C276BD4-C553-482B-8FBB-E838B3E4348E}">
      <dgm:prSet/>
      <dgm:spPr/>
      <dgm:t>
        <a:bodyPr/>
        <a:lstStyle/>
        <a:p>
          <a:endParaRPr lang="ru-RU" sz="3600"/>
        </a:p>
      </dgm:t>
    </dgm:pt>
    <dgm:pt modelId="{54A42688-632D-4DC7-8B2B-EE774ED52758}" type="sibTrans" cxnId="{0C276BD4-C553-482B-8FBB-E838B3E4348E}">
      <dgm:prSet/>
      <dgm:spPr/>
      <dgm:t>
        <a:bodyPr/>
        <a:lstStyle/>
        <a:p>
          <a:endParaRPr lang="ru-RU" sz="3600"/>
        </a:p>
      </dgm:t>
    </dgm:pt>
    <dgm:pt modelId="{B58F7EF8-37E1-42C1-BF14-0D01F6FCF313}">
      <dgm:prSet phldrT="[Текст]" custT="1"/>
      <dgm:spPr/>
      <dgm:t>
        <a:bodyPr/>
        <a:lstStyle/>
        <a:p>
          <a:r>
            <a:rPr lang="ru-RU" sz="3200" dirty="0" err="1" smtClean="0"/>
            <a:t>Токни</a:t>
          </a:r>
          <a:r>
            <a:rPr lang="ru-RU" sz="3200" dirty="0" smtClean="0"/>
            <a:t> </a:t>
          </a:r>
          <a:r>
            <a:rPr lang="ru-RU" sz="3200" dirty="0" err="1" smtClean="0"/>
            <a:t>хиёбон</a:t>
          </a:r>
          <a:r>
            <a:rPr lang="ru-RU" sz="3200" dirty="0" smtClean="0"/>
            <a:t> </a:t>
          </a:r>
          <a:r>
            <a:rPr lang="ru-RU" sz="3200" dirty="0" err="1" smtClean="0"/>
            <a:t>усулида</a:t>
          </a:r>
          <a:r>
            <a:rPr lang="ru-RU" sz="3200" dirty="0" smtClean="0"/>
            <a:t> </a:t>
          </a:r>
          <a:r>
            <a:rPr lang="ru-RU" sz="3200" dirty="0" err="1" smtClean="0"/>
            <a:t>ўстириш</a:t>
          </a:r>
          <a:endParaRPr lang="ru-RU" sz="3200" dirty="0"/>
        </a:p>
      </dgm:t>
    </dgm:pt>
    <dgm:pt modelId="{968389E7-2DF6-451B-A674-86F9A9435502}" type="parTrans" cxnId="{48D75FD4-C28A-4572-90E9-335819A25AAF}">
      <dgm:prSet/>
      <dgm:spPr/>
      <dgm:t>
        <a:bodyPr/>
        <a:lstStyle/>
        <a:p>
          <a:endParaRPr lang="ru-RU" sz="3600"/>
        </a:p>
      </dgm:t>
    </dgm:pt>
    <dgm:pt modelId="{E05CAFFB-662A-4C22-9BCC-62532BE74B1E}" type="sibTrans" cxnId="{48D75FD4-C28A-4572-90E9-335819A25AAF}">
      <dgm:prSet/>
      <dgm:spPr/>
      <dgm:t>
        <a:bodyPr/>
        <a:lstStyle/>
        <a:p>
          <a:endParaRPr lang="ru-RU" sz="3600"/>
        </a:p>
      </dgm:t>
    </dgm:pt>
    <dgm:pt modelId="{8D2E1C37-D85E-4AC8-9F6F-51C2F4A5BA41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ru-RU" sz="3600" dirty="0" smtClean="0"/>
            <a:t>4</a:t>
          </a:r>
          <a:endParaRPr lang="ru-RU" sz="3600" dirty="0"/>
        </a:p>
      </dgm:t>
    </dgm:pt>
    <dgm:pt modelId="{97C0D2BD-8F7F-4B19-A9D6-5BE8AD5DD65C}" type="parTrans" cxnId="{29BD087F-3AF3-4CB8-B72C-1AAF2584F888}">
      <dgm:prSet/>
      <dgm:spPr/>
      <dgm:t>
        <a:bodyPr/>
        <a:lstStyle/>
        <a:p>
          <a:endParaRPr lang="ru-RU" sz="3600"/>
        </a:p>
      </dgm:t>
    </dgm:pt>
    <dgm:pt modelId="{0976BFA1-FB05-4356-B3CD-681A2C9C5F6A}" type="sibTrans" cxnId="{29BD087F-3AF3-4CB8-B72C-1AAF2584F888}">
      <dgm:prSet/>
      <dgm:spPr/>
      <dgm:t>
        <a:bodyPr/>
        <a:lstStyle/>
        <a:p>
          <a:endParaRPr lang="ru-RU" sz="3600"/>
        </a:p>
      </dgm:t>
    </dgm:pt>
    <dgm:pt modelId="{ED853B0F-C5D6-49C7-90CC-DEEE90B1DEF8}">
      <dgm:prSet phldrT="[Текст]" custT="1"/>
      <dgm:spPr/>
      <dgm:t>
        <a:bodyPr/>
        <a:lstStyle/>
        <a:p>
          <a:r>
            <a:rPr lang="ru-RU" sz="3200" dirty="0" err="1" smtClean="0"/>
            <a:t>Токни</a:t>
          </a:r>
          <a:r>
            <a:rPr lang="ru-RU" sz="3200" dirty="0" smtClean="0"/>
            <a:t> тик </a:t>
          </a:r>
          <a:r>
            <a:rPr lang="ru-RU" sz="3200" dirty="0" err="1" smtClean="0"/>
            <a:t>симбағазли сўриларда</a:t>
          </a:r>
          <a:r>
            <a:rPr lang="ru-RU" sz="3200" dirty="0" smtClean="0"/>
            <a:t> </a:t>
          </a:r>
          <a:r>
            <a:rPr lang="ru-RU" sz="3200" dirty="0" err="1" smtClean="0"/>
            <a:t>ўстириш</a:t>
          </a:r>
          <a:endParaRPr lang="ru-RU" sz="3200" dirty="0"/>
        </a:p>
      </dgm:t>
    </dgm:pt>
    <dgm:pt modelId="{2D0EE961-0F72-4FC3-919B-9242DBC9A64B}" type="parTrans" cxnId="{416DED65-D584-4C2C-8F7D-9FD469184193}">
      <dgm:prSet/>
      <dgm:spPr/>
      <dgm:t>
        <a:bodyPr/>
        <a:lstStyle/>
        <a:p>
          <a:endParaRPr lang="ru-RU" sz="3600"/>
        </a:p>
      </dgm:t>
    </dgm:pt>
    <dgm:pt modelId="{85DE3534-C4E3-4DB3-9B5D-6FE40FB041FD}" type="sibTrans" cxnId="{416DED65-D584-4C2C-8F7D-9FD469184193}">
      <dgm:prSet/>
      <dgm:spPr/>
      <dgm:t>
        <a:bodyPr/>
        <a:lstStyle/>
        <a:p>
          <a:endParaRPr lang="ru-RU" sz="3600"/>
        </a:p>
      </dgm:t>
    </dgm:pt>
    <dgm:pt modelId="{656819E3-B311-4EF3-AC17-406730FCAED6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ru-RU" sz="3600" dirty="0" smtClean="0"/>
            <a:t>5</a:t>
          </a:r>
          <a:endParaRPr lang="ru-RU" sz="3600" dirty="0"/>
        </a:p>
      </dgm:t>
    </dgm:pt>
    <dgm:pt modelId="{DDF294FA-C59A-4165-820C-FA7C12C9BFB7}" type="parTrans" cxnId="{9625156D-5F41-4581-9A7D-2761E0A065ED}">
      <dgm:prSet/>
      <dgm:spPr/>
      <dgm:t>
        <a:bodyPr/>
        <a:lstStyle/>
        <a:p>
          <a:endParaRPr lang="ru-RU" sz="3600"/>
        </a:p>
      </dgm:t>
    </dgm:pt>
    <dgm:pt modelId="{CFE016A3-1E60-4164-90F4-8D80FF064FEF}" type="sibTrans" cxnId="{9625156D-5F41-4581-9A7D-2761E0A065ED}">
      <dgm:prSet/>
      <dgm:spPr/>
      <dgm:t>
        <a:bodyPr/>
        <a:lstStyle/>
        <a:p>
          <a:endParaRPr lang="ru-RU" sz="3600"/>
        </a:p>
      </dgm:t>
    </dgm:pt>
    <dgm:pt modelId="{7FB10446-2489-43DA-B611-90D12B4ED53A}">
      <dgm:prSet custT="1"/>
      <dgm:spPr/>
      <dgm:t>
        <a:bodyPr/>
        <a:lstStyle/>
        <a:p>
          <a:r>
            <a:rPr lang="ru-RU" sz="3200" dirty="0" err="1" smtClean="0"/>
            <a:t>Токни</a:t>
          </a:r>
          <a:r>
            <a:rPr lang="ru-RU" sz="3200" dirty="0" smtClean="0"/>
            <a:t> баланд </a:t>
          </a:r>
          <a:r>
            <a:rPr lang="ru-RU" sz="3200" dirty="0" err="1" smtClean="0"/>
            <a:t>қия сўриларда</a:t>
          </a:r>
          <a:r>
            <a:rPr lang="ru-RU" sz="3200" dirty="0" smtClean="0"/>
            <a:t> </a:t>
          </a:r>
          <a:r>
            <a:rPr lang="ru-RU" sz="3200" dirty="0" err="1" smtClean="0"/>
            <a:t>ўстириш</a:t>
          </a:r>
          <a:endParaRPr lang="ru-RU" sz="3200" dirty="0"/>
        </a:p>
      </dgm:t>
    </dgm:pt>
    <dgm:pt modelId="{2F4B5E49-B636-4ACD-8F80-28672CFC18B4}" type="parTrans" cxnId="{43241565-0AC9-4A2E-AE54-4F1A5F5B1FF8}">
      <dgm:prSet/>
      <dgm:spPr/>
      <dgm:t>
        <a:bodyPr/>
        <a:lstStyle/>
        <a:p>
          <a:endParaRPr lang="ru-RU" sz="3600"/>
        </a:p>
      </dgm:t>
    </dgm:pt>
    <dgm:pt modelId="{461C5FBD-4F7F-40F9-AD94-5E71C32AA61A}" type="sibTrans" cxnId="{43241565-0AC9-4A2E-AE54-4F1A5F5B1FF8}">
      <dgm:prSet/>
      <dgm:spPr/>
      <dgm:t>
        <a:bodyPr/>
        <a:lstStyle/>
        <a:p>
          <a:endParaRPr lang="ru-RU" sz="3600"/>
        </a:p>
      </dgm:t>
    </dgm:pt>
    <dgm:pt modelId="{E7807C92-A85A-4D0D-83D4-EC30A560D97F}">
      <dgm:prSet custT="1"/>
      <dgm:spPr>
        <a:solidFill>
          <a:srgbClr val="00B050"/>
        </a:solidFill>
      </dgm:spPr>
      <dgm:t>
        <a:bodyPr/>
        <a:lstStyle/>
        <a:p>
          <a:r>
            <a:rPr lang="ru-RU" sz="3600" dirty="0" smtClean="0"/>
            <a:t>6</a:t>
          </a:r>
          <a:endParaRPr lang="ru-RU" sz="3600" dirty="0"/>
        </a:p>
      </dgm:t>
    </dgm:pt>
    <dgm:pt modelId="{F9166916-6C32-48F9-949D-ABD60CF1A132}" type="parTrans" cxnId="{D5A29A41-C452-46D6-9285-3CA89E6C48AE}">
      <dgm:prSet/>
      <dgm:spPr/>
      <dgm:t>
        <a:bodyPr/>
        <a:lstStyle/>
        <a:p>
          <a:endParaRPr lang="ru-RU" sz="3600"/>
        </a:p>
      </dgm:t>
    </dgm:pt>
    <dgm:pt modelId="{EC128C16-645A-4E73-86D8-E5D692D994B2}" type="sibTrans" cxnId="{D5A29A41-C452-46D6-9285-3CA89E6C48AE}">
      <dgm:prSet/>
      <dgm:spPr/>
      <dgm:t>
        <a:bodyPr/>
        <a:lstStyle/>
        <a:p>
          <a:endParaRPr lang="ru-RU" sz="3600"/>
        </a:p>
      </dgm:t>
    </dgm:pt>
    <dgm:pt modelId="{B1EEB6EC-5225-4032-A219-A59530BB1299}" type="pres">
      <dgm:prSet presAssocID="{0B29236D-D075-40C3-AC1B-A03940992D1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025EE8B-8057-4ABE-BA9C-9F69C87BCE44}" type="pres">
      <dgm:prSet presAssocID="{C9E79B50-0D84-42F9-99D0-9968744C20D9}" presName="composite" presStyleCnt="0"/>
      <dgm:spPr/>
    </dgm:pt>
    <dgm:pt modelId="{8C2CA4B0-B82E-4C1E-8DE6-37F91866C053}" type="pres">
      <dgm:prSet presAssocID="{C9E79B50-0D84-42F9-99D0-9968744C20D9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B940D6-978C-4941-898C-A8D26C906EB3}" type="pres">
      <dgm:prSet presAssocID="{C9E79B50-0D84-42F9-99D0-9968744C20D9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7107FE-54D5-4ECE-9A8A-F1F61B26F6AE}" type="pres">
      <dgm:prSet presAssocID="{57888A31-F09F-446E-A612-78170D18DF26}" presName="sp" presStyleCnt="0"/>
      <dgm:spPr/>
    </dgm:pt>
    <dgm:pt modelId="{71378A18-A635-422C-9191-132FB82C7A2D}" type="pres">
      <dgm:prSet presAssocID="{5A810263-60DC-4541-836A-A380F3A3F3BB}" presName="composite" presStyleCnt="0"/>
      <dgm:spPr/>
    </dgm:pt>
    <dgm:pt modelId="{88DFF2DA-C14D-46DD-81C0-6A483B8C8D84}" type="pres">
      <dgm:prSet presAssocID="{5A810263-60DC-4541-836A-A380F3A3F3BB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58D4BD-6473-49EC-8D8A-79766ECF9786}" type="pres">
      <dgm:prSet presAssocID="{5A810263-60DC-4541-836A-A380F3A3F3BB}" presName="descendantText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F5160A-A1A2-49B6-B013-BCC2F03F9C86}" type="pres">
      <dgm:prSet presAssocID="{E8290DFF-ECC8-4D4A-A772-ED05CBE4D947}" presName="sp" presStyleCnt="0"/>
      <dgm:spPr/>
    </dgm:pt>
    <dgm:pt modelId="{D46D4CAB-B293-453F-87D3-2EEE1DF55B0C}" type="pres">
      <dgm:prSet presAssocID="{970EA266-44FA-48CF-899C-612151F2166C}" presName="composite" presStyleCnt="0"/>
      <dgm:spPr/>
    </dgm:pt>
    <dgm:pt modelId="{1EE4BA1A-40FE-47E7-A951-EBA54239A739}" type="pres">
      <dgm:prSet presAssocID="{970EA266-44FA-48CF-899C-612151F2166C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076A21-3C9C-47F8-86C3-5DE96364E3EA}" type="pres">
      <dgm:prSet presAssocID="{970EA266-44FA-48CF-899C-612151F2166C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D39343-17E5-4CCC-8A6B-CC8744D4D62A}" type="pres">
      <dgm:prSet presAssocID="{DEB887DC-3E0A-41BF-8AD9-AC015A97FAE2}" presName="sp" presStyleCnt="0"/>
      <dgm:spPr/>
    </dgm:pt>
    <dgm:pt modelId="{A665289C-5EB6-4D1C-8368-EF1DF8482F59}" type="pres">
      <dgm:prSet presAssocID="{8D2E1C37-D85E-4AC8-9F6F-51C2F4A5BA41}" presName="composite" presStyleCnt="0"/>
      <dgm:spPr/>
    </dgm:pt>
    <dgm:pt modelId="{37EEB219-BF49-44EB-91FB-AF6D36AC512B}" type="pres">
      <dgm:prSet presAssocID="{8D2E1C37-D85E-4AC8-9F6F-51C2F4A5BA41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61D51A-1B4C-428C-85C0-DA1ADFBE6DB1}" type="pres">
      <dgm:prSet presAssocID="{8D2E1C37-D85E-4AC8-9F6F-51C2F4A5BA41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E54C09-CFE3-4D6C-900E-EA3EB0EC0254}" type="pres">
      <dgm:prSet presAssocID="{0976BFA1-FB05-4356-B3CD-681A2C9C5F6A}" presName="sp" presStyleCnt="0"/>
      <dgm:spPr/>
    </dgm:pt>
    <dgm:pt modelId="{5A94DDA9-ADB3-46BA-865C-B616D81E27AA}" type="pres">
      <dgm:prSet presAssocID="{656819E3-B311-4EF3-AC17-406730FCAED6}" presName="composite" presStyleCnt="0"/>
      <dgm:spPr/>
    </dgm:pt>
    <dgm:pt modelId="{C0B737BD-ECE2-4224-8F52-47BED3160F53}" type="pres">
      <dgm:prSet presAssocID="{656819E3-B311-4EF3-AC17-406730FCAED6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DA2800-DECF-428F-8350-155E5DC74C91}" type="pres">
      <dgm:prSet presAssocID="{656819E3-B311-4EF3-AC17-406730FCAED6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B79DA2-8554-4814-906F-7399E676B3B5}" type="pres">
      <dgm:prSet presAssocID="{CFE016A3-1E60-4164-90F4-8D80FF064FEF}" presName="sp" presStyleCnt="0"/>
      <dgm:spPr/>
    </dgm:pt>
    <dgm:pt modelId="{E999D924-7E0D-4F91-BB2E-BF9E6E12E846}" type="pres">
      <dgm:prSet presAssocID="{E7807C92-A85A-4D0D-83D4-EC30A560D97F}" presName="composite" presStyleCnt="0"/>
      <dgm:spPr/>
    </dgm:pt>
    <dgm:pt modelId="{2E649481-E1A1-49A1-B26D-FA6F8BE4B08C}" type="pres">
      <dgm:prSet presAssocID="{E7807C92-A85A-4D0D-83D4-EC30A560D97F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18C690-A113-4B2D-8104-A881C4ACF3EA}" type="pres">
      <dgm:prSet presAssocID="{E7807C92-A85A-4D0D-83D4-EC30A560D97F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A29A41-C452-46D6-9285-3CA89E6C48AE}" srcId="{0B29236D-D075-40C3-AC1B-A03940992D1E}" destId="{E7807C92-A85A-4D0D-83D4-EC30A560D97F}" srcOrd="5" destOrd="0" parTransId="{F9166916-6C32-48F9-949D-ABD60CF1A132}" sibTransId="{EC128C16-645A-4E73-86D8-E5D692D994B2}"/>
    <dgm:cxn modelId="{29BD087F-3AF3-4CB8-B72C-1AAF2584F888}" srcId="{0B29236D-D075-40C3-AC1B-A03940992D1E}" destId="{8D2E1C37-D85E-4AC8-9F6F-51C2F4A5BA41}" srcOrd="3" destOrd="0" parTransId="{97C0D2BD-8F7F-4B19-A9D6-5BE8AD5DD65C}" sibTransId="{0976BFA1-FB05-4356-B3CD-681A2C9C5F6A}"/>
    <dgm:cxn modelId="{AC48A45B-55E0-4861-9EBF-C5E644F02C08}" type="presOf" srcId="{0B29236D-D075-40C3-AC1B-A03940992D1E}" destId="{B1EEB6EC-5225-4032-A219-A59530BB1299}" srcOrd="0" destOrd="0" presId="urn:microsoft.com/office/officeart/2005/8/layout/chevron2"/>
    <dgm:cxn modelId="{26C3C761-8AE3-449A-9553-0627A085466D}" type="presOf" srcId="{B58F7EF8-37E1-42C1-BF14-0D01F6FCF313}" destId="{60DA2800-DECF-428F-8350-155E5DC74C91}" srcOrd="0" destOrd="0" presId="urn:microsoft.com/office/officeart/2005/8/layout/chevron2"/>
    <dgm:cxn modelId="{A9240264-819A-4F50-9B11-111A020353E5}" type="presOf" srcId="{8D2E1C37-D85E-4AC8-9F6F-51C2F4A5BA41}" destId="{37EEB219-BF49-44EB-91FB-AF6D36AC512B}" srcOrd="0" destOrd="0" presId="urn:microsoft.com/office/officeart/2005/8/layout/chevron2"/>
    <dgm:cxn modelId="{64AE2E16-27EB-4F3A-AACA-8BE9165C8DCD}" type="presOf" srcId="{8EE4AB92-6287-4FD7-95DB-6BB4D107DCFC}" destId="{2AB940D6-978C-4941-898C-A8D26C906EB3}" srcOrd="0" destOrd="0" presId="urn:microsoft.com/office/officeart/2005/8/layout/chevron2"/>
    <dgm:cxn modelId="{0C276BD4-C553-482B-8FBB-E838B3E4348E}" srcId="{970EA266-44FA-48CF-899C-612151F2166C}" destId="{A06A0305-1538-4807-BB92-A1102AE1745B}" srcOrd="0" destOrd="0" parTransId="{636F1E9C-9585-4255-A70C-6ABD63C1915A}" sibTransId="{54A42688-632D-4DC7-8B2B-EE774ED52758}"/>
    <dgm:cxn modelId="{10168A76-4FB5-481A-9E1B-290301098FF8}" type="presOf" srcId="{A06A0305-1538-4807-BB92-A1102AE1745B}" destId="{93076A21-3C9C-47F8-86C3-5DE96364E3EA}" srcOrd="0" destOrd="0" presId="urn:microsoft.com/office/officeart/2005/8/layout/chevron2"/>
    <dgm:cxn modelId="{9625156D-5F41-4581-9A7D-2761E0A065ED}" srcId="{0B29236D-D075-40C3-AC1B-A03940992D1E}" destId="{656819E3-B311-4EF3-AC17-406730FCAED6}" srcOrd="4" destOrd="0" parTransId="{DDF294FA-C59A-4165-820C-FA7C12C9BFB7}" sibTransId="{CFE016A3-1E60-4164-90F4-8D80FF064FEF}"/>
    <dgm:cxn modelId="{43241565-0AC9-4A2E-AE54-4F1A5F5B1FF8}" srcId="{E7807C92-A85A-4D0D-83D4-EC30A560D97F}" destId="{7FB10446-2489-43DA-B611-90D12B4ED53A}" srcOrd="0" destOrd="0" parTransId="{2F4B5E49-B636-4ACD-8F80-28672CFC18B4}" sibTransId="{461C5FBD-4F7F-40F9-AD94-5E71C32AA61A}"/>
    <dgm:cxn modelId="{615C8036-5531-477B-B3DD-5C7DBA9C571E}" type="presOf" srcId="{970EA266-44FA-48CF-899C-612151F2166C}" destId="{1EE4BA1A-40FE-47E7-A951-EBA54239A739}" srcOrd="0" destOrd="0" presId="urn:microsoft.com/office/officeart/2005/8/layout/chevron2"/>
    <dgm:cxn modelId="{7C441218-3F1B-4349-8393-DACE04B5A076}" type="presOf" srcId="{5A810263-60DC-4541-836A-A380F3A3F3BB}" destId="{88DFF2DA-C14D-46DD-81C0-6A483B8C8D84}" srcOrd="0" destOrd="0" presId="urn:microsoft.com/office/officeart/2005/8/layout/chevron2"/>
    <dgm:cxn modelId="{48D75FD4-C28A-4572-90E9-335819A25AAF}" srcId="{656819E3-B311-4EF3-AC17-406730FCAED6}" destId="{B58F7EF8-37E1-42C1-BF14-0D01F6FCF313}" srcOrd="0" destOrd="0" parTransId="{968389E7-2DF6-451B-A674-86F9A9435502}" sibTransId="{E05CAFFB-662A-4C22-9BCC-62532BE74B1E}"/>
    <dgm:cxn modelId="{496B18C5-AF60-4BB9-9C95-51F0E9E0C7DA}" srcId="{0B29236D-D075-40C3-AC1B-A03940992D1E}" destId="{C9E79B50-0D84-42F9-99D0-9968744C20D9}" srcOrd="0" destOrd="0" parTransId="{15442DEE-EA91-45B4-8AA5-B8120BFCAE4B}" sibTransId="{57888A31-F09F-446E-A612-78170D18DF26}"/>
    <dgm:cxn modelId="{B29F8DD3-95C0-4ED9-ADA5-760D5C3933D2}" type="presOf" srcId="{E7807C92-A85A-4D0D-83D4-EC30A560D97F}" destId="{2E649481-E1A1-49A1-B26D-FA6F8BE4B08C}" srcOrd="0" destOrd="0" presId="urn:microsoft.com/office/officeart/2005/8/layout/chevron2"/>
    <dgm:cxn modelId="{ECAAF97B-D2D3-4801-BB4F-F0127E7296EE}" type="presOf" srcId="{656819E3-B311-4EF3-AC17-406730FCAED6}" destId="{C0B737BD-ECE2-4224-8F52-47BED3160F53}" srcOrd="0" destOrd="0" presId="urn:microsoft.com/office/officeart/2005/8/layout/chevron2"/>
    <dgm:cxn modelId="{8BFA6EC8-272F-4DEF-AB4C-0B1F591A3EB0}" type="presOf" srcId="{C9E79B50-0D84-42F9-99D0-9968744C20D9}" destId="{8C2CA4B0-B82E-4C1E-8DE6-37F91866C053}" srcOrd="0" destOrd="0" presId="urn:microsoft.com/office/officeart/2005/8/layout/chevron2"/>
    <dgm:cxn modelId="{3439A76E-035E-43C0-9F42-5C2015BBC592}" srcId="{5A810263-60DC-4541-836A-A380F3A3F3BB}" destId="{7A18D8D9-0BF5-4DC5-9C38-F556408A2361}" srcOrd="0" destOrd="0" parTransId="{4EC71BF2-C69B-4101-B2CD-EB8A2EF1EA28}" sibTransId="{64E0AC8B-3EAA-4A75-BAA4-2422171C5D59}"/>
    <dgm:cxn modelId="{416DED65-D584-4C2C-8F7D-9FD469184193}" srcId="{8D2E1C37-D85E-4AC8-9F6F-51C2F4A5BA41}" destId="{ED853B0F-C5D6-49C7-90CC-DEEE90B1DEF8}" srcOrd="0" destOrd="0" parTransId="{2D0EE961-0F72-4FC3-919B-9242DBC9A64B}" sibTransId="{85DE3534-C4E3-4DB3-9B5D-6FE40FB041FD}"/>
    <dgm:cxn modelId="{CB7EB088-17FF-4E71-ABE1-4162B340E789}" type="presOf" srcId="{ED853B0F-C5D6-49C7-90CC-DEEE90B1DEF8}" destId="{7461D51A-1B4C-428C-85C0-DA1ADFBE6DB1}" srcOrd="0" destOrd="0" presId="urn:microsoft.com/office/officeart/2005/8/layout/chevron2"/>
    <dgm:cxn modelId="{F2E6F9AF-4FD1-48F8-97FB-4D8E336F3C8B}" srcId="{0B29236D-D075-40C3-AC1B-A03940992D1E}" destId="{5A810263-60DC-4541-836A-A380F3A3F3BB}" srcOrd="1" destOrd="0" parTransId="{68551C82-0088-47EE-B9D7-7A9599E973DC}" sibTransId="{E8290DFF-ECC8-4D4A-A772-ED05CBE4D947}"/>
    <dgm:cxn modelId="{A809FDD2-9AE1-485E-9EB5-840B767BE6DC}" type="presOf" srcId="{7A18D8D9-0BF5-4DC5-9C38-F556408A2361}" destId="{9A58D4BD-6473-49EC-8D8A-79766ECF9786}" srcOrd="0" destOrd="0" presId="urn:microsoft.com/office/officeart/2005/8/layout/chevron2"/>
    <dgm:cxn modelId="{DCD47AE8-C135-4F28-A348-C3A609512EFF}" srcId="{0B29236D-D075-40C3-AC1B-A03940992D1E}" destId="{970EA266-44FA-48CF-899C-612151F2166C}" srcOrd="2" destOrd="0" parTransId="{A523CB1F-4A64-47BE-9883-C236105C78D6}" sibTransId="{DEB887DC-3E0A-41BF-8AD9-AC015A97FAE2}"/>
    <dgm:cxn modelId="{0761AA94-2C60-4E5F-AC7C-5E2BBD57965B}" srcId="{C9E79B50-0D84-42F9-99D0-9968744C20D9}" destId="{8EE4AB92-6287-4FD7-95DB-6BB4D107DCFC}" srcOrd="0" destOrd="0" parTransId="{9EFFC718-8463-4F6A-9326-EE156430A031}" sibTransId="{F68EAC7C-7B6D-4674-B0E0-6537EBE8E6E9}"/>
    <dgm:cxn modelId="{96F56D05-D304-4FFB-8436-FA0D1317C8C9}" type="presOf" srcId="{7FB10446-2489-43DA-B611-90D12B4ED53A}" destId="{9118C690-A113-4B2D-8104-A881C4ACF3EA}" srcOrd="0" destOrd="0" presId="urn:microsoft.com/office/officeart/2005/8/layout/chevron2"/>
    <dgm:cxn modelId="{8A379F21-61F8-4C80-A34F-DE2E8ACB9B59}" type="presParOf" srcId="{B1EEB6EC-5225-4032-A219-A59530BB1299}" destId="{D025EE8B-8057-4ABE-BA9C-9F69C87BCE44}" srcOrd="0" destOrd="0" presId="urn:microsoft.com/office/officeart/2005/8/layout/chevron2"/>
    <dgm:cxn modelId="{77373556-37BB-4555-AA4C-CDA98531C3CF}" type="presParOf" srcId="{D025EE8B-8057-4ABE-BA9C-9F69C87BCE44}" destId="{8C2CA4B0-B82E-4C1E-8DE6-37F91866C053}" srcOrd="0" destOrd="0" presId="urn:microsoft.com/office/officeart/2005/8/layout/chevron2"/>
    <dgm:cxn modelId="{7ABBF9D3-571A-41AA-927C-57DE738F654E}" type="presParOf" srcId="{D025EE8B-8057-4ABE-BA9C-9F69C87BCE44}" destId="{2AB940D6-978C-4941-898C-A8D26C906EB3}" srcOrd="1" destOrd="0" presId="urn:microsoft.com/office/officeart/2005/8/layout/chevron2"/>
    <dgm:cxn modelId="{3DC11DC6-D530-46BF-85B3-0613CCFDAEAE}" type="presParOf" srcId="{B1EEB6EC-5225-4032-A219-A59530BB1299}" destId="{A07107FE-54D5-4ECE-9A8A-F1F61B26F6AE}" srcOrd="1" destOrd="0" presId="urn:microsoft.com/office/officeart/2005/8/layout/chevron2"/>
    <dgm:cxn modelId="{AD1392A9-6533-4689-8630-2DE79222A22C}" type="presParOf" srcId="{B1EEB6EC-5225-4032-A219-A59530BB1299}" destId="{71378A18-A635-422C-9191-132FB82C7A2D}" srcOrd="2" destOrd="0" presId="urn:microsoft.com/office/officeart/2005/8/layout/chevron2"/>
    <dgm:cxn modelId="{E975F449-1E38-4A86-95B2-A9707AFEB9B3}" type="presParOf" srcId="{71378A18-A635-422C-9191-132FB82C7A2D}" destId="{88DFF2DA-C14D-46DD-81C0-6A483B8C8D84}" srcOrd="0" destOrd="0" presId="urn:microsoft.com/office/officeart/2005/8/layout/chevron2"/>
    <dgm:cxn modelId="{E49A8A13-739A-48BD-8D24-D5364BD0CD24}" type="presParOf" srcId="{71378A18-A635-422C-9191-132FB82C7A2D}" destId="{9A58D4BD-6473-49EC-8D8A-79766ECF9786}" srcOrd="1" destOrd="0" presId="urn:microsoft.com/office/officeart/2005/8/layout/chevron2"/>
    <dgm:cxn modelId="{D20EB88E-283E-4848-B5CC-17505291929E}" type="presParOf" srcId="{B1EEB6EC-5225-4032-A219-A59530BB1299}" destId="{75F5160A-A1A2-49B6-B013-BCC2F03F9C86}" srcOrd="3" destOrd="0" presId="urn:microsoft.com/office/officeart/2005/8/layout/chevron2"/>
    <dgm:cxn modelId="{759D583A-E04F-406A-9EE1-84140BB2C520}" type="presParOf" srcId="{B1EEB6EC-5225-4032-A219-A59530BB1299}" destId="{D46D4CAB-B293-453F-87D3-2EEE1DF55B0C}" srcOrd="4" destOrd="0" presId="urn:microsoft.com/office/officeart/2005/8/layout/chevron2"/>
    <dgm:cxn modelId="{E044187C-D6FA-46B6-975F-214FDE2AE9B0}" type="presParOf" srcId="{D46D4CAB-B293-453F-87D3-2EEE1DF55B0C}" destId="{1EE4BA1A-40FE-47E7-A951-EBA54239A739}" srcOrd="0" destOrd="0" presId="urn:microsoft.com/office/officeart/2005/8/layout/chevron2"/>
    <dgm:cxn modelId="{4D4DAD58-75E0-4AB8-A1F1-1478BB2F4040}" type="presParOf" srcId="{D46D4CAB-B293-453F-87D3-2EEE1DF55B0C}" destId="{93076A21-3C9C-47F8-86C3-5DE96364E3EA}" srcOrd="1" destOrd="0" presId="urn:microsoft.com/office/officeart/2005/8/layout/chevron2"/>
    <dgm:cxn modelId="{9652A863-CCA1-4414-89E1-783E628C0B8C}" type="presParOf" srcId="{B1EEB6EC-5225-4032-A219-A59530BB1299}" destId="{E1D39343-17E5-4CCC-8A6B-CC8744D4D62A}" srcOrd="5" destOrd="0" presId="urn:microsoft.com/office/officeart/2005/8/layout/chevron2"/>
    <dgm:cxn modelId="{4DF7F914-8579-45A9-8EF2-9A1983899AA5}" type="presParOf" srcId="{B1EEB6EC-5225-4032-A219-A59530BB1299}" destId="{A665289C-5EB6-4D1C-8368-EF1DF8482F59}" srcOrd="6" destOrd="0" presId="urn:microsoft.com/office/officeart/2005/8/layout/chevron2"/>
    <dgm:cxn modelId="{21FD8039-6B8C-4486-81E1-4BC37A6B7F08}" type="presParOf" srcId="{A665289C-5EB6-4D1C-8368-EF1DF8482F59}" destId="{37EEB219-BF49-44EB-91FB-AF6D36AC512B}" srcOrd="0" destOrd="0" presId="urn:microsoft.com/office/officeart/2005/8/layout/chevron2"/>
    <dgm:cxn modelId="{474B5015-C02B-4DA0-958C-F633FE2B75A8}" type="presParOf" srcId="{A665289C-5EB6-4D1C-8368-EF1DF8482F59}" destId="{7461D51A-1B4C-428C-85C0-DA1ADFBE6DB1}" srcOrd="1" destOrd="0" presId="urn:microsoft.com/office/officeart/2005/8/layout/chevron2"/>
    <dgm:cxn modelId="{13B46D37-06C1-493F-9656-CF12C4EB77AA}" type="presParOf" srcId="{B1EEB6EC-5225-4032-A219-A59530BB1299}" destId="{CFE54C09-CFE3-4D6C-900E-EA3EB0EC0254}" srcOrd="7" destOrd="0" presId="urn:microsoft.com/office/officeart/2005/8/layout/chevron2"/>
    <dgm:cxn modelId="{F48F0398-CF4E-4CE1-9A01-363FCC4D1FA8}" type="presParOf" srcId="{B1EEB6EC-5225-4032-A219-A59530BB1299}" destId="{5A94DDA9-ADB3-46BA-865C-B616D81E27AA}" srcOrd="8" destOrd="0" presId="urn:microsoft.com/office/officeart/2005/8/layout/chevron2"/>
    <dgm:cxn modelId="{B2DB3096-B874-4B55-9513-18A56D77E477}" type="presParOf" srcId="{5A94DDA9-ADB3-46BA-865C-B616D81E27AA}" destId="{C0B737BD-ECE2-4224-8F52-47BED3160F53}" srcOrd="0" destOrd="0" presId="urn:microsoft.com/office/officeart/2005/8/layout/chevron2"/>
    <dgm:cxn modelId="{7F3F96B4-8E0D-4D78-A63C-9FE2A12EDF3D}" type="presParOf" srcId="{5A94DDA9-ADB3-46BA-865C-B616D81E27AA}" destId="{60DA2800-DECF-428F-8350-155E5DC74C91}" srcOrd="1" destOrd="0" presId="urn:microsoft.com/office/officeart/2005/8/layout/chevron2"/>
    <dgm:cxn modelId="{537EE048-5389-477A-BC73-8D7845C743E5}" type="presParOf" srcId="{B1EEB6EC-5225-4032-A219-A59530BB1299}" destId="{DBB79DA2-8554-4814-906F-7399E676B3B5}" srcOrd="9" destOrd="0" presId="urn:microsoft.com/office/officeart/2005/8/layout/chevron2"/>
    <dgm:cxn modelId="{67DDAEB7-8706-4790-807A-CF3F8CFB25DD}" type="presParOf" srcId="{B1EEB6EC-5225-4032-A219-A59530BB1299}" destId="{E999D924-7E0D-4F91-BB2E-BF9E6E12E846}" srcOrd="10" destOrd="0" presId="urn:microsoft.com/office/officeart/2005/8/layout/chevron2"/>
    <dgm:cxn modelId="{92B6065E-AA30-4914-8DAF-462F59084A49}" type="presParOf" srcId="{E999D924-7E0D-4F91-BB2E-BF9E6E12E846}" destId="{2E649481-E1A1-49A1-B26D-FA6F8BE4B08C}" srcOrd="0" destOrd="0" presId="urn:microsoft.com/office/officeart/2005/8/layout/chevron2"/>
    <dgm:cxn modelId="{7593BF5A-3C34-4E15-864D-A3DB5E4698D4}" type="presParOf" srcId="{E999D924-7E0D-4F91-BB2E-BF9E6E12E846}" destId="{9118C690-A113-4B2D-8104-A881C4ACF3EA}" srcOrd="1" destOrd="0" presId="urn:microsoft.com/office/officeart/2005/8/layout/chevron2"/>
  </dgm:cxnLst>
  <dgm:bg>
    <a:solidFill>
      <a:schemeClr val="accent4">
        <a:lumMod val="60000"/>
        <a:lumOff val="4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38E4AA5-B32C-405D-B527-A17F4216ECA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D997A25-16A4-4751-B4C3-26A8E87420BB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uz-Cyrl-UZ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Ток хажмини ва тузилишини назорат этиш</a:t>
          </a:r>
          <a:endParaRPr lang="ru-RU" sz="3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C1E89B2-FD5C-4DB5-B62D-4183B75840EA}" type="parTrans" cxnId="{120D7298-B258-40A5-A549-F909D8448EBA}">
      <dgm:prSet/>
      <dgm:spPr/>
      <dgm:t>
        <a:bodyPr/>
        <a:lstStyle/>
        <a:p>
          <a:endParaRPr lang="ru-RU" sz="2400"/>
        </a:p>
      </dgm:t>
    </dgm:pt>
    <dgm:pt modelId="{3F6096B6-3401-47A6-8708-7B41C4A85017}" type="sibTrans" cxnId="{120D7298-B258-40A5-A549-F909D8448EBA}">
      <dgm:prSet/>
      <dgm:spPr/>
      <dgm:t>
        <a:bodyPr/>
        <a:lstStyle/>
        <a:p>
          <a:endParaRPr lang="ru-RU" sz="2400"/>
        </a:p>
      </dgm:t>
    </dgm:pt>
    <dgm:pt modelId="{B8E3A361-9B04-45E2-BCFD-D4DC2F9AF7E2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uz-Cyrl-UZ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Ҳосилдорликни тартибга солиш</a:t>
          </a:r>
          <a:endParaRPr lang="ru-RU" sz="3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B4C32976-461D-4622-9890-64B5998F8189}" type="parTrans" cxnId="{84D24895-7894-4470-AAD4-E701C1269A2F}">
      <dgm:prSet/>
      <dgm:spPr/>
      <dgm:t>
        <a:bodyPr/>
        <a:lstStyle/>
        <a:p>
          <a:endParaRPr lang="ru-RU" sz="2400"/>
        </a:p>
      </dgm:t>
    </dgm:pt>
    <dgm:pt modelId="{C92A4D3D-CB63-4A3E-AF59-9ACAEB592E94}" type="sibTrans" cxnId="{84D24895-7894-4470-AAD4-E701C1269A2F}">
      <dgm:prSet/>
      <dgm:spPr/>
      <dgm:t>
        <a:bodyPr/>
        <a:lstStyle/>
        <a:p>
          <a:endParaRPr lang="ru-RU" sz="2400"/>
        </a:p>
      </dgm:t>
    </dgm:pt>
    <dgm:pt modelId="{EC47E144-42E5-4564-A4BA-3FA45E72A29F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uz-Cyrl-UZ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Токнинг хосил бериши ва ўсувчанлиги орасидаги мувозанатни ушлаб туриш</a:t>
          </a:r>
          <a:endParaRPr lang="ru-RU" sz="3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608C5B2-6F13-4446-B734-E0A392D00FE7}" type="parTrans" cxnId="{3E8379EF-4F6C-4D1A-BF5D-B52B9DFD5049}">
      <dgm:prSet/>
      <dgm:spPr/>
      <dgm:t>
        <a:bodyPr/>
        <a:lstStyle/>
        <a:p>
          <a:endParaRPr lang="ru-RU" sz="2400"/>
        </a:p>
      </dgm:t>
    </dgm:pt>
    <dgm:pt modelId="{36C13F77-B187-416F-95DB-5832ACD46EFC}" type="sibTrans" cxnId="{3E8379EF-4F6C-4D1A-BF5D-B52B9DFD5049}">
      <dgm:prSet/>
      <dgm:spPr/>
      <dgm:t>
        <a:bodyPr/>
        <a:lstStyle/>
        <a:p>
          <a:endParaRPr lang="ru-RU" sz="2400"/>
        </a:p>
      </dgm:t>
    </dgm:pt>
    <dgm:pt modelId="{F91A18ED-3AD6-40AE-B244-15A0AA881405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uz-Cyrl-UZ" sz="3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Ток соғлигини сақлаб колган холда максимал ҳосилдорликка эришиш</a:t>
          </a:r>
          <a:endParaRPr lang="ru-RU" sz="3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3C7109BC-10E6-4E12-ABD6-27455EC2F3F1}" type="parTrans" cxnId="{DB909FDD-FEA8-482B-8153-48F18E37AB7B}">
      <dgm:prSet/>
      <dgm:spPr/>
      <dgm:t>
        <a:bodyPr/>
        <a:lstStyle/>
        <a:p>
          <a:endParaRPr lang="ru-RU" sz="2400"/>
        </a:p>
      </dgm:t>
    </dgm:pt>
    <dgm:pt modelId="{83240261-8822-4F86-B55E-B9DBEC6F566F}" type="sibTrans" cxnId="{DB909FDD-FEA8-482B-8153-48F18E37AB7B}">
      <dgm:prSet/>
      <dgm:spPr/>
      <dgm:t>
        <a:bodyPr/>
        <a:lstStyle/>
        <a:p>
          <a:endParaRPr lang="ru-RU" sz="2400"/>
        </a:p>
      </dgm:t>
    </dgm:pt>
    <dgm:pt modelId="{7310295A-982A-4273-AA08-9756B382D1D8}" type="pres">
      <dgm:prSet presAssocID="{238E4AA5-B32C-405D-B527-A17F4216ECA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2F20370-8CB9-4693-9339-A1FBBBE6C41D}" type="pres">
      <dgm:prSet presAssocID="{DD997A25-16A4-4751-B4C3-26A8E87420BB}" presName="parentText" presStyleLbl="node1" presStyleIdx="0" presStyleCnt="4" custScaleY="6454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72CB06-512C-4AB9-B95C-7D5DD50AE224}" type="pres">
      <dgm:prSet presAssocID="{3F6096B6-3401-47A6-8708-7B41C4A85017}" presName="spacer" presStyleCnt="0"/>
      <dgm:spPr/>
    </dgm:pt>
    <dgm:pt modelId="{002285CC-A7FE-4E42-9BF8-70997368D3BC}" type="pres">
      <dgm:prSet presAssocID="{B8E3A361-9B04-45E2-BCFD-D4DC2F9AF7E2}" presName="parentText" presStyleLbl="node1" presStyleIdx="1" presStyleCnt="4" custScaleY="6829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8ED95B-D91E-4953-A4F9-91849D0431C6}" type="pres">
      <dgm:prSet presAssocID="{C92A4D3D-CB63-4A3E-AF59-9ACAEB592E94}" presName="spacer" presStyleCnt="0"/>
      <dgm:spPr/>
    </dgm:pt>
    <dgm:pt modelId="{1884FF78-94BD-4C5B-95F4-B36509E182E5}" type="pres">
      <dgm:prSet presAssocID="{EC47E144-42E5-4564-A4BA-3FA45E72A29F}" presName="parentText" presStyleLbl="node1" presStyleIdx="2" presStyleCnt="4" custScaleY="6982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5A86F7-CC74-449A-B290-02963E6F20CE}" type="pres">
      <dgm:prSet presAssocID="{36C13F77-B187-416F-95DB-5832ACD46EFC}" presName="spacer" presStyleCnt="0"/>
      <dgm:spPr/>
    </dgm:pt>
    <dgm:pt modelId="{72AA4AA2-D771-46FA-AAEE-649229172298}" type="pres">
      <dgm:prSet presAssocID="{F91A18ED-3AD6-40AE-B244-15A0AA881405}" presName="parentText" presStyleLbl="node1" presStyleIdx="3" presStyleCnt="4" custScaleY="68168" custLinFactNeighborX="-862" custLinFactNeighborY="3954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4D24895-7894-4470-AAD4-E701C1269A2F}" srcId="{238E4AA5-B32C-405D-B527-A17F4216ECA5}" destId="{B8E3A361-9B04-45E2-BCFD-D4DC2F9AF7E2}" srcOrd="1" destOrd="0" parTransId="{B4C32976-461D-4622-9890-64B5998F8189}" sibTransId="{C92A4D3D-CB63-4A3E-AF59-9ACAEB592E94}"/>
    <dgm:cxn modelId="{120D7298-B258-40A5-A549-F909D8448EBA}" srcId="{238E4AA5-B32C-405D-B527-A17F4216ECA5}" destId="{DD997A25-16A4-4751-B4C3-26A8E87420BB}" srcOrd="0" destOrd="0" parTransId="{AC1E89B2-FD5C-4DB5-B62D-4183B75840EA}" sibTransId="{3F6096B6-3401-47A6-8708-7B41C4A85017}"/>
    <dgm:cxn modelId="{00F32186-F71E-4776-B4AC-CBA03CB8B622}" type="presOf" srcId="{B8E3A361-9B04-45E2-BCFD-D4DC2F9AF7E2}" destId="{002285CC-A7FE-4E42-9BF8-70997368D3BC}" srcOrd="0" destOrd="0" presId="urn:microsoft.com/office/officeart/2005/8/layout/vList2"/>
    <dgm:cxn modelId="{E0557F7E-DF2A-4FCF-8D91-541CCF69AC5E}" type="presOf" srcId="{F91A18ED-3AD6-40AE-B244-15A0AA881405}" destId="{72AA4AA2-D771-46FA-AAEE-649229172298}" srcOrd="0" destOrd="0" presId="urn:microsoft.com/office/officeart/2005/8/layout/vList2"/>
    <dgm:cxn modelId="{DB909FDD-FEA8-482B-8153-48F18E37AB7B}" srcId="{238E4AA5-B32C-405D-B527-A17F4216ECA5}" destId="{F91A18ED-3AD6-40AE-B244-15A0AA881405}" srcOrd="3" destOrd="0" parTransId="{3C7109BC-10E6-4E12-ABD6-27455EC2F3F1}" sibTransId="{83240261-8822-4F86-B55E-B9DBEC6F566F}"/>
    <dgm:cxn modelId="{3E8379EF-4F6C-4D1A-BF5D-B52B9DFD5049}" srcId="{238E4AA5-B32C-405D-B527-A17F4216ECA5}" destId="{EC47E144-42E5-4564-A4BA-3FA45E72A29F}" srcOrd="2" destOrd="0" parTransId="{D608C5B2-6F13-4446-B734-E0A392D00FE7}" sibTransId="{36C13F77-B187-416F-95DB-5832ACD46EFC}"/>
    <dgm:cxn modelId="{89167A76-A944-49FA-B752-752248E82B25}" type="presOf" srcId="{EC47E144-42E5-4564-A4BA-3FA45E72A29F}" destId="{1884FF78-94BD-4C5B-95F4-B36509E182E5}" srcOrd="0" destOrd="0" presId="urn:microsoft.com/office/officeart/2005/8/layout/vList2"/>
    <dgm:cxn modelId="{93E8BA8F-8193-4DED-A9A1-DBE03986977F}" type="presOf" srcId="{238E4AA5-B32C-405D-B527-A17F4216ECA5}" destId="{7310295A-982A-4273-AA08-9756B382D1D8}" srcOrd="0" destOrd="0" presId="urn:microsoft.com/office/officeart/2005/8/layout/vList2"/>
    <dgm:cxn modelId="{8290A96F-0D26-48E3-BF74-7C6AA9079913}" type="presOf" srcId="{DD997A25-16A4-4751-B4C3-26A8E87420BB}" destId="{32F20370-8CB9-4693-9339-A1FBBBE6C41D}" srcOrd="0" destOrd="0" presId="urn:microsoft.com/office/officeart/2005/8/layout/vList2"/>
    <dgm:cxn modelId="{BEA71545-F214-4A31-92B2-118AF936E637}" type="presParOf" srcId="{7310295A-982A-4273-AA08-9756B382D1D8}" destId="{32F20370-8CB9-4693-9339-A1FBBBE6C41D}" srcOrd="0" destOrd="0" presId="urn:microsoft.com/office/officeart/2005/8/layout/vList2"/>
    <dgm:cxn modelId="{8B9FD28E-9C57-4CF7-8C0B-1F87B5BE9B03}" type="presParOf" srcId="{7310295A-982A-4273-AA08-9756B382D1D8}" destId="{E472CB06-512C-4AB9-B95C-7D5DD50AE224}" srcOrd="1" destOrd="0" presId="urn:microsoft.com/office/officeart/2005/8/layout/vList2"/>
    <dgm:cxn modelId="{4C99E043-F50E-435E-AE91-2709741B52CB}" type="presParOf" srcId="{7310295A-982A-4273-AA08-9756B382D1D8}" destId="{002285CC-A7FE-4E42-9BF8-70997368D3BC}" srcOrd="2" destOrd="0" presId="urn:microsoft.com/office/officeart/2005/8/layout/vList2"/>
    <dgm:cxn modelId="{0CDDF78C-8E13-4004-99FE-FD12D03C73D9}" type="presParOf" srcId="{7310295A-982A-4273-AA08-9756B382D1D8}" destId="{AA8ED95B-D91E-4953-A4F9-91849D0431C6}" srcOrd="3" destOrd="0" presId="urn:microsoft.com/office/officeart/2005/8/layout/vList2"/>
    <dgm:cxn modelId="{37514C8A-B5F2-4AF0-A7EA-95D7E358F344}" type="presParOf" srcId="{7310295A-982A-4273-AA08-9756B382D1D8}" destId="{1884FF78-94BD-4C5B-95F4-B36509E182E5}" srcOrd="4" destOrd="0" presId="urn:microsoft.com/office/officeart/2005/8/layout/vList2"/>
    <dgm:cxn modelId="{12B06AD6-6926-44A5-A6A7-7DBE9075D29A}" type="presParOf" srcId="{7310295A-982A-4273-AA08-9756B382D1D8}" destId="{345A86F7-CC74-449A-B290-02963E6F20CE}" srcOrd="5" destOrd="0" presId="urn:microsoft.com/office/officeart/2005/8/layout/vList2"/>
    <dgm:cxn modelId="{218695FE-D573-4BD8-86AA-462EA4232046}" type="presParOf" srcId="{7310295A-982A-4273-AA08-9756B382D1D8}" destId="{72AA4AA2-D771-46FA-AAEE-649229172298}" srcOrd="6" destOrd="0" presId="urn:microsoft.com/office/officeart/2005/8/layout/vList2"/>
  </dgm:cxnLst>
  <dgm:bg>
    <a:solidFill>
      <a:srgbClr val="FFFF0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8592D9-AEFA-4830-8840-A6BD8BFFB02D}">
      <dsp:nvSpPr>
        <dsp:cNvPr id="0" name=""/>
        <dsp:cNvSpPr/>
      </dsp:nvSpPr>
      <dsp:spPr>
        <a:xfrm>
          <a:off x="8361997" y="2707069"/>
          <a:ext cx="346384" cy="34650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E34400-195C-4EA7-A48B-714D0D881565}">
      <dsp:nvSpPr>
        <dsp:cNvPr id="0" name=""/>
        <dsp:cNvSpPr/>
      </dsp:nvSpPr>
      <dsp:spPr>
        <a:xfrm>
          <a:off x="7773364" y="2707069"/>
          <a:ext cx="346384" cy="34650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6C74DC-68FF-46D3-B9D3-BEFD45385C5B}">
      <dsp:nvSpPr>
        <dsp:cNvPr id="0" name=""/>
        <dsp:cNvSpPr/>
      </dsp:nvSpPr>
      <dsp:spPr>
        <a:xfrm>
          <a:off x="7184732" y="2707069"/>
          <a:ext cx="346384" cy="34650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68AAA1-C023-469B-A79C-069FB9908302}">
      <dsp:nvSpPr>
        <dsp:cNvPr id="0" name=""/>
        <dsp:cNvSpPr/>
      </dsp:nvSpPr>
      <dsp:spPr>
        <a:xfrm>
          <a:off x="6596100" y="2707069"/>
          <a:ext cx="346384" cy="34650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FEB41E-EA9F-427A-9082-56D7470853D5}">
      <dsp:nvSpPr>
        <dsp:cNvPr id="0" name=""/>
        <dsp:cNvSpPr/>
      </dsp:nvSpPr>
      <dsp:spPr>
        <a:xfrm>
          <a:off x="6007467" y="2707069"/>
          <a:ext cx="346384" cy="34650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C277F3-79B2-4E31-AC3C-5D818AD2519E}">
      <dsp:nvSpPr>
        <dsp:cNvPr id="0" name=""/>
        <dsp:cNvSpPr/>
      </dsp:nvSpPr>
      <dsp:spPr>
        <a:xfrm>
          <a:off x="5071711" y="2533818"/>
          <a:ext cx="693508" cy="69300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E96733-7ABF-4367-8493-172EDC5CD7E1}">
      <dsp:nvSpPr>
        <dsp:cNvPr id="0" name=""/>
        <dsp:cNvSpPr/>
      </dsp:nvSpPr>
      <dsp:spPr>
        <a:xfrm>
          <a:off x="7796998" y="1991270"/>
          <a:ext cx="346384" cy="34650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A7C0E9-2A00-4D8D-A665-4F0AB1F9FFC5}">
      <dsp:nvSpPr>
        <dsp:cNvPr id="0" name=""/>
        <dsp:cNvSpPr/>
      </dsp:nvSpPr>
      <dsp:spPr>
        <a:xfrm>
          <a:off x="7796998" y="3428129"/>
          <a:ext cx="346384" cy="34650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F15228-3EA4-48C9-AF66-AFC37CC1D09B}">
      <dsp:nvSpPr>
        <dsp:cNvPr id="0" name=""/>
        <dsp:cNvSpPr/>
      </dsp:nvSpPr>
      <dsp:spPr>
        <a:xfrm>
          <a:off x="8106455" y="2302700"/>
          <a:ext cx="346384" cy="34650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DDFADB-AD53-4C57-B738-7489761D750F}">
      <dsp:nvSpPr>
        <dsp:cNvPr id="0" name=""/>
        <dsp:cNvSpPr/>
      </dsp:nvSpPr>
      <dsp:spPr>
        <a:xfrm>
          <a:off x="8127135" y="3118452"/>
          <a:ext cx="346384" cy="34650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BDC99F-693D-4124-B9E7-E3F33AA3A930}">
      <dsp:nvSpPr>
        <dsp:cNvPr id="0" name=""/>
        <dsp:cNvSpPr/>
      </dsp:nvSpPr>
      <dsp:spPr>
        <a:xfrm>
          <a:off x="4585" y="108571"/>
          <a:ext cx="6143811" cy="554349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24003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5400" b="1" kern="1200" baseline="0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6-мавзу:</a:t>
          </a:r>
        </a:p>
        <a:p>
          <a:pPr lvl="0" algn="ctr" defTabSz="24003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5400" b="1" kern="1200" baseline="0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b="1" kern="1200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ТОК ЎСТИРИШ УСУЛЛАРИ ВА ТОКЛАРГА</a:t>
          </a:r>
          <a:endParaRPr lang="ru-RU" sz="4000" kern="1200" dirty="0" smtClean="0">
            <a:solidFill>
              <a:schemeClr val="bg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2400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4000" b="1" kern="1200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ШАКЛ БЕРИШ</a:t>
          </a:r>
          <a:endParaRPr lang="ru-RU" sz="1200" b="1" kern="1200" dirty="0">
            <a:solidFill>
              <a:schemeClr val="bg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04325" y="920397"/>
        <a:ext cx="4344331" cy="39198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DC9A53-A5E9-425D-AD9E-552BF0B00BAE}">
      <dsp:nvSpPr>
        <dsp:cNvPr id="0" name=""/>
        <dsp:cNvSpPr/>
      </dsp:nvSpPr>
      <dsp:spPr>
        <a:xfrm rot="5400000">
          <a:off x="-218740" y="219471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 smtClean="0"/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-5400000">
        <a:off x="1" y="511125"/>
        <a:ext cx="1020787" cy="437480"/>
      </dsp:txXfrm>
    </dsp:sp>
    <dsp:sp modelId="{9E3FEAFA-6F3E-49AA-82AE-B871A6C17930}">
      <dsp:nvSpPr>
        <dsp:cNvPr id="0" name=""/>
        <dsp:cNvSpPr/>
      </dsp:nvSpPr>
      <dsp:spPr>
        <a:xfrm rot="5400000">
          <a:off x="4320932" y="-3299414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Ток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ўстириш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усуллари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, улар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хақида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маълумот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20787" y="47002"/>
        <a:ext cx="7501893" cy="855331"/>
      </dsp:txXfrm>
    </dsp:sp>
    <dsp:sp modelId="{66F37C5E-303E-4091-91FC-81CCF0B993C0}">
      <dsp:nvSpPr>
        <dsp:cNvPr id="0" name=""/>
        <dsp:cNvSpPr/>
      </dsp:nvSpPr>
      <dsp:spPr>
        <a:xfrm rot="5400000">
          <a:off x="-218740" y="1533094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 smtClean="0"/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-5400000">
        <a:off x="1" y="1824748"/>
        <a:ext cx="1020787" cy="437480"/>
      </dsp:txXfrm>
    </dsp:sp>
    <dsp:sp modelId="{04F6755D-EC54-43C3-B838-969F2A62A7DF}">
      <dsp:nvSpPr>
        <dsp:cNvPr id="0" name=""/>
        <dsp:cNvSpPr/>
      </dsp:nvSpPr>
      <dsp:spPr>
        <a:xfrm rot="5400000">
          <a:off x="4307496" y="-2003999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Токларни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ер ток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ҳолида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ўстириш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хусусиятлари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07351" y="1342417"/>
        <a:ext cx="7501893" cy="855331"/>
      </dsp:txXfrm>
    </dsp:sp>
    <dsp:sp modelId="{91CBC542-4E0A-49D8-A31F-8E74530D8BF3}">
      <dsp:nvSpPr>
        <dsp:cNvPr id="0" name=""/>
        <dsp:cNvSpPr/>
      </dsp:nvSpPr>
      <dsp:spPr>
        <a:xfrm rot="5400000">
          <a:off x="-218740" y="2846718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 smtClean="0"/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-5400000">
        <a:off x="1" y="3138372"/>
        <a:ext cx="1020787" cy="437480"/>
      </dsp:txXfrm>
    </dsp:sp>
    <dsp:sp modelId="{F5D9E063-67C4-4898-BEC1-678B1C339302}">
      <dsp:nvSpPr>
        <dsp:cNvPr id="0" name=""/>
        <dsp:cNvSpPr/>
      </dsp:nvSpPr>
      <dsp:spPr>
        <a:xfrm rot="5400000">
          <a:off x="4308251" y="-707854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Токларни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вертикал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симбағазларда ўстириш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симбағазларни ўрнатиш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техникаси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08106" y="2638562"/>
        <a:ext cx="7501893" cy="855331"/>
      </dsp:txXfrm>
    </dsp:sp>
    <dsp:sp modelId="{B75E24E6-B6AC-44E8-B94D-FE4F578A79C0}">
      <dsp:nvSpPr>
        <dsp:cNvPr id="0" name=""/>
        <dsp:cNvSpPr/>
      </dsp:nvSpPr>
      <dsp:spPr>
        <a:xfrm rot="5400000">
          <a:off x="-218740" y="4160341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4451995"/>
        <a:ext cx="1020787" cy="437480"/>
      </dsp:txXfrm>
    </dsp:sp>
    <dsp:sp modelId="{4493D10D-DCE7-4868-BFC3-52F8F18B23CF}">
      <dsp:nvSpPr>
        <dsp:cNvPr id="0" name=""/>
        <dsp:cNvSpPr/>
      </dsp:nvSpPr>
      <dsp:spPr>
        <a:xfrm rot="5400000">
          <a:off x="4320932" y="641455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Ток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тупларига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шакл</a:t>
          </a:r>
          <a:r>
            <a:rPr lang="ru-RU" sz="2800" b="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b="0" kern="1200" dirty="0" err="1" smtClean="0">
              <a:latin typeface="Times New Roman" pitchFamily="18" charset="0"/>
              <a:cs typeface="Times New Roman" pitchFamily="18" charset="0"/>
            </a:rPr>
            <a:t>бериш</a:t>
          </a:r>
          <a:endParaRPr lang="ru-RU" sz="2800" b="0" kern="1200" dirty="0"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800" kern="1200" dirty="0"/>
        </a:p>
      </dsp:txBody>
      <dsp:txXfrm rot="-5400000">
        <a:off x="1020787" y="3987872"/>
        <a:ext cx="7501893" cy="85533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2CA4B0-B82E-4C1E-8DE6-37F91866C053}">
      <dsp:nvSpPr>
        <dsp:cNvPr id="0" name=""/>
        <dsp:cNvSpPr/>
      </dsp:nvSpPr>
      <dsp:spPr>
        <a:xfrm rot="5400000">
          <a:off x="-135252" y="139781"/>
          <a:ext cx="901686" cy="631180"/>
        </a:xfrm>
        <a:prstGeom prst="chevron">
          <a:avLst/>
        </a:prstGeom>
        <a:solidFill>
          <a:srgbClr val="00B050"/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1</a:t>
          </a:r>
          <a:endParaRPr lang="ru-RU" sz="3600" kern="1200" dirty="0"/>
        </a:p>
      </dsp:txBody>
      <dsp:txXfrm rot="-5400000">
        <a:off x="1" y="320118"/>
        <a:ext cx="631180" cy="270506"/>
      </dsp:txXfrm>
    </dsp:sp>
    <dsp:sp modelId="{2AB940D6-978C-4941-898C-A8D26C906EB3}">
      <dsp:nvSpPr>
        <dsp:cNvPr id="0" name=""/>
        <dsp:cNvSpPr/>
      </dsp:nvSpPr>
      <dsp:spPr>
        <a:xfrm rot="5400000">
          <a:off x="4201511" y="-3565802"/>
          <a:ext cx="586404" cy="77270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kern="1200" dirty="0" err="1" smtClean="0"/>
            <a:t>Токни</a:t>
          </a:r>
          <a:r>
            <a:rPr lang="ru-RU" sz="3200" kern="1200" dirty="0" smtClean="0"/>
            <a:t> </a:t>
          </a:r>
          <a:r>
            <a:rPr lang="ru-RU" sz="3200" kern="1200" dirty="0" err="1" smtClean="0"/>
            <a:t>дарахтларда</a:t>
          </a:r>
          <a:r>
            <a:rPr lang="ru-RU" sz="3200" kern="1200" dirty="0" smtClean="0"/>
            <a:t> </a:t>
          </a:r>
          <a:r>
            <a:rPr lang="ru-RU" sz="3200" kern="1200" dirty="0" err="1" smtClean="0"/>
            <a:t>ўстириш</a:t>
          </a:r>
          <a:endParaRPr lang="ru-RU" sz="3200" kern="1200" dirty="0"/>
        </a:p>
      </dsp:txBody>
      <dsp:txXfrm rot="-5400000">
        <a:off x="631181" y="33154"/>
        <a:ext cx="7698439" cy="529152"/>
      </dsp:txXfrm>
    </dsp:sp>
    <dsp:sp modelId="{88DFF2DA-C14D-46DD-81C0-6A483B8C8D84}">
      <dsp:nvSpPr>
        <dsp:cNvPr id="0" name=""/>
        <dsp:cNvSpPr/>
      </dsp:nvSpPr>
      <dsp:spPr>
        <a:xfrm rot="5400000">
          <a:off x="-135252" y="943476"/>
          <a:ext cx="901686" cy="631180"/>
        </a:xfrm>
        <a:prstGeom prst="chevron">
          <a:avLst/>
        </a:prstGeom>
        <a:solidFill>
          <a:srgbClr val="00B050"/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2</a:t>
          </a:r>
          <a:endParaRPr lang="ru-RU" sz="3600" kern="1200" dirty="0"/>
        </a:p>
      </dsp:txBody>
      <dsp:txXfrm rot="-5400000">
        <a:off x="1" y="1123813"/>
        <a:ext cx="631180" cy="270506"/>
      </dsp:txXfrm>
    </dsp:sp>
    <dsp:sp modelId="{9A58D4BD-6473-49EC-8D8A-79766ECF9786}">
      <dsp:nvSpPr>
        <dsp:cNvPr id="0" name=""/>
        <dsp:cNvSpPr/>
      </dsp:nvSpPr>
      <dsp:spPr>
        <a:xfrm rot="5400000">
          <a:off x="4201665" y="-2762260"/>
          <a:ext cx="586095" cy="77270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kern="1200" dirty="0" err="1" smtClean="0"/>
            <a:t>Токни</a:t>
          </a:r>
          <a:r>
            <a:rPr lang="ru-RU" sz="3200" kern="1200" dirty="0" smtClean="0"/>
            <a:t> </a:t>
          </a:r>
          <a:r>
            <a:rPr lang="ru-RU" sz="3200" kern="1200" dirty="0" err="1" smtClean="0"/>
            <a:t>ерда</a:t>
          </a:r>
          <a:r>
            <a:rPr lang="ru-RU" sz="3200" kern="1200" dirty="0" smtClean="0"/>
            <a:t> </a:t>
          </a:r>
          <a:r>
            <a:rPr lang="ru-RU" sz="3200" kern="1200" dirty="0" err="1" smtClean="0"/>
            <a:t>ўстириш</a:t>
          </a:r>
          <a:endParaRPr lang="ru-RU" sz="3200" kern="1200" dirty="0"/>
        </a:p>
      </dsp:txBody>
      <dsp:txXfrm rot="-5400000">
        <a:off x="631181" y="836835"/>
        <a:ext cx="7698454" cy="528873"/>
      </dsp:txXfrm>
    </dsp:sp>
    <dsp:sp modelId="{1EE4BA1A-40FE-47E7-A951-EBA54239A739}">
      <dsp:nvSpPr>
        <dsp:cNvPr id="0" name=""/>
        <dsp:cNvSpPr/>
      </dsp:nvSpPr>
      <dsp:spPr>
        <a:xfrm rot="5400000">
          <a:off x="-135252" y="1747172"/>
          <a:ext cx="901686" cy="631180"/>
        </a:xfrm>
        <a:prstGeom prst="chevron">
          <a:avLst/>
        </a:prstGeom>
        <a:solidFill>
          <a:srgbClr val="00B050"/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3</a:t>
          </a:r>
          <a:endParaRPr lang="ru-RU" sz="3600" kern="1200" dirty="0"/>
        </a:p>
      </dsp:txBody>
      <dsp:txXfrm rot="-5400000">
        <a:off x="1" y="1927509"/>
        <a:ext cx="631180" cy="270506"/>
      </dsp:txXfrm>
    </dsp:sp>
    <dsp:sp modelId="{93076A21-3C9C-47F8-86C3-5DE96364E3EA}">
      <dsp:nvSpPr>
        <dsp:cNvPr id="0" name=""/>
        <dsp:cNvSpPr/>
      </dsp:nvSpPr>
      <dsp:spPr>
        <a:xfrm rot="5400000">
          <a:off x="4201665" y="-1958564"/>
          <a:ext cx="586095" cy="77270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kern="1200" dirty="0" err="1" smtClean="0"/>
            <a:t>Токни</a:t>
          </a:r>
          <a:r>
            <a:rPr lang="ru-RU" sz="3200" kern="1200" dirty="0" smtClean="0"/>
            <a:t> </a:t>
          </a:r>
          <a:r>
            <a:rPr lang="ru-RU" sz="3200" kern="1200" dirty="0" err="1" smtClean="0"/>
            <a:t>ишкомда</a:t>
          </a:r>
          <a:r>
            <a:rPr lang="ru-RU" sz="3200" kern="1200" dirty="0" smtClean="0"/>
            <a:t> </a:t>
          </a:r>
          <a:r>
            <a:rPr lang="ru-RU" sz="3200" kern="1200" dirty="0" err="1" smtClean="0"/>
            <a:t>ўстириш</a:t>
          </a:r>
          <a:endParaRPr lang="ru-RU" sz="3200" kern="1200" dirty="0"/>
        </a:p>
      </dsp:txBody>
      <dsp:txXfrm rot="-5400000">
        <a:off x="631181" y="1640531"/>
        <a:ext cx="7698454" cy="528873"/>
      </dsp:txXfrm>
    </dsp:sp>
    <dsp:sp modelId="{37EEB219-BF49-44EB-91FB-AF6D36AC512B}">
      <dsp:nvSpPr>
        <dsp:cNvPr id="0" name=""/>
        <dsp:cNvSpPr/>
      </dsp:nvSpPr>
      <dsp:spPr>
        <a:xfrm rot="5400000">
          <a:off x="-135252" y="2550868"/>
          <a:ext cx="901686" cy="631180"/>
        </a:xfrm>
        <a:prstGeom prst="chevron">
          <a:avLst/>
        </a:prstGeom>
        <a:solidFill>
          <a:srgbClr val="00B050"/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4</a:t>
          </a:r>
          <a:endParaRPr lang="ru-RU" sz="3600" kern="1200" dirty="0"/>
        </a:p>
      </dsp:txBody>
      <dsp:txXfrm rot="-5400000">
        <a:off x="1" y="2731205"/>
        <a:ext cx="631180" cy="270506"/>
      </dsp:txXfrm>
    </dsp:sp>
    <dsp:sp modelId="{7461D51A-1B4C-428C-85C0-DA1ADFBE6DB1}">
      <dsp:nvSpPr>
        <dsp:cNvPr id="0" name=""/>
        <dsp:cNvSpPr/>
      </dsp:nvSpPr>
      <dsp:spPr>
        <a:xfrm rot="5400000">
          <a:off x="4201665" y="-1154868"/>
          <a:ext cx="586095" cy="77270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kern="1200" dirty="0" err="1" smtClean="0"/>
            <a:t>Токни</a:t>
          </a:r>
          <a:r>
            <a:rPr lang="ru-RU" sz="3200" kern="1200" dirty="0" smtClean="0"/>
            <a:t> тик </a:t>
          </a:r>
          <a:r>
            <a:rPr lang="ru-RU" sz="3200" kern="1200" dirty="0" err="1" smtClean="0"/>
            <a:t>симбағазли сўриларда</a:t>
          </a:r>
          <a:r>
            <a:rPr lang="ru-RU" sz="3200" kern="1200" dirty="0" smtClean="0"/>
            <a:t> </a:t>
          </a:r>
          <a:r>
            <a:rPr lang="ru-RU" sz="3200" kern="1200" dirty="0" err="1" smtClean="0"/>
            <a:t>ўстириш</a:t>
          </a:r>
          <a:endParaRPr lang="ru-RU" sz="3200" kern="1200" dirty="0"/>
        </a:p>
      </dsp:txBody>
      <dsp:txXfrm rot="-5400000">
        <a:off x="631181" y="2444227"/>
        <a:ext cx="7698454" cy="528873"/>
      </dsp:txXfrm>
    </dsp:sp>
    <dsp:sp modelId="{C0B737BD-ECE2-4224-8F52-47BED3160F53}">
      <dsp:nvSpPr>
        <dsp:cNvPr id="0" name=""/>
        <dsp:cNvSpPr/>
      </dsp:nvSpPr>
      <dsp:spPr>
        <a:xfrm rot="5400000">
          <a:off x="-135252" y="3354564"/>
          <a:ext cx="901686" cy="631180"/>
        </a:xfrm>
        <a:prstGeom prst="chevron">
          <a:avLst/>
        </a:prstGeom>
        <a:solidFill>
          <a:srgbClr val="00B050"/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5</a:t>
          </a:r>
          <a:endParaRPr lang="ru-RU" sz="3600" kern="1200" dirty="0"/>
        </a:p>
      </dsp:txBody>
      <dsp:txXfrm rot="-5400000">
        <a:off x="1" y="3534901"/>
        <a:ext cx="631180" cy="270506"/>
      </dsp:txXfrm>
    </dsp:sp>
    <dsp:sp modelId="{60DA2800-DECF-428F-8350-155E5DC74C91}">
      <dsp:nvSpPr>
        <dsp:cNvPr id="0" name=""/>
        <dsp:cNvSpPr/>
      </dsp:nvSpPr>
      <dsp:spPr>
        <a:xfrm rot="5400000">
          <a:off x="4201665" y="-351173"/>
          <a:ext cx="586095" cy="77270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kern="1200" dirty="0" err="1" smtClean="0"/>
            <a:t>Токни</a:t>
          </a:r>
          <a:r>
            <a:rPr lang="ru-RU" sz="3200" kern="1200" dirty="0" smtClean="0"/>
            <a:t> </a:t>
          </a:r>
          <a:r>
            <a:rPr lang="ru-RU" sz="3200" kern="1200" dirty="0" err="1" smtClean="0"/>
            <a:t>хиёбон</a:t>
          </a:r>
          <a:r>
            <a:rPr lang="ru-RU" sz="3200" kern="1200" dirty="0" smtClean="0"/>
            <a:t> </a:t>
          </a:r>
          <a:r>
            <a:rPr lang="ru-RU" sz="3200" kern="1200" dirty="0" err="1" smtClean="0"/>
            <a:t>усулида</a:t>
          </a:r>
          <a:r>
            <a:rPr lang="ru-RU" sz="3200" kern="1200" dirty="0" smtClean="0"/>
            <a:t> </a:t>
          </a:r>
          <a:r>
            <a:rPr lang="ru-RU" sz="3200" kern="1200" dirty="0" err="1" smtClean="0"/>
            <a:t>ўстириш</a:t>
          </a:r>
          <a:endParaRPr lang="ru-RU" sz="3200" kern="1200" dirty="0"/>
        </a:p>
      </dsp:txBody>
      <dsp:txXfrm rot="-5400000">
        <a:off x="631181" y="3247922"/>
        <a:ext cx="7698454" cy="528873"/>
      </dsp:txXfrm>
    </dsp:sp>
    <dsp:sp modelId="{2E649481-E1A1-49A1-B26D-FA6F8BE4B08C}">
      <dsp:nvSpPr>
        <dsp:cNvPr id="0" name=""/>
        <dsp:cNvSpPr/>
      </dsp:nvSpPr>
      <dsp:spPr>
        <a:xfrm rot="5400000">
          <a:off x="-135252" y="4158260"/>
          <a:ext cx="901686" cy="631180"/>
        </a:xfrm>
        <a:prstGeom prst="chevron">
          <a:avLst/>
        </a:prstGeom>
        <a:solidFill>
          <a:srgbClr val="00B050"/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/>
            <a:t>6</a:t>
          </a:r>
          <a:endParaRPr lang="ru-RU" sz="3600" kern="1200" dirty="0"/>
        </a:p>
      </dsp:txBody>
      <dsp:txXfrm rot="-5400000">
        <a:off x="1" y="4338597"/>
        <a:ext cx="631180" cy="270506"/>
      </dsp:txXfrm>
    </dsp:sp>
    <dsp:sp modelId="{9118C690-A113-4B2D-8104-A881C4ACF3EA}">
      <dsp:nvSpPr>
        <dsp:cNvPr id="0" name=""/>
        <dsp:cNvSpPr/>
      </dsp:nvSpPr>
      <dsp:spPr>
        <a:xfrm rot="5400000">
          <a:off x="4201665" y="452522"/>
          <a:ext cx="586095" cy="77270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kern="1200" dirty="0" err="1" smtClean="0"/>
            <a:t>Токни</a:t>
          </a:r>
          <a:r>
            <a:rPr lang="ru-RU" sz="3200" kern="1200" dirty="0" smtClean="0"/>
            <a:t> баланд </a:t>
          </a:r>
          <a:r>
            <a:rPr lang="ru-RU" sz="3200" kern="1200" dirty="0" err="1" smtClean="0"/>
            <a:t>қия сўриларда</a:t>
          </a:r>
          <a:r>
            <a:rPr lang="ru-RU" sz="3200" kern="1200" dirty="0" smtClean="0"/>
            <a:t> </a:t>
          </a:r>
          <a:r>
            <a:rPr lang="ru-RU" sz="3200" kern="1200" dirty="0" err="1" smtClean="0"/>
            <a:t>ўстириш</a:t>
          </a:r>
          <a:endParaRPr lang="ru-RU" sz="3200" kern="1200" dirty="0"/>
        </a:p>
      </dsp:txBody>
      <dsp:txXfrm rot="-5400000">
        <a:off x="631181" y="4051618"/>
        <a:ext cx="7698454" cy="52887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20370-8CB9-4693-9339-A1FBBBE6C41D}">
      <dsp:nvSpPr>
        <dsp:cNvPr id="0" name=""/>
        <dsp:cNvSpPr/>
      </dsp:nvSpPr>
      <dsp:spPr>
        <a:xfrm>
          <a:off x="0" y="9685"/>
          <a:ext cx="8286808" cy="785030"/>
        </a:xfrm>
        <a:prstGeom prst="roundRect">
          <a:avLst/>
        </a:prstGeom>
        <a:solidFill>
          <a:srgbClr val="00B0F0"/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Ток хажмини ва тузилишини назорат этиш</a:t>
          </a:r>
          <a:endParaRPr lang="ru-RU" sz="32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8322" y="48007"/>
        <a:ext cx="8210164" cy="708386"/>
      </dsp:txXfrm>
    </dsp:sp>
    <dsp:sp modelId="{002285CC-A7FE-4E42-9BF8-70997368D3BC}">
      <dsp:nvSpPr>
        <dsp:cNvPr id="0" name=""/>
        <dsp:cNvSpPr/>
      </dsp:nvSpPr>
      <dsp:spPr>
        <a:xfrm>
          <a:off x="0" y="976156"/>
          <a:ext cx="8286808" cy="830589"/>
        </a:xfrm>
        <a:prstGeom prst="roundRect">
          <a:avLst/>
        </a:prstGeom>
        <a:solidFill>
          <a:srgbClr val="00B0F0"/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Ҳосилдорликни тартибга солиш</a:t>
          </a:r>
          <a:endParaRPr lang="ru-RU" sz="32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546" y="1016702"/>
        <a:ext cx="8205716" cy="749497"/>
      </dsp:txXfrm>
    </dsp:sp>
    <dsp:sp modelId="{1884FF78-94BD-4C5B-95F4-B36509E182E5}">
      <dsp:nvSpPr>
        <dsp:cNvPr id="0" name=""/>
        <dsp:cNvSpPr/>
      </dsp:nvSpPr>
      <dsp:spPr>
        <a:xfrm>
          <a:off x="0" y="1988185"/>
          <a:ext cx="8286808" cy="849270"/>
        </a:xfrm>
        <a:prstGeom prst="roundRect">
          <a:avLst/>
        </a:prstGeom>
        <a:solidFill>
          <a:srgbClr val="00B0F0"/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Токнинг хосил бериши ва ўсувчанлиги орасидаги мувозанатни ушлаб туриш</a:t>
          </a:r>
          <a:endParaRPr lang="ru-RU" sz="32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458" y="2029643"/>
        <a:ext cx="8203892" cy="766354"/>
      </dsp:txXfrm>
    </dsp:sp>
    <dsp:sp modelId="{72AA4AA2-D771-46FA-AAEE-649229172298}">
      <dsp:nvSpPr>
        <dsp:cNvPr id="0" name=""/>
        <dsp:cNvSpPr/>
      </dsp:nvSpPr>
      <dsp:spPr>
        <a:xfrm>
          <a:off x="0" y="3028582"/>
          <a:ext cx="8286808" cy="829069"/>
        </a:xfrm>
        <a:prstGeom prst="roundRect">
          <a:avLst/>
        </a:prstGeom>
        <a:solidFill>
          <a:srgbClr val="00B0F0"/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Ток соғлигини сақлаб колган холда максимал ҳосилдорликка эришиш</a:t>
          </a:r>
          <a:endParaRPr lang="ru-RU" sz="32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0472" y="3069054"/>
        <a:ext cx="8205864" cy="7481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onvergingText">
  <dgm:title val="Сходящийся текст"/>
  <dgm:desc val="Служит для отображения этапов или частей, которые сливаются в одно целое. Ограничен одной фигурой уровня 1, которая содержит текст и не более пяти фигур уровня 2."/>
  <dgm:catLst>
    <dgm:cat type="process" pri="6500"/>
    <dgm:cat type="officeonline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clrData>
  <dgm:layoutNode name="Name0">
    <dgm:varLst>
      <dgm:chMax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vertAlign" val="mid"/>
          <dgm:param type="nodeVertAlign" val="mid"/>
          <dgm:param type="horzAlign" val="ctr"/>
        </dgm:alg>
      </dgm:if>
      <dgm:else name="Name3">
        <dgm:alg type="lin">
          <dgm:param type="linDir" val="fromR"/>
          <dgm:param type="vertAlign" val="mid"/>
          <dgm:param type="nodeVertAlign" val="mid"/>
          <dgm:param type="horzAlign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Child1" op="equ" val="65"/>
      <dgm:constr type="primFontSz" for="des" forName="Child2" refType="primFontSz" refFor="des" refForName="Child1" op="equ"/>
      <dgm:constr type="primFontSz" for="des" forName="Child3" refType="primFontSz" refFor="des" refForName="Child1" op="equ"/>
      <dgm:constr type="primFontSz" for="des" forName="Child4" refType="primFontSz" refFor="des" refForName="Child1" op="equ"/>
      <dgm:constr type="primFontSz" for="des" forName="Child5" refType="primFontSz" refFor="des" refForName="Child1" op="equ"/>
      <dgm:constr type="primFontSz" for="des" forName="Child1" refType="primFontSz" refFor="des" refForName="Parent" op="lte"/>
      <dgm:constr type="primFontSz" for="des" forName="Child2" refType="primFontSz" refFor="des" refForName="Parent" op="lte"/>
      <dgm:constr type="primFontSz" for="des" forName="Child3" refType="primFontSz" refFor="des" refForName="Parent" op="lte"/>
      <dgm:constr type="primFontSz" for="des" forName="Child4" refType="primFontSz" refFor="des" refForName="Parent" op="lte"/>
      <dgm:constr type="primFontSz" for="des" forName="Child5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05"/>
      <dgm:constr type="w" for="ch" forName="sibTrans" refType="w" refFor="ch" refForName="composite" op="equ" fact="0.05"/>
      <dgm:constr type="h" for="ch" forName="sibTrans" refType="w" refFor="ch" refForName="sibTrans" op="equ"/>
    </dgm:constrLst>
    <dgm:forEach name="nodesForEach" axis="ch" ptType="node">
      <dgm:layoutNode name="composite">
        <dgm:choose name="Name4">
          <dgm:if name="Name5" func="var" arg="dir" op="equ" val="norm">
            <dgm:choose name="Name6">
              <dgm:if name="Name7" axis="ch" ptType="node" func="cnt" op="equ" val="0">
                <dgm:alg type="composite">
                  <dgm:param type="ar" val="2.1059"/>
                </dgm:alg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l" for="ch" forName="ParentAccent1" refType="w" fact="0.9531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l" for="ch" forName="ParentAccent2" refType="w" fact="0.8734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l" for="ch" forName="ParentAccent3" refType="w" fact="0.7937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l" for="ch" forName="ParentAccent4" refType="w" fact="0.714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l" for="ch" forName="ParentAccent5" refType="w" fact="0.6343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l" for="ch" forName="ParentAccent6" refType="w" fact="0.5076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l" for="ch" forName="ParentAccent7" refType="w" fact="0.8766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l" for="ch" forName="ParentAccent8" refType="w" fact="0.8766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l" for="ch" forName="ParentAccent9" refType="w" fact="0.918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l" for="ch" forName="ParentAccent10" refType="w" fact="0.9213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8" axis="ch" ptType="node" func="cnt" op="equ" val="1">
                <dgm:alg type="composite">
                  <dgm:param type="ar" val="3.4411"/>
                </dgm:alg>
                <dgm:constrLst>
                  <dgm:constr type="l" for="ch" forName="Child1Accent1" refType="w" fact="0.284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l" for="ch" forName="Child1Accent2" refType="w" fact="0.2272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l" for="ch" forName="Child1Accent3" refType="w" fact="0.170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l" for="ch" forName="Child1Accent4" refType="w" fact="0.1137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l" for="ch" forName="Child1Accent5" refType="w" fact="0.057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l" for="ch" forName="Child1Accent6" refType="w" fact="0.0002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ParentAccent1" refType="w" fact="0.9713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l" for="ch" forName="ParentAccent2" refType="w" fact="0.9187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l" for="ch" forName="ParentAccent3" refType="w" fact="0.8661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l" for="ch" forName="ParentAccent4" refType="w" fact="0.8136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l" for="ch" forName="ParentAccent5" refType="w" fact="0.761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l" for="ch" forName="ParentAccent6" refType="w" fact="0.6797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l" for="ch" forName="ParentAccent7" refType="w" fact="0.924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l" for="ch" forName="ParentAccent8" refType="w" fact="0.924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l" for="ch" forName="ParentAccent9" refType="w" fact="0.9501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l" for="ch" forName="ParentAccent10" refType="w" fact="0.9518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l" for="ch" forName="Child1" refType="w" fact="0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l" for="ch" forName="Parent" refType="w" fact="0.3653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9" axis="ch" ptType="node" func="cnt" op="equ" val="2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1" refType="w" fact="0.3436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3068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245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842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l" for="ch" forName="Child2Accent5" refType="w" fact="0.1229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l" for="ch" forName="Child2Accent6" refType="w" fact="0.061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.0002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2" refType="w" fact="0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0" axis="ch" ptType="node" func="cnt" op="equ" val="3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2Accent1" refType="w" fact="0.284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2272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170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137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2Accent5" refType="w" fact="0.057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6" refType="w" fact="0.0002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l" for="ch" forName="Child3Accent1" refType="w" fact="0.3436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l" for="ch" forName="Child3Accent2" refType="w" fact="0.3068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l" for="ch" forName="Child3Accent3" refType="w" fact="0.245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l" for="ch" forName="Child3Accent4" refType="w" fact="0.1842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l" for="ch" forName="Child3Accent5" refType="w" fact="0.1229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l" for="ch" forName="Child3Accent6" refType="w" fact="0.061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l" for="ch" forName="Child3Accent7" refType="w" fact="0.0002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3" refType="w" fact="0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l" for="ch" forName="Child2" refType="w" fact="0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1" axis="ch" ptType="node" func="cnt" op="equ" val="4">
                <dgm:alg type="composite">
                  <dgm:param type="ar" val="1.8304"/>
                </dgm:alg>
                <dgm:constrLst>
                  <dgm:constr type="l" for="ch" forName="Parent" refType="w" fact="0.3771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l" for="ch" forName="Child1Accent1" refType="w" fact="0.3904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l" for="ch" forName="Child1Accent3" refType="w" fact="0.3001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l" for="ch" forName="Child1Accent4" refType="w" fact="0.2418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l" for="ch" forName="Child1Accent5" refType="w" fact="0.183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l" for="ch" forName="Child1Accent6" refType="w" fact="0.1252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l" for="ch" forName="Child3Accent1" refType="w" fact="0.3158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l" for="ch" forName="Child3Accent2" refType="w" fact="0.2689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l" for="ch" forName="Child3Accent4" refType="w" fact="0.1614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l" for="ch" forName="Child3Accent5" refType="w" fact="0.1077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l" for="ch" forName="Child1Accent7" refType="w" fact="0.0668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l" for="ch" forName="Child3Accent6" refType="w" fact="0.0539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l" for="ch" forName="Child1Accent8" refType="w" fact="0.008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3Accent7" refType="w" fact="0.0002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l" for="ch" forName="Child4Accent1" refType="w" fact="0.3904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l" for="ch" forName="Child4Accent3" refType="w" fact="0.2998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l" for="ch" forName="Child4Accent4" refType="w" fact="0.241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l" for="ch" forName="Child4Accent5" refType="w" fact="0.1833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l" for="ch" forName="Child4Accent6" refType="w" fact="0.1251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l" for="ch" forName="Child4Accent7" refType="w" fact="0.0668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l" for="ch" forName="Child4Accent8" refType="w" fact="0.0086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l" for="ch" forName="Child2Accent1" refType="w" fact="0.3158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l" for="ch" forName="Child4Accent2" refType="w" fact="0.358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l" for="ch" forName="Child1Accent2" refType="w" fact="0.358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l" for="ch" forName="Child3Accent3" refType="w" fact="0.2151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l" for="ch" forName="Child2Accent2" refType="w" fact="0.2689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l" for="ch" forName="Child2Accent4" refType="w" fact="0.1614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l" for="ch" forName="Child2Accent5" refType="w" fact="0.1077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l" for="ch" forName="Child2Accent6" refType="w" fact="0.0539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l" for="ch" forName="Child2Accent7" refType="w" fact="0.0002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l" for="ch" forName="Child2Accent3" refType="w" fact="0.2151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l" for="ch" forName="ParentAccent1" refType="w" fact="0.9717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l" for="ch" forName="ParentAccent2" refType="w" fact="0.9199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l" for="ch" forName="ParentAccent3" refType="w" fact="0.8682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l" for="ch" forName="ParentAccent4" refType="w" fact="0.8164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l" for="ch" forName="ParentAccent5" refType="w" fact="0.7646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l" for="ch" forName="ParentAccent6" refType="w" fact="0.6846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l" for="ch" forName="ParentAccent7" refType="w" fact="0.9256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l" for="ch" forName="ParentAccent8" refType="w" fact="0.9256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l" for="ch" forName="ParentAccent9" refType="w" fact="0.9509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l" for="ch" forName="ParentAccent10" refType="w" fact="0.952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l" for="ch" forName="Child4" refType="w" fact="0.0081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l" for="ch" forName="Child3" refType="w" fact="0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l" for="ch" forName="Child2" refType="w" fact="0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l" for="ch" forName="Child1" refType="w" fact="0.0081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12">
                <dgm:alg type="composite">
                  <dgm:param type="ar" val="1.3278"/>
                </dgm:alg>
                <dgm:constrLst>
                  <dgm:constr type="l" for="ch" forName="Child2Accent1" refType="w" fact="0.3436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l" for="ch" forName="Child2Accent2" refType="w" fact="0.3068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l" for="ch" forName="Child2Accent3" refType="w" fact="0.245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l" for="ch" forName="Child2Accent4" refType="w" fact="0.1842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l" for="ch" forName="Child2Accent5" refType="w" fact="0.1229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l" for="ch" forName="Child3Accent1" refType="w" fact="0.284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l" for="ch" forName="Child3Accent2" refType="w" fact="0.2272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l" for="ch" forName="Child3Accent3" refType="w" fact="0.170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l" for="ch" forName="Child3Accent4" refType="w" fact="0.1137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l" for="ch" forName="Child2Accent6" refType="w" fact="0.061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l" for="ch" forName="Child3Accent5" refType="w" fact="0.057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l" for="ch" forName="Child2Accent7" refType="w" fact="0.0002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l" for="ch" forName="Child3Accent6" refType="w" fact="0.0002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l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l" for="ch" forName="Child4Accent1" refType="w" fact="0.3436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l" for="ch" forName="Child4Accent2" refType="w" fact="0.3068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l" for="ch" forName="Child4Accent3" refType="w" fact="0.245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l" for="ch" forName="Child4Accent4" refType="w" fact="0.1842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l" for="ch" forName="Child4Accent5" refType="w" fact="0.1229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l" for="ch" forName="Child4Accent6" refType="w" fact="0.061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l" for="ch" forName="Child4Accent7" refType="w" fact="0.0002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l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l" for="ch" forName="ParentAccent1" refType="w" fact="0.9713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l" for="ch" forName="ParentAccent2" refType="w" fact="0.9187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l" for="ch" forName="ParentAccent3" refType="w" fact="0.8661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l" for="ch" forName="ParentAccent4" refType="w" fact="0.8136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l" for="ch" forName="ParentAccent5" refType="w" fact="0.761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l" for="ch" forName="ParentAccent6" refType="w" fact="0.6797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l" for="ch" forName="ParentAccent7" refType="w" fact="0.924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l" for="ch" forName="ParentAccent8" refType="w" fact="0.924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l" for="ch" forName="ParentAccent9" refType="w" fact="0.9501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l" for="ch" forName="ParentAccent10" refType="w" fact="0.9518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l" for="ch" forName="Child1Accent1" refType="w" fact="0.4819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l" for="ch" forName="Child1Accent4" refType="w" fact="0.3653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l" for="ch" forName="Child1Accent5" refType="w" fact="0.304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l" for="ch" forName="Child1Accent6" refType="w" fact="0.2426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l" for="ch" forName="Child1Accent7" refType="w" fact="0.1813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l" for="ch" forName="Child1Accent8" refType="w" fact="0.12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l" for="ch" forName="Child1Accent9" refType="w" fact="0.0587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l" for="ch" forName="Child5Accent1" refType="w" fact="0.4819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l" for="ch" forName="Child5Accent4" refType="w" fact="0.3653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l" for="ch" forName="Child5Accent5" refType="w" fact="0.304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l" for="ch" forName="Child5Accent6" refType="w" fact="0.2426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l" for="ch" forName="Child5Accent7" refType="w" fact="0.1813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l" for="ch" forName="Child5Accent8" refType="w" fact="0.12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l" for="ch" forName="Child5Accent9" refType="w" fact="0.0587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l" for="ch" forName="Child5Accent2" refType="w" fact="0.453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l" for="ch" forName="Child5Accent3" refType="w" fact="0.4118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l" for="ch" forName="Child1Accent2" refType="w" fact="0.4458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l" for="ch" forName="Child1Accent3" refType="w" fact="0.4054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l" for="ch" forName="Child5" refType="w" fact="0.0581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l" for="ch" forName="Child4" refType="w" fact="0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l" for="ch" forName="Child3" refType="w" fact="0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l" for="ch" forName="Child2" refType="w" fact="0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l" for="ch" forName="Child1" refType="w" fact="0.0581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l" for="ch" forName="Parent" refType="w" fact="0.3653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if>
          <dgm:else name="Name13">
            <dgm:choose name="Name14">
              <dgm:if name="Name15" axis="ch" ptType="node" func="cnt" op="equ" val="0">
                <dgm:alg type="composite">
                  <dgm:param type="ar" val="2.1059"/>
                </dgm:alg>
                <dgm:constrLst>
                  <dgm:constr type="r" for="ch" forName="Parent" refType="w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r" for="ch" forName="ParentAccent1" refType="w" fact="0.0469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r" for="ch" forName="ParentAccent2" refType="w" fact="0.1266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r" for="ch" forName="ParentAccent3" refType="w" fact="0.2063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r" for="ch" forName="ParentAccent4" refType="w" fact="0.286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r" for="ch" forName="ParentAccent5" refType="w" fact="0.3657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r" for="ch" forName="ParentAccent6" refType="w" fact="0.4924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r" for="ch" forName="ParentAccent7" refType="w" fact="0.1234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r" for="ch" forName="ParentAccent8" refType="w" fact="0.1234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r" for="ch" forName="ParentAccent9" refType="w" fact="0.081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r" for="ch" forName="ParentAccent10" refType="w" fact="0.0787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16" axis="ch" ptType="node" func="cnt" op="equ" val="1">
                <dgm:alg type="composite">
                  <dgm:param type="ar" val="3.4411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r" for="ch" forName="Child1Accent1" refType="w" fact="0.716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r" for="ch" forName="Child1Accent2" refType="w" fact="0.7728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r" for="ch" forName="Child1Accent3" refType="w" fact="0.829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r" for="ch" forName="Child1Accent4" refType="w" fact="0.8863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r" for="ch" forName="Child1Accent5" refType="w" fact="0.943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r" for="ch" forName="Child1Accent6" refType="w" fact="0.9998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ParentAccent1" refType="w" fact="0.0287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r" for="ch" forName="ParentAccent2" refType="w" fact="0.0813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r" for="ch" forName="ParentAccent3" refType="w" fact="0.1339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r" for="ch" forName="ParentAccent4" refType="w" fact="0.1864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r" for="ch" forName="ParentAccent5" refType="w" fact="0.239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r" for="ch" forName="ParentAccent6" refType="w" fact="0.3203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r" for="ch" forName="ParentAccent7" refType="w" fact="0.075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r" for="ch" forName="ParentAccent8" refType="w" fact="0.075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r" for="ch" forName="ParentAccent9" refType="w" fact="0.0499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r" for="ch" forName="ParentAccent10" refType="w" fact="0.0482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r" for="ch" forName="Child1" refType="w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r" for="ch" forName="Parent" refType="w" fact="0.6347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17" axis="ch" ptType="node" func="cnt" op="equ" val="2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2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6564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6932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754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158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8771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38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.9998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2" refType="w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8" axis="ch" ptType="node" func="cnt" op="equ" val="3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r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716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7728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829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863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943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998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r" for="ch" forName="Child3Accent1" refType="w" fact="0.6564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r" for="ch" forName="Child3Accent2" refType="w" fact="0.6932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r" for="ch" forName="Child3Accent3" refType="w" fact="0.754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r" for="ch" forName="Child3Accent4" refType="w" fact="0.8158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r" for="ch" forName="Child3Accent5" refType="w" fact="0.8771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r" for="ch" forName="Child3Accent6" refType="w" fact="0.938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r" for="ch" forName="Child3Accent7" refType="w" fact="0.9998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3" refType="w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r" for="ch" forName="Child2" refType="w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9" axis="ch" ptType="node" func="cnt" op="equ" val="4">
                <dgm:alg type="composite">
                  <dgm:param type="ar" val="1.8304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r" for="ch" forName="Parent" refType="w" fact="0.6229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r" for="ch" forName="Child1Accent1" refType="w" fact="0.6096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r" for="ch" forName="Child1Accent3" refType="w" fact="0.6999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r" for="ch" forName="Child1Accent4" refType="w" fact="0.7582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r" for="ch" forName="Child1Accent5" refType="w" fact="0.816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r" for="ch" forName="Child1Accent6" refType="w" fact="0.8748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r" for="ch" forName="Child3Accent1" refType="w" fact="0.6842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r" for="ch" forName="Child3Accent2" refType="w" fact="0.7311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r" for="ch" forName="Child3Accent4" refType="w" fact="0.8386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r" for="ch" forName="Child3Accent5" refType="w" fact="0.8923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r" for="ch" forName="Child1Accent7" refType="w" fact="0.9332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r" for="ch" forName="Child3Accent6" refType="w" fact="0.9461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r" for="ch" forName="Child1Accent8" refType="w" fact="0.991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3Accent7" refType="w" fact="0.9998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r" for="ch" forName="Child4Accent1" refType="w" fact="0.6096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r" for="ch" forName="Child4Accent3" refType="w" fact="0.7002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r" for="ch" forName="Child4Accent4" refType="w" fact="0.758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r" for="ch" forName="Child4Accent5" refType="w" fact="0.8167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r" for="ch" forName="Child4Accent6" refType="w" fact="0.8749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r" for="ch" forName="Child4Accent7" refType="w" fact="0.9332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r" for="ch" forName="Child4Accent8" refType="w" fact="0.9914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r" for="ch" forName="Child2Accent1" refType="w" fact="0.6842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r" for="ch" forName="Child4Accent2" refType="w" fact="0.642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r" for="ch" forName="Child1Accent2" refType="w" fact="0.641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r" for="ch" forName="Child3Accent3" refType="w" fact="0.7849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r" for="ch" forName="Child2Accent2" refType="w" fact="0.7311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r" for="ch" forName="Child2Accent4" refType="w" fact="0.8386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r" for="ch" forName="Child2Accent5" refType="w" fact="0.8923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r" for="ch" forName="Child2Accent6" refType="w" fact="0.9461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r" for="ch" forName="Child2Accent7" refType="w" fact="0.9998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r" for="ch" forName="Child2Accent3" refType="w" fact="0.7849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r" for="ch" forName="ParentAccent1" refType="w" fact="0.0283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r" for="ch" forName="ParentAccent2" refType="w" fact="0.0801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r" for="ch" forName="ParentAccent3" refType="w" fact="0.1318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r" for="ch" forName="ParentAccent4" refType="w" fact="0.1836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r" for="ch" forName="ParentAccent5" refType="w" fact="0.2354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r" for="ch" forName="ParentAccent6" refType="w" fact="0.3154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r" for="ch" forName="ParentAccent7" refType="w" fact="0.0744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r" for="ch" forName="ParentAccent8" refType="w" fact="0.0744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r" for="ch" forName="ParentAccent9" refType="w" fact="0.0491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r" for="ch" forName="ParentAccent10" refType="w" fact="0.047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r" for="ch" forName="Child4" refType="w" fact="0.9919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r" for="ch" forName="Child3" refType="w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r" for="ch" forName="Child2" refType="w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r" for="ch" forName="Child1" refType="w" fact="0.9919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20">
                <dgm:alg type="composite">
                  <dgm:param type="ar" val="1.3278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5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primFontSz" for="des" forName="Child5" refType="primFontSz" refFor="des" refForName="Child1" op="equ"/>
                  <dgm:constr type="r" for="ch" forName="Child2Accent1" refType="w" fact="0.6564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r" for="ch" forName="Child2Accent2" refType="w" fact="0.6932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r" for="ch" forName="Child2Accent3" refType="w" fact="0.754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r" for="ch" forName="Child2Accent4" refType="w" fact="0.8158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r" for="ch" forName="Child2Accent5" refType="w" fact="0.8771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r" for="ch" forName="Child2Accent6" refType="w" fact="0.938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r" for="ch" forName="Child2Accent7" refType="w" fact="0.9998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r" for="ch" forName="Child3Accent1" refType="w" fact="0.716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r" for="ch" forName="Child3Accent2" refType="w" fact="0.7728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r" for="ch" forName="Child3Accent3" refType="w" fact="0.829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r" for="ch" forName="Child3Accent4" refType="w" fact="0.8863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r" for="ch" forName="Child3Accent5" refType="w" fact="0.943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r" for="ch" forName="Child3Accent6" refType="w" fact="0.9998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r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r" for="ch" forName="Child4Accent1" refType="w" fact="0.6564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r" for="ch" forName="Child4Accent2" refType="w" fact="0.6932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r" for="ch" forName="Child4Accent3" refType="w" fact="0.754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r" for="ch" forName="Child4Accent4" refType="w" fact="0.8158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r" for="ch" forName="Child4Accent5" refType="w" fact="0.8771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r" for="ch" forName="Child4Accent6" refType="w" fact="0.938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r" for="ch" forName="Child4Accent7" refType="w" fact="0.9998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r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r" for="ch" forName="ParentAccent1" refType="w" fact="0.0287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r" for="ch" forName="ParentAccent2" refType="w" fact="0.0813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r" for="ch" forName="ParentAccent3" refType="w" fact="0.1339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r" for="ch" forName="ParentAccent4" refType="w" fact="0.1864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r" for="ch" forName="ParentAccent5" refType="w" fact="0.239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r" for="ch" forName="ParentAccent6" refType="w" fact="0.3203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r" for="ch" forName="ParentAccent7" refType="w" fact="0.075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r" for="ch" forName="ParentAccent8" refType="w" fact="0.075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r" for="ch" forName="ParentAccent9" refType="w" fact="0.0499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r" for="ch" forName="ParentAccent10" refType="w" fact="0.0482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r" for="ch" forName="Child1Accent1" refType="w" fact="0.5181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r" for="ch" forName="Child1Accent2" refType="w" fact="0.5542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r" for="ch" forName="Child1Accent3" refType="w" fact="0.5946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r" for="ch" forName="Child1Accent4" refType="w" fact="0.6347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r" for="ch" forName="Child1Accent5" refType="w" fact="0.696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r" for="ch" forName="Child1Accent6" refType="w" fact="0.7574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r" for="ch" forName="Child1Accent7" refType="w" fact="0.8187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r" for="ch" forName="Child1Accent8" refType="w" fact="0.88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r" for="ch" forName="Child1Accent9" refType="w" fact="0.9413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r" for="ch" forName="Child5Accent1" refType="w" fact="0.5181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r" for="ch" forName="Child5Accent2" refType="w" fact="0.547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r" for="ch" forName="Child5Accent3" refType="w" fact="0.5882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r" for="ch" forName="Child5Accent4" refType="w" fact="0.6347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r" for="ch" forName="Child5Accent5" refType="w" fact="0.696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r" for="ch" forName="Child5Accent6" refType="w" fact="0.7574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r" for="ch" forName="Child5Accent7" refType="w" fact="0.8187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r" for="ch" forName="Child5Accent8" refType="w" fact="0.88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r" for="ch" forName="Child5Accent9" refType="w" fact="0.9423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r" for="ch" forName="Child5" refType="w" fact="0.9419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r" for="ch" forName="Child4" refType="w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r" for="ch" forName="Child3" refType="w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r" for="ch" forName="Child2" refType="w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r" for="ch" forName="Child1" refType="w" fact="0.9419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r" for="ch" forName="Parent" refType="w" fact="0.6347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else>
        </dgm:choose>
        <dgm:layoutNode name="ParentAccen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" styleLbl="alignNode1">
          <dgm:varLst>
            <dgm:chMax val="5"/>
            <dgm:chPref val="3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 ptType="node"/>
          <dgm:constrLst>
            <dgm:constr type="lMarg" refType="primFontSz" fact="0.1"/>
            <dgm:constr type="rMarg" refType="primFontSz" fact="0.1"/>
            <dgm:constr type="tMarg" refType="primFontSz" fact="0.1"/>
            <dgm:constr type="bMarg" refType="primFontSz" fact="0.1"/>
          </dgm:constrLst>
          <dgm:ruleLst>
            <dgm:rule type="primFontSz" val="5" fact="NaN" max="NaN"/>
          </dgm:ruleLst>
        </dgm:layoutNode>
        <dgm:forEach name="Name21" axis="ch" ptType="node" cnt="1">
          <dgm:layoutNode name="Child1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2" axis="ch" ptType="node" st="2" cnt="1">
          <dgm:layoutNode name="Child2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3" axis="ch" ptType="node" st="3" cnt="1">
          <dgm:layoutNode name="Child3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4" axis="ch" ptType="node" st="4" cnt="1">
          <dgm:layoutNode name="Child4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5" axis="ch" ptType="node" st="5" cnt="1">
          <dgm:layoutNode name="Child5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47385-0701-4193-A368-E666A56C54BC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0B66CC-2E85-44F2-A2E0-EA1AD04A13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7917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B66CC-2E85-44F2-A2E0-EA1AD04A130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9054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01.03.2018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9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png"/><Relationship Id="rId5" Type="http://schemas.openxmlformats.org/officeDocument/2006/relationships/oleObject" Target="../embeddings/oleObject5.bin"/><Relationship Id="rId4" Type="http://schemas.openxmlformats.org/officeDocument/2006/relationships/image" Target="../media/image10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2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4.pn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777419608"/>
              </p:ext>
            </p:extLst>
          </p:nvPr>
        </p:nvGraphicFramePr>
        <p:xfrm>
          <a:off x="323528" y="332656"/>
          <a:ext cx="8712968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2471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/>
          <a:lstStyle/>
          <a:p>
            <a:pPr algn="ctr"/>
            <a:r>
              <a:rPr lang="uz-Cyrl-UZ" sz="3200" b="1" dirty="0">
                <a:latin typeface="Times New Roman" pitchFamily="18" charset="0"/>
                <a:cs typeface="Times New Roman" pitchFamily="18" charset="0"/>
              </a:rPr>
              <a:t>РЕЖА</a:t>
            </a:r>
            <a:r>
              <a:rPr lang="uz-Cyrl-UZ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776988083"/>
              </p:ext>
            </p:extLst>
          </p:nvPr>
        </p:nvGraphicFramePr>
        <p:xfrm>
          <a:off x="467544" y="908720"/>
          <a:ext cx="8568952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2116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00034" y="1428736"/>
            <a:ext cx="8036396" cy="4572032"/>
          </a:xfrm>
        </p:spPr>
        <p:txBody>
          <a:bodyPr>
            <a:normAutofit/>
          </a:bodyPr>
          <a:lstStyle/>
          <a:p>
            <a:pPr indent="9525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лиана­чирмашиб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Табиий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равишда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ўрмонларда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жингалаклари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дарахтларнинг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шохларига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чирмашиб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барқарор мустаҳкам скелетига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аниқ шаклига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Очиқ майдонларда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туп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бағирлаб ёйилиб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Қадимда одамлар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узумниинг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мазаси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шифобахшлиги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чиройи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уйларига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яқин жойларда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бошлаганлар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тиргович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дархтлардан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фойдаланганлар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ноқулайлиги туфайли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бирмунча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қулай усулларини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топишга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ҳара-кат қилганлар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мақсад,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қи-лиш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териш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қулайликлар туғдирадиган усулларни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вужудга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келтириш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Узоқ йиллик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изланишлар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синаб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кўрилган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9525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Ҳозирги вақтида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замон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талабларига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мос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илғор усуллари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узоқ тажриба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такомиллаштирилган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тизими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вужудга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келтирилган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2910" y="285729"/>
            <a:ext cx="77153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ТОК ЎСТИРИШ УСУЛЛАРИ, УЛАР ХАҚИДА МАЪЛУМОТ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220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285728"/>
            <a:ext cx="8429652" cy="5929354"/>
          </a:xfrm>
        </p:spPr>
        <p:txBody>
          <a:bodyPr>
            <a:noAutofit/>
          </a:bodyPr>
          <a:lstStyle/>
          <a:p>
            <a:pPr marL="96838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тизими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дейилганда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эндиликда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майдонда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тупларидан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юқори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етиштириш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тупроқни парвариш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қилишда механизатциядан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қулай шаротни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яратишга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хизмат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қилувчи ток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жойлаштириш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тушинилади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тизими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танланганда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фақат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ўзигина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балки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қатор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оралиғи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берилган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 инобатга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олиниши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Шунинг-дек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танланаётганда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биологик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кучи),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жойнинг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табиий-иқлим шароитлари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 назарда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тутилиши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шарт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Масалан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ўсувчи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баланд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сўрилар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мақбул бўлсада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қишда кўмила-диган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зоналарда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сарф-харажатларни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анча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кўпайтиради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қишга кўмишни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қийинлаштиради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6838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ўстиришнинг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ҳарқандай усули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токзорда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бориладиган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ишларини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тупроққа ишлов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зараркунандаларга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қарши курашиш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териш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уни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ташиш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ишларда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механизациядан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унумли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имконини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таъминлаши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501122" cy="1285884"/>
          </a:xfrm>
        </p:spPr>
        <p:txBody>
          <a:bodyPr/>
          <a:lstStyle/>
          <a:p>
            <a:pPr algn="ctr"/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Марказий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Осиё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Ўзбекистонда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ўстиришнинг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қуйидаги тизимидан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қадимдан ва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ҳозирда фойдаланилади</a:t>
            </a:r>
            <a:endParaRPr lang="ru-RU" sz="2400" b="1" dirty="0"/>
          </a:p>
        </p:txBody>
      </p:sp>
      <p:graphicFrame>
        <p:nvGraphicFramePr>
          <p:cNvPr id="7" name="Схема 6"/>
          <p:cNvGraphicFramePr/>
          <p:nvPr/>
        </p:nvGraphicFramePr>
        <p:xfrm>
          <a:off x="357158" y="1643050"/>
          <a:ext cx="8358246" cy="4929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-24"/>
            <a:ext cx="8572560" cy="1011222"/>
          </a:xfrm>
        </p:spPr>
        <p:txBody>
          <a:bodyPr/>
          <a:lstStyle/>
          <a:p>
            <a:pPr algn="ctr"/>
            <a:r>
              <a:rPr lang="ru-RU" sz="3800" b="1" dirty="0" err="1" smtClean="0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b="1" dirty="0" err="1" smtClean="0">
                <a:latin typeface="Times New Roman" pitchFamily="18" charset="0"/>
                <a:cs typeface="Times New Roman" pitchFamily="18" charset="0"/>
              </a:rPr>
              <a:t>дарахтларда</a:t>
            </a: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b="1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1000108"/>
            <a:ext cx="8429684" cy="4929222"/>
          </a:xfrm>
        </p:spPr>
        <p:txBody>
          <a:bodyPr>
            <a:noAutofit/>
          </a:bodyPr>
          <a:lstStyle/>
          <a:p>
            <a:pPr indent="9525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аймоқи ҳолда ўстириш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қадимдан маълум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Ҳозирда ҳам Ўзбекистон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Сурхондарё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вилояти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Туркманистон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Грузия, Италия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Болония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қадимий токчилик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районларида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учрайди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дарахтлар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мевали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дарахтлар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тут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кабилардан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фойдаланилган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Гектарига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500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тагача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ўтқазилган бундай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дарахтлар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ёнига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ток,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қатор ораларига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сабзавот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ем-хашак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дон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экинлари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экилган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қисмлари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айниқса баргпоя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ҳажми дарахтнинг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шох-шаббасига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жойлашган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мевали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дарахтлар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экилган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дарахт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 ўз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ҳолича ўстирилади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деярли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вақтнинг ўзида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ҳамда узум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ҳосили териб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9525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Бироқ,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уларга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учини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чилпиш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чеканка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қилиш каби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ишлари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замбуруғ касалликларига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қарши курашиш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териш-нинг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мураккаблиги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жорий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қилинмаган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034366" cy="725470"/>
          </a:xfrm>
        </p:spPr>
        <p:txBody>
          <a:bodyPr/>
          <a:lstStyle/>
          <a:p>
            <a:pPr algn="ctr"/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ерда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14282" y="1142984"/>
            <a:ext cx="8501122" cy="521497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 err="1" smtClean="0"/>
              <a:t>Токни</a:t>
            </a:r>
            <a:r>
              <a:rPr lang="ru-RU" sz="1800" dirty="0" smtClean="0"/>
              <a:t> </a:t>
            </a:r>
            <a:r>
              <a:rPr lang="ru-RU" sz="1800" dirty="0" err="1" smtClean="0"/>
              <a:t>сўрисиз</a:t>
            </a:r>
            <a:r>
              <a:rPr lang="ru-RU" sz="1800" dirty="0" smtClean="0"/>
              <a:t>, </a:t>
            </a:r>
            <a:r>
              <a:rPr lang="ru-RU" sz="1800" dirty="0" err="1" smtClean="0"/>
              <a:t>ерда</a:t>
            </a:r>
            <a:r>
              <a:rPr lang="ru-RU" sz="1800" dirty="0" smtClean="0"/>
              <a:t> </a:t>
            </a:r>
            <a:r>
              <a:rPr lang="ru-RU" sz="1800" dirty="0" err="1" smtClean="0"/>
              <a:t>ўстиришнинг</a:t>
            </a:r>
            <a:r>
              <a:rPr lang="ru-RU" sz="1800" dirty="0" smtClean="0"/>
              <a:t> </a:t>
            </a:r>
            <a:r>
              <a:rPr lang="ru-RU" sz="1800" dirty="0" err="1" smtClean="0"/>
              <a:t>қадимий усулларидан</a:t>
            </a:r>
            <a:r>
              <a:rPr lang="ru-RU" sz="1800" dirty="0" smtClean="0"/>
              <a:t> </a:t>
            </a:r>
            <a:r>
              <a:rPr lang="ru-RU" sz="1800" dirty="0" err="1" smtClean="0"/>
              <a:t>бири</a:t>
            </a:r>
            <a:r>
              <a:rPr lang="ru-RU" sz="1800" dirty="0" smtClean="0"/>
              <a:t>. </a:t>
            </a:r>
            <a:r>
              <a:rPr lang="ru-RU" sz="1800" dirty="0" err="1" smtClean="0"/>
              <a:t>Ўзбекистон</a:t>
            </a:r>
            <a:r>
              <a:rPr lang="ru-RU" sz="1800" dirty="0" smtClean="0"/>
              <a:t> </a:t>
            </a:r>
            <a:r>
              <a:rPr lang="ru-RU" sz="1800" dirty="0" err="1" smtClean="0"/>
              <a:t>(Самарқанд, Бухоро</a:t>
            </a:r>
            <a:r>
              <a:rPr lang="ru-RU" sz="1800" dirty="0" smtClean="0"/>
              <a:t>, </a:t>
            </a:r>
            <a:r>
              <a:rPr lang="ru-RU" sz="1800" dirty="0" err="1" smtClean="0"/>
              <a:t>Қашқадарё, Сурхон-дарё</a:t>
            </a:r>
            <a:r>
              <a:rPr lang="ru-RU" sz="1800" dirty="0" smtClean="0"/>
              <a:t> </a:t>
            </a:r>
            <a:r>
              <a:rPr lang="ru-RU" sz="1800" dirty="0" err="1" smtClean="0"/>
              <a:t>вилоятлари</a:t>
            </a:r>
            <a:r>
              <a:rPr lang="ru-RU" sz="1800" dirty="0" smtClean="0"/>
              <a:t>), </a:t>
            </a:r>
            <a:r>
              <a:rPr lang="ru-RU" sz="1800" dirty="0" err="1" smtClean="0"/>
              <a:t>Тожикистон</a:t>
            </a:r>
            <a:r>
              <a:rPr lang="ru-RU" sz="1800" dirty="0" smtClean="0"/>
              <a:t>, </a:t>
            </a:r>
            <a:r>
              <a:rPr lang="ru-RU" sz="1800" dirty="0" err="1" smtClean="0"/>
              <a:t>Туркманистон</a:t>
            </a:r>
            <a:r>
              <a:rPr lang="ru-RU" sz="1800" dirty="0" smtClean="0"/>
              <a:t>, </a:t>
            </a:r>
            <a:r>
              <a:rPr lang="ru-RU" sz="1800" dirty="0" err="1" smtClean="0"/>
              <a:t>Арманистон</a:t>
            </a:r>
            <a:r>
              <a:rPr lang="ru-RU" sz="1800" dirty="0" smtClean="0"/>
              <a:t>, </a:t>
            </a:r>
            <a:r>
              <a:rPr lang="ru-RU" sz="1800" dirty="0" err="1" smtClean="0"/>
              <a:t>Озарбайжон</a:t>
            </a:r>
            <a:r>
              <a:rPr lang="ru-RU" sz="1800" dirty="0" smtClean="0"/>
              <a:t>, </a:t>
            </a:r>
            <a:r>
              <a:rPr lang="ru-RU" sz="1800" dirty="0" err="1" smtClean="0"/>
              <a:t>шунингдек</a:t>
            </a:r>
            <a:r>
              <a:rPr lang="ru-RU" sz="1800" dirty="0" smtClean="0"/>
              <a:t>, </a:t>
            </a:r>
            <a:r>
              <a:rPr lang="ru-RU" sz="1800" dirty="0" err="1" smtClean="0"/>
              <a:t>Эрон</a:t>
            </a:r>
            <a:r>
              <a:rPr lang="ru-RU" sz="1800" dirty="0" smtClean="0"/>
              <a:t>, </a:t>
            </a:r>
            <a:r>
              <a:rPr lang="ru-RU" sz="1800" dirty="0" err="1" smtClean="0"/>
              <a:t>Ироқ, Туркия</a:t>
            </a:r>
            <a:r>
              <a:rPr lang="ru-RU" sz="1800" dirty="0" smtClean="0"/>
              <a:t>, </a:t>
            </a:r>
            <a:r>
              <a:rPr lang="ru-RU" sz="1800" dirty="0" err="1" smtClean="0"/>
              <a:t>Сурия</a:t>
            </a:r>
            <a:r>
              <a:rPr lang="ru-RU" sz="1800" dirty="0" smtClean="0"/>
              <a:t> </a:t>
            </a:r>
            <a:r>
              <a:rPr lang="ru-RU" sz="1800" dirty="0" err="1" smtClean="0"/>
              <a:t>каби</a:t>
            </a:r>
            <a:r>
              <a:rPr lang="ru-RU" sz="1800" dirty="0" smtClean="0"/>
              <a:t> </a:t>
            </a:r>
            <a:r>
              <a:rPr lang="ru-RU" sz="1800" dirty="0" err="1" smtClean="0"/>
              <a:t>мамлакатларнинг</a:t>
            </a:r>
            <a:r>
              <a:rPr lang="ru-RU" sz="1800" dirty="0" smtClean="0"/>
              <a:t> </a:t>
            </a:r>
            <a:r>
              <a:rPr lang="ru-RU" sz="1800" dirty="0" err="1" smtClean="0"/>
              <a:t>иссиқ, қуруқ, сув</a:t>
            </a:r>
            <a:r>
              <a:rPr lang="ru-RU" sz="1800" dirty="0" smtClean="0"/>
              <a:t> </a:t>
            </a:r>
            <a:r>
              <a:rPr lang="ru-RU" sz="1800" dirty="0" err="1" smtClean="0"/>
              <a:t>танқис бўлган</a:t>
            </a:r>
            <a:r>
              <a:rPr lang="ru-RU" sz="1800" dirty="0" smtClean="0"/>
              <a:t> </a:t>
            </a:r>
            <a:r>
              <a:rPr lang="ru-RU" sz="1800" dirty="0" err="1" smtClean="0"/>
              <a:t>районларида</a:t>
            </a:r>
            <a:r>
              <a:rPr lang="ru-RU" sz="1800" dirty="0" smtClean="0"/>
              <a:t> </a:t>
            </a:r>
            <a:r>
              <a:rPr lang="ru-RU" sz="1800" dirty="0" err="1" smtClean="0"/>
              <a:t>учратиш</a:t>
            </a:r>
            <a:r>
              <a:rPr lang="ru-RU" sz="1800" dirty="0" smtClean="0"/>
              <a:t> </a:t>
            </a:r>
            <a:r>
              <a:rPr lang="ru-RU" sz="1800" dirty="0" err="1" smtClean="0"/>
              <a:t>мумкин</a:t>
            </a:r>
            <a:r>
              <a:rPr lang="ru-RU" sz="1800" dirty="0" smtClean="0"/>
              <a:t>. </a:t>
            </a:r>
            <a:r>
              <a:rPr lang="ru-RU" sz="1800" dirty="0" err="1" smtClean="0"/>
              <a:t>Бу</a:t>
            </a:r>
            <a:r>
              <a:rPr lang="ru-RU" sz="1800" dirty="0" smtClean="0"/>
              <a:t> </a:t>
            </a:r>
            <a:r>
              <a:rPr lang="ru-RU" sz="1800" dirty="0" err="1" smtClean="0"/>
              <a:t>усулнинг</a:t>
            </a:r>
            <a:r>
              <a:rPr lang="ru-RU" sz="1800" dirty="0" smtClean="0"/>
              <a:t> </a:t>
            </a:r>
            <a:r>
              <a:rPr lang="ru-RU" sz="1800" dirty="0" err="1" smtClean="0"/>
              <a:t>қўлланиб келинишининг</a:t>
            </a:r>
            <a:r>
              <a:rPr lang="ru-RU" sz="1800" dirty="0" smtClean="0"/>
              <a:t> </a:t>
            </a:r>
            <a:r>
              <a:rPr lang="ru-RU" sz="1800" dirty="0" err="1" smtClean="0"/>
              <a:t>асосий</a:t>
            </a:r>
            <a:r>
              <a:rPr lang="ru-RU" sz="1800" dirty="0" smtClean="0"/>
              <a:t> </a:t>
            </a:r>
            <a:r>
              <a:rPr lang="ru-RU" sz="1800" dirty="0" err="1" smtClean="0"/>
              <a:t>сабаби</a:t>
            </a:r>
            <a:r>
              <a:rPr lang="ru-RU" sz="1800" dirty="0" smtClean="0"/>
              <a:t> </a:t>
            </a:r>
            <a:r>
              <a:rPr lang="ru-RU" sz="1800" dirty="0" err="1" smtClean="0"/>
              <a:t>ёзнинг</a:t>
            </a:r>
            <a:r>
              <a:rPr lang="ru-RU" sz="1800" dirty="0" smtClean="0"/>
              <a:t> </a:t>
            </a:r>
            <a:r>
              <a:rPr lang="ru-RU" sz="1800" dirty="0" err="1" smtClean="0"/>
              <a:t>иссиқ ва</a:t>
            </a:r>
            <a:r>
              <a:rPr lang="ru-RU" sz="1800" dirty="0" smtClean="0"/>
              <a:t> </a:t>
            </a:r>
            <a:r>
              <a:rPr lang="ru-RU" sz="1800" dirty="0" err="1" smtClean="0"/>
              <a:t>қуруқ бўлиши</a:t>
            </a:r>
            <a:r>
              <a:rPr lang="ru-RU" sz="1800" dirty="0" smtClean="0"/>
              <a:t>, </a:t>
            </a:r>
            <a:r>
              <a:rPr lang="ru-RU" sz="1800" dirty="0" err="1" smtClean="0"/>
              <a:t>намгарчиликнинг</a:t>
            </a:r>
            <a:r>
              <a:rPr lang="ru-RU" sz="1800" dirty="0" smtClean="0"/>
              <a:t> </a:t>
            </a:r>
            <a:r>
              <a:rPr lang="ru-RU" sz="1800" dirty="0" err="1" smtClean="0"/>
              <a:t>бўлмаслиги</a:t>
            </a:r>
            <a:r>
              <a:rPr lang="ru-RU" sz="1800" dirty="0" smtClean="0"/>
              <a:t>, </a:t>
            </a:r>
            <a:r>
              <a:rPr lang="ru-RU" sz="1800" dirty="0" err="1" smtClean="0"/>
              <a:t>узум</a:t>
            </a:r>
            <a:r>
              <a:rPr lang="ru-RU" sz="1800" dirty="0" smtClean="0"/>
              <a:t> </a:t>
            </a:r>
            <a:r>
              <a:rPr lang="ru-RU" sz="1800" dirty="0" err="1" smtClean="0"/>
              <a:t>бошлари</a:t>
            </a:r>
            <a:r>
              <a:rPr lang="ru-RU" sz="1800" dirty="0" smtClean="0"/>
              <a:t> </a:t>
            </a:r>
            <a:r>
              <a:rPr lang="ru-RU" sz="1800" dirty="0" err="1" smtClean="0"/>
              <a:t>ерга</a:t>
            </a:r>
            <a:r>
              <a:rPr lang="ru-RU" sz="1800" dirty="0" smtClean="0"/>
              <a:t> </a:t>
            </a:r>
            <a:r>
              <a:rPr lang="ru-RU" sz="1800" dirty="0" err="1" smtClean="0"/>
              <a:t>тегиб</a:t>
            </a:r>
            <a:r>
              <a:rPr lang="ru-RU" sz="1800" dirty="0" smtClean="0"/>
              <a:t> </a:t>
            </a:r>
            <a:r>
              <a:rPr lang="ru-RU" sz="1800" dirty="0" err="1" smtClean="0"/>
              <a:t>турганда</a:t>
            </a:r>
            <a:r>
              <a:rPr lang="ru-RU" sz="1800" dirty="0" smtClean="0"/>
              <a:t> </a:t>
            </a:r>
            <a:r>
              <a:rPr lang="ru-RU" sz="1800" dirty="0" err="1" smtClean="0"/>
              <a:t>ҳам ғу-жумларининг чиримаслиги</a:t>
            </a:r>
            <a:r>
              <a:rPr lang="ru-RU" sz="1800" dirty="0" smtClean="0"/>
              <a:t>, </a:t>
            </a:r>
            <a:r>
              <a:rPr lang="ru-RU" sz="1800" dirty="0" err="1" smtClean="0"/>
              <a:t>тирговичларга</a:t>
            </a:r>
            <a:r>
              <a:rPr lang="ru-RU" sz="1800" dirty="0" smtClean="0"/>
              <a:t> </a:t>
            </a:r>
            <a:r>
              <a:rPr lang="ru-RU" sz="1800" dirty="0" err="1" smtClean="0"/>
              <a:t>эҳтиёж бўлмаган-лигидир</a:t>
            </a:r>
            <a:r>
              <a:rPr lang="ru-RU" sz="1800" dirty="0" smtClean="0"/>
              <a:t>.</a:t>
            </a:r>
          </a:p>
          <a:p>
            <a:pPr marL="0" indent="0" algn="just">
              <a:buNone/>
            </a:pPr>
            <a:r>
              <a:rPr lang="ru-RU" sz="1800" dirty="0" err="1" smtClean="0"/>
              <a:t>Бу</a:t>
            </a:r>
            <a:r>
              <a:rPr lang="ru-RU" sz="1800" dirty="0" smtClean="0"/>
              <a:t> </a:t>
            </a:r>
            <a:r>
              <a:rPr lang="ru-RU" sz="1800" dirty="0" err="1" smtClean="0"/>
              <a:t>усулда</a:t>
            </a:r>
            <a:r>
              <a:rPr lang="ru-RU" sz="1800" dirty="0" smtClean="0"/>
              <a:t> ток </a:t>
            </a:r>
            <a:r>
              <a:rPr lang="ru-RU" sz="1800" dirty="0" err="1" smtClean="0"/>
              <a:t>туплари</a:t>
            </a:r>
            <a:r>
              <a:rPr lang="ru-RU" sz="1800" dirty="0" smtClean="0"/>
              <a:t> </a:t>
            </a:r>
            <a:r>
              <a:rPr lang="ru-RU" sz="1800" dirty="0" err="1" smtClean="0"/>
              <a:t>махсус</a:t>
            </a:r>
            <a:r>
              <a:rPr lang="ru-RU" sz="1800" dirty="0" smtClean="0"/>
              <a:t> </a:t>
            </a:r>
            <a:r>
              <a:rPr lang="ru-RU" sz="1800" dirty="0" err="1" smtClean="0"/>
              <a:t>пушталарга</a:t>
            </a:r>
            <a:r>
              <a:rPr lang="ru-RU" sz="1800" dirty="0" smtClean="0"/>
              <a:t> </a:t>
            </a:r>
            <a:r>
              <a:rPr lang="ru-RU" sz="1800" dirty="0" err="1" smtClean="0"/>
              <a:t>экилади</a:t>
            </a:r>
            <a:r>
              <a:rPr lang="ru-RU" sz="1800" dirty="0" smtClean="0"/>
              <a:t>. </a:t>
            </a:r>
            <a:r>
              <a:rPr lang="ru-RU" sz="1800" dirty="0" err="1" smtClean="0"/>
              <a:t>Пушталарнинг</a:t>
            </a:r>
            <a:r>
              <a:rPr lang="ru-RU" sz="1800" dirty="0" smtClean="0"/>
              <a:t> </a:t>
            </a:r>
            <a:r>
              <a:rPr lang="ru-RU" sz="1800" dirty="0" err="1" smtClean="0"/>
              <a:t>кенглиги</a:t>
            </a:r>
            <a:r>
              <a:rPr lang="ru-RU" sz="1800" dirty="0" smtClean="0"/>
              <a:t> 3-3,5 м. </a:t>
            </a:r>
            <a:r>
              <a:rPr lang="ru-RU" sz="1800" dirty="0" err="1" smtClean="0"/>
              <a:t>олинса</a:t>
            </a:r>
            <a:r>
              <a:rPr lang="ru-RU" sz="1800" dirty="0" smtClean="0"/>
              <a:t> ток </a:t>
            </a:r>
            <a:r>
              <a:rPr lang="ru-RU" sz="1800" dirty="0" err="1" smtClean="0"/>
              <a:t>бир</a:t>
            </a:r>
            <a:r>
              <a:rPr lang="ru-RU" sz="1800" dirty="0" smtClean="0"/>
              <a:t> </a:t>
            </a:r>
            <a:r>
              <a:rPr lang="ru-RU" sz="1800" dirty="0" err="1" smtClean="0"/>
              <a:t>қатор</a:t>
            </a:r>
            <a:r>
              <a:rPr lang="ru-RU" sz="1800" dirty="0" smtClean="0"/>
              <a:t>, 6-7 м. </a:t>
            </a:r>
            <a:r>
              <a:rPr lang="ru-RU" sz="1800" dirty="0" err="1" smtClean="0"/>
              <a:t>олинса</a:t>
            </a:r>
            <a:r>
              <a:rPr lang="ru-RU" sz="1800" dirty="0" smtClean="0"/>
              <a:t> </a:t>
            </a:r>
            <a:r>
              <a:rPr lang="ru-RU" sz="1800" dirty="0" err="1" smtClean="0"/>
              <a:t>икки</a:t>
            </a:r>
            <a:r>
              <a:rPr lang="ru-RU" sz="1800" dirty="0" smtClean="0"/>
              <a:t> </a:t>
            </a:r>
            <a:r>
              <a:rPr lang="ru-RU" sz="1800" dirty="0" err="1" smtClean="0"/>
              <a:t>қатор экилади</a:t>
            </a:r>
            <a:r>
              <a:rPr lang="ru-RU" sz="1800" dirty="0" smtClean="0"/>
              <a:t>. </a:t>
            </a:r>
            <a:r>
              <a:rPr lang="ru-RU" sz="1800" dirty="0" err="1" smtClean="0"/>
              <a:t>Пушталар</a:t>
            </a:r>
            <a:r>
              <a:rPr lang="ru-RU" sz="1800" dirty="0" smtClean="0"/>
              <a:t> </a:t>
            </a:r>
            <a:r>
              <a:rPr lang="ru-RU" sz="1800" dirty="0" err="1" smtClean="0"/>
              <a:t>ўртасидан</a:t>
            </a:r>
            <a:r>
              <a:rPr lang="ru-RU" sz="1800" dirty="0" smtClean="0"/>
              <a:t> </a:t>
            </a:r>
            <a:r>
              <a:rPr lang="ru-RU" sz="1800" dirty="0" err="1" smtClean="0"/>
              <a:t>кенглиги</a:t>
            </a:r>
            <a:r>
              <a:rPr lang="ru-RU" sz="1800" dirty="0" smtClean="0"/>
              <a:t> 2-2,5 м., </a:t>
            </a:r>
            <a:r>
              <a:rPr lang="ru-RU" sz="1800" dirty="0" err="1" smtClean="0"/>
              <a:t>чуқурлиги </a:t>
            </a:r>
            <a:r>
              <a:rPr lang="ru-RU" sz="1800" dirty="0" smtClean="0"/>
              <a:t>80-100 см. </a:t>
            </a:r>
            <a:r>
              <a:rPr lang="ru-RU" sz="1800" dirty="0" err="1" smtClean="0"/>
              <a:t>суғориш эгатлари</a:t>
            </a:r>
            <a:r>
              <a:rPr lang="ru-RU" sz="1800" dirty="0" smtClean="0"/>
              <a:t> </a:t>
            </a:r>
            <a:r>
              <a:rPr lang="ru-RU" sz="1800" dirty="0" err="1" smtClean="0"/>
              <a:t>олинади</a:t>
            </a:r>
            <a:r>
              <a:rPr lang="ru-RU" sz="1800" dirty="0" smtClean="0"/>
              <a:t>. </a:t>
            </a:r>
            <a:r>
              <a:rPr lang="ru-RU" sz="1800" dirty="0" err="1" smtClean="0"/>
              <a:t>Пушталар</a:t>
            </a:r>
            <a:r>
              <a:rPr lang="ru-RU" sz="1800" dirty="0" smtClean="0"/>
              <a:t> </a:t>
            </a:r>
            <a:r>
              <a:rPr lang="ru-RU" sz="1800" dirty="0" err="1" smtClean="0"/>
              <a:t>четига</a:t>
            </a:r>
            <a:r>
              <a:rPr lang="ru-RU" sz="1800" dirty="0" smtClean="0"/>
              <a:t> ток </a:t>
            </a:r>
            <a:r>
              <a:rPr lang="ru-RU" sz="1800" dirty="0" err="1" smtClean="0"/>
              <a:t>туплари</a:t>
            </a:r>
            <a:r>
              <a:rPr lang="ru-RU" sz="1800" dirty="0" smtClean="0"/>
              <a:t> 2,5-3 м. </a:t>
            </a:r>
            <a:r>
              <a:rPr lang="ru-RU" sz="1800" dirty="0" err="1" smtClean="0"/>
              <a:t>оралииқда қатор бўйлаб</a:t>
            </a:r>
            <a:r>
              <a:rPr lang="ru-RU" sz="1800" dirty="0" smtClean="0"/>
              <a:t> </a:t>
            </a:r>
            <a:r>
              <a:rPr lang="ru-RU" sz="1800" dirty="0" err="1" smtClean="0"/>
              <a:t>экилади</a:t>
            </a:r>
            <a:r>
              <a:rPr lang="ru-RU" sz="1800" dirty="0" smtClean="0"/>
              <a:t>.</a:t>
            </a:r>
          </a:p>
          <a:p>
            <a:pPr marL="0" indent="0" algn="just">
              <a:buNone/>
            </a:pPr>
            <a:r>
              <a:rPr lang="ru-RU" sz="1800" dirty="0" smtClean="0"/>
              <a:t>Ток </a:t>
            </a:r>
            <a:r>
              <a:rPr lang="ru-RU" sz="1800" dirty="0" err="1" smtClean="0"/>
              <a:t>туплари</a:t>
            </a:r>
            <a:r>
              <a:rPr lang="ru-RU" sz="1800" dirty="0" smtClean="0"/>
              <a:t> </a:t>
            </a:r>
            <a:r>
              <a:rPr lang="ru-RU" sz="1800" dirty="0" err="1" smtClean="0"/>
              <a:t>танасиз</a:t>
            </a:r>
            <a:r>
              <a:rPr lang="ru-RU" sz="1800" dirty="0" smtClean="0"/>
              <a:t> </a:t>
            </a:r>
            <a:r>
              <a:rPr lang="ru-RU" sz="1800" dirty="0" err="1" smtClean="0"/>
              <a:t>ёки</a:t>
            </a:r>
            <a:r>
              <a:rPr lang="ru-RU" sz="1800" dirty="0" smtClean="0"/>
              <a:t> </a:t>
            </a:r>
            <a:r>
              <a:rPr lang="ru-RU" sz="1800" dirty="0" err="1" smtClean="0"/>
              <a:t>ерга</a:t>
            </a:r>
            <a:r>
              <a:rPr lang="ru-RU" sz="1800" dirty="0" smtClean="0"/>
              <a:t> </a:t>
            </a:r>
            <a:r>
              <a:rPr lang="ru-RU" sz="1800" dirty="0" err="1" smtClean="0"/>
              <a:t>ёйилиб</a:t>
            </a:r>
            <a:r>
              <a:rPr lang="ru-RU" sz="1800" dirty="0" smtClean="0"/>
              <a:t> </a:t>
            </a:r>
            <a:r>
              <a:rPr lang="ru-RU" sz="1800" dirty="0" err="1" smtClean="0"/>
              <a:t>ўсадиган</a:t>
            </a:r>
            <a:r>
              <a:rPr lang="ru-RU" sz="1800" dirty="0" smtClean="0"/>
              <a:t> 4-6 та </a:t>
            </a:r>
            <a:r>
              <a:rPr lang="ru-RU" sz="1800" dirty="0" err="1" smtClean="0"/>
              <a:t>занг</a:t>
            </a:r>
            <a:r>
              <a:rPr lang="ru-RU" sz="1800" dirty="0" smtClean="0"/>
              <a:t> </a:t>
            </a:r>
            <a:r>
              <a:rPr lang="ru-RU" sz="1800" dirty="0" err="1" smtClean="0"/>
              <a:t>шакллантирилган</a:t>
            </a:r>
            <a:r>
              <a:rPr lang="ru-RU" sz="1800" dirty="0" smtClean="0"/>
              <a:t> </a:t>
            </a:r>
            <a:r>
              <a:rPr lang="ru-RU" sz="1800" dirty="0" err="1" smtClean="0"/>
              <a:t>ҳолда ариқдан ташқари томонга</a:t>
            </a:r>
            <a:r>
              <a:rPr lang="ru-RU" sz="1800" dirty="0" smtClean="0"/>
              <a:t> </a:t>
            </a:r>
            <a:r>
              <a:rPr lang="ru-RU" sz="1800" dirty="0" err="1" smtClean="0"/>
              <a:t>тараб</a:t>
            </a:r>
            <a:r>
              <a:rPr lang="ru-RU" sz="1800" dirty="0" smtClean="0"/>
              <a:t> </a:t>
            </a:r>
            <a:r>
              <a:rPr lang="ru-RU" sz="1800" dirty="0" err="1" smtClean="0"/>
              <a:t>ўсти-рилади</a:t>
            </a:r>
            <a:r>
              <a:rPr lang="ru-RU" sz="1800" dirty="0" smtClean="0"/>
              <a:t>.</a:t>
            </a:r>
          </a:p>
          <a:p>
            <a:pPr marL="0" indent="0" algn="just">
              <a:buNone/>
            </a:pPr>
            <a:r>
              <a:rPr lang="ru-RU" sz="1800" dirty="0" smtClean="0"/>
              <a:t>Ток </a:t>
            </a:r>
            <a:r>
              <a:rPr lang="ru-RU" sz="1800" dirty="0" err="1" smtClean="0"/>
              <a:t>тупларини</a:t>
            </a:r>
            <a:r>
              <a:rPr lang="ru-RU" sz="1800" dirty="0" smtClean="0"/>
              <a:t> </a:t>
            </a:r>
            <a:r>
              <a:rPr lang="ru-RU" sz="1800" dirty="0" err="1" smtClean="0"/>
              <a:t>ердан</a:t>
            </a:r>
            <a:r>
              <a:rPr lang="ru-RU" sz="1800" dirty="0" smtClean="0"/>
              <a:t> 50-70 см. </a:t>
            </a:r>
            <a:r>
              <a:rPr lang="ru-RU" sz="1800" dirty="0" err="1" smtClean="0"/>
              <a:t>баландликдаги</a:t>
            </a:r>
            <a:r>
              <a:rPr lang="ru-RU" sz="1800" dirty="0" smtClean="0"/>
              <a:t> </a:t>
            </a:r>
            <a:r>
              <a:rPr lang="ru-RU" sz="1800" dirty="0" err="1" smtClean="0"/>
              <a:t>бағазларга кўтариб</a:t>
            </a:r>
            <a:r>
              <a:rPr lang="ru-RU" sz="1800" dirty="0" smtClean="0"/>
              <a:t> </a:t>
            </a:r>
            <a:r>
              <a:rPr lang="ru-RU" sz="1800" dirty="0" err="1" smtClean="0"/>
              <a:t>ўстириш</a:t>
            </a:r>
            <a:r>
              <a:rPr lang="ru-RU" sz="1800" dirty="0" smtClean="0"/>
              <a:t> </a:t>
            </a:r>
            <a:r>
              <a:rPr lang="ru-RU" sz="1800" dirty="0" err="1" smtClean="0"/>
              <a:t>янада</a:t>
            </a:r>
            <a:r>
              <a:rPr lang="ru-RU" sz="1800" dirty="0" smtClean="0"/>
              <a:t> </a:t>
            </a:r>
            <a:r>
              <a:rPr lang="ru-RU" sz="1800" dirty="0" err="1" smtClean="0"/>
              <a:t>яхшироқ ҳисобланади.</a:t>
            </a:r>
            <a:r>
              <a:rPr lang="ru-RU" sz="1800" dirty="0" smtClean="0"/>
              <a:t> </a:t>
            </a:r>
            <a:r>
              <a:rPr lang="ru-RU" sz="1800" dirty="0" err="1" smtClean="0"/>
              <a:t>Бағазлар </a:t>
            </a:r>
            <a:r>
              <a:rPr lang="ru-RU" sz="1800" dirty="0" smtClean="0"/>
              <a:t>учи </a:t>
            </a:r>
            <a:r>
              <a:rPr lang="ru-RU" sz="1800" dirty="0" err="1" smtClean="0"/>
              <a:t>айрили</a:t>
            </a:r>
            <a:r>
              <a:rPr lang="ru-RU" sz="1800" dirty="0" smtClean="0"/>
              <a:t> </a:t>
            </a:r>
            <a:r>
              <a:rPr lang="ru-RU" sz="1800" dirty="0" err="1" smtClean="0"/>
              <a:t>икки</a:t>
            </a:r>
            <a:r>
              <a:rPr lang="ru-RU" sz="1800" dirty="0" smtClean="0"/>
              <a:t> </a:t>
            </a:r>
            <a:r>
              <a:rPr lang="ru-RU" sz="1800" dirty="0" err="1" smtClean="0"/>
              <a:t>жуфт</a:t>
            </a:r>
            <a:r>
              <a:rPr lang="ru-RU" sz="1800" dirty="0" smtClean="0"/>
              <a:t> </a:t>
            </a:r>
            <a:r>
              <a:rPr lang="ru-RU" sz="1800" dirty="0" err="1" smtClean="0"/>
              <a:t>ёҒочдан ташкил</a:t>
            </a:r>
            <a:r>
              <a:rPr lang="ru-RU" sz="1800" dirty="0" smtClean="0"/>
              <a:t> </a:t>
            </a:r>
            <a:r>
              <a:rPr lang="ru-RU" sz="1800" dirty="0" err="1" smtClean="0"/>
              <a:t>топиб</a:t>
            </a:r>
            <a:r>
              <a:rPr lang="ru-RU" sz="1800" dirty="0" smtClean="0"/>
              <a:t>, </a:t>
            </a:r>
            <a:r>
              <a:rPr lang="ru-RU" sz="1800" dirty="0" err="1" smtClean="0"/>
              <a:t>айрилар</a:t>
            </a:r>
            <a:r>
              <a:rPr lang="ru-RU" sz="1800" dirty="0" smtClean="0"/>
              <a:t> </a:t>
            </a:r>
            <a:r>
              <a:rPr lang="ru-RU" sz="1800" dirty="0" err="1" smtClean="0"/>
              <a:t>устига</a:t>
            </a:r>
            <a:r>
              <a:rPr lang="ru-RU" sz="1800" dirty="0" smtClean="0"/>
              <a:t> </a:t>
            </a:r>
            <a:r>
              <a:rPr lang="ru-RU" sz="1800" dirty="0" err="1" smtClean="0"/>
              <a:t>ингичкароқ бағазлар боғланади</a:t>
            </a:r>
            <a:r>
              <a:rPr lang="ru-RU" sz="1800" dirty="0" smtClean="0"/>
              <a:t>. 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428604"/>
            <a:ext cx="8177242" cy="5286396"/>
          </a:xfrm>
        </p:spPr>
        <p:txBody>
          <a:bodyPr>
            <a:normAutofit/>
          </a:bodyPr>
          <a:lstStyle/>
          <a:p>
            <a:pPr indent="9525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бошларининг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тегмаслиги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шамол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аэрациясиниинг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яхшиланиши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даражада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замбуруғ касалликларига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камроқ чалиниши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умуман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сифатининг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шароит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кўмиладиган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фақат пишмаган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суст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ўс-ган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қисимларигина 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Келгуси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апрел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охи-ри­май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ойлари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вақтида кучсиз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мевасиз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бачки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9525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камчиликлар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даврида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ораларини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механизация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зараркунанда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касалликларга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қарши самарали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курашиш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тўпгулларнинг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тўлиқ чангланмаслиги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тўпгуллар-нинг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баҳорги совуқда зарарланиши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.к.) га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қарамасдан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ижобий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тамонларга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ҳаражат талаб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қилувчи тирговчиларга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эҳтиёж бўлмайди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чуқур олинган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ариқларга қиш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 ойларида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қуйиш натижасида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даврида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нам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танқислиги сезилмайди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камроқ суғо-рилади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физологик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жараёнлар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кечада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.к.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меҳ-натини 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қилгани боис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майдонларда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 тавсия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қилинмайди.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49440" t="36870" r="10123" b="43130"/>
          <a:stretch>
            <a:fillRect/>
          </a:stretch>
        </p:blipFill>
        <p:spPr bwMode="auto">
          <a:xfrm>
            <a:off x="357158" y="285728"/>
            <a:ext cx="8429684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50504" t="65392" r="9840" b="14956"/>
          <a:stretch>
            <a:fillRect/>
          </a:stretch>
        </p:blipFill>
        <p:spPr bwMode="auto">
          <a:xfrm>
            <a:off x="285720" y="214290"/>
            <a:ext cx="8572560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7891490" cy="725470"/>
          </a:xfrm>
        </p:spPr>
        <p:txBody>
          <a:bodyPr/>
          <a:lstStyle/>
          <a:p>
            <a:pPr algn="ctr"/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ишкомда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00034" y="1142984"/>
            <a:ext cx="8143932" cy="500066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Қадимги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усулларидан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Тошкент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воҳаси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Фарғона водийсида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айниқса, томорқа боғларида 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учрайди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Ишкомда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майизбоп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ўстирила-ди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Ишкомда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оралиги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3,5-5,5 м.,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2,5-3,0 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Ишком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5-6 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узунликдаги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шохларидан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поя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Поя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қаторларнинг икки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0,5 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қочириб ерга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қадаб чиқилади.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Иккала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поялар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эгилиб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бир-бирига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боғланади.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Ишкомнинг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баландлиги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2,5-3,0 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қилинади.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кўмилган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пояларга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кўндалангига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0,8-1 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оралиқда ёғоч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сим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бағаз боғлаб чиқилади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Натижада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ишком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бўла-ди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ишком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жойлашган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таралиб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бағазларга боғланади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Ишкомнинг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камчилик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механизация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зараркунандаларга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қарши курашиш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анча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мушкул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уч-тўрт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ишкомни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қуриш,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вақт-вақти 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янгилаб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меҳнат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материални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Уни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кичик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майдонлар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томорқа ерларида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қўлаш 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Ишкомнинг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такомиллашган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усули­воишдан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қия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ётиқ сўриларда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ўстирилади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sz="3200" b="1" dirty="0" smtClean="0">
                <a:latin typeface="Times New Roman" pitchFamily="18" charset="0"/>
                <a:cs typeface="Times New Roman" pitchFamily="18" charset="0"/>
              </a:rPr>
              <a:t>Турли усулларда симбағазда ток ўстириш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00034" y="1428736"/>
            <a:ext cx="8286808" cy="4643470"/>
          </a:xfrm>
        </p:spPr>
        <p:txBody>
          <a:bodyPr>
            <a:normAutofit/>
          </a:bodyPr>
          <a:lstStyle/>
          <a:p>
            <a:pPr indent="9525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100" dirty="0" smtClean="0">
                <a:latin typeface="Times New Roman" pitchFamily="18" charset="0"/>
                <a:cs typeface="Times New Roman" pitchFamily="18" charset="0"/>
              </a:rPr>
              <a:t>Симбағаз турини узум нави мавжуд техника ва етиштириш агротехникасидан келиб чиккан ҳолда танлаш лозим. 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indent="9525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100" dirty="0" smtClean="0">
                <a:latin typeface="Times New Roman" pitchFamily="18" charset="0"/>
                <a:cs typeface="Times New Roman" pitchFamily="18" charset="0"/>
              </a:rPr>
              <a:t>Ҳозирда амалда кўлланилаётган симбағаз турларидан кенг таркалганларидан бири бу тик симбағаздир. 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indent="9525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100" dirty="0" smtClean="0">
                <a:latin typeface="Times New Roman" pitchFamily="18" charset="0"/>
                <a:cs typeface="Times New Roman" pitchFamily="18" charset="0"/>
              </a:rPr>
              <a:t>Бунда новдалар вертикал йўналишда таралади.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indent="9525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100" dirty="0" smtClean="0">
                <a:latin typeface="Times New Roman" pitchFamily="18" charset="0"/>
                <a:cs typeface="Times New Roman" pitchFamily="18" charset="0"/>
              </a:rPr>
              <a:t>• Новдаларни вертикал тараш - тик симбағазга хосдир;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indent="9525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100" dirty="0" smtClean="0">
                <a:latin typeface="Times New Roman" pitchFamily="18" charset="0"/>
                <a:cs typeface="Times New Roman" pitchFamily="18" charset="0"/>
              </a:rPr>
              <a:t>• Новдалар ярим горизонтал жойлашганда: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indent="9525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100" dirty="0" smtClean="0">
                <a:latin typeface="Times New Roman" pitchFamily="18" charset="0"/>
                <a:cs typeface="Times New Roman" pitchFamily="18" charset="0"/>
              </a:rPr>
              <a:t>— У-симон симбағаз;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indent="9525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100" dirty="0" smtClean="0">
                <a:latin typeface="Times New Roman" pitchFamily="18" charset="0"/>
                <a:cs typeface="Times New Roman" pitchFamily="18" charset="0"/>
              </a:rPr>
              <a:t>— ишкомсимон симбағаз;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indent="9525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100" dirty="0" smtClean="0">
                <a:latin typeface="Times New Roman" pitchFamily="18" charset="0"/>
                <a:cs typeface="Times New Roman" pitchFamily="18" charset="0"/>
              </a:rPr>
              <a:t>- воишсимон симбағаз, дсб аталади.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indent="9525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100" dirty="0" smtClean="0">
                <a:latin typeface="Times New Roman" pitchFamily="18" charset="0"/>
                <a:cs typeface="Times New Roman" pitchFamily="18" charset="0"/>
              </a:rPr>
              <a:t>• Новдалар горизонтал жойлашганда: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indent="9525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100" dirty="0" smtClean="0">
                <a:latin typeface="Times New Roman" pitchFamily="18" charset="0"/>
                <a:cs typeface="Times New Roman" pitchFamily="18" charset="0"/>
              </a:rPr>
              <a:t>— горизонтал симбағаз;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indent="9525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100" dirty="0" smtClean="0">
                <a:latin typeface="Times New Roman" pitchFamily="18" charset="0"/>
                <a:cs typeface="Times New Roman" pitchFamily="18" charset="0"/>
              </a:rPr>
              <a:t>— соябонли симбағаз, дейилади.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7564" t="5979" r="52880" b="736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6896" t="28871" r="52880" b="5456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7386" t="47153" r="52880" b="7620"/>
          <a:stretch>
            <a:fillRect/>
          </a:stretch>
        </p:blipFill>
        <p:spPr bwMode="auto">
          <a:xfrm>
            <a:off x="285720" y="0"/>
            <a:ext cx="82868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50187" t="8494" r="10358" b="70833"/>
          <a:stretch>
            <a:fillRect/>
          </a:stretch>
        </p:blipFill>
        <p:spPr bwMode="auto">
          <a:xfrm>
            <a:off x="285720" y="357166"/>
            <a:ext cx="8358214" cy="6143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50160" t="55376" r="9925" b="8222"/>
          <a:stretch>
            <a:fillRect/>
          </a:stretch>
        </p:blipFill>
        <p:spPr bwMode="auto">
          <a:xfrm>
            <a:off x="285752" y="142852"/>
            <a:ext cx="8358214" cy="65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42852"/>
            <a:ext cx="7924800" cy="1082660"/>
          </a:xfrm>
        </p:spPr>
        <p:txBody>
          <a:bodyPr/>
          <a:lstStyle/>
          <a:p>
            <a:pPr algn="ctr"/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тик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симбағазли сўриларда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1142984"/>
            <a:ext cx="8572560" cy="528641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тарқалган замонавий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Дунё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майдонлардаги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саноат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аҳамиятга 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таянч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оралиқ усутунлар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темир-бетон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устунлар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тортилган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3-4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симлар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хизмат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ораларининг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масофаси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токчилик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зонасига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кў-миладиган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кўмилмайдиган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суғориладиган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суғорилмай-диган ёки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шартли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суғориладиган лалми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унумдорлиги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елпи-ғичсимон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паст,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баланд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қа-тор ташқи муҳит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шароитларига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бўйлаб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оралиғи 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кучи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шароитларига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қараб белгиланади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симбағазда ўстиришнинг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характерли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симбағазларга кўтариб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боғлаб жойлаштириш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ораларига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механиизация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ўғит солиш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суғориш ариқларини олиш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зараркунандаларга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қарши курашиш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қишга кўмиш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баҳорда очиш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ташиш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имкон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51167" t="77837" r="8768" b="5461"/>
          <a:stretch>
            <a:fillRect/>
          </a:stretch>
        </p:blipFill>
        <p:spPr bwMode="auto">
          <a:xfrm>
            <a:off x="214282" y="214290"/>
            <a:ext cx="8572560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50839" t="35816" r="8744" b="44292"/>
          <a:stretch>
            <a:fillRect/>
          </a:stretch>
        </p:blipFill>
        <p:spPr bwMode="auto">
          <a:xfrm>
            <a:off x="357158" y="285728"/>
            <a:ext cx="8429684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51167" t="56915" r="9034" b="22861"/>
          <a:stretch>
            <a:fillRect/>
          </a:stretch>
        </p:blipFill>
        <p:spPr bwMode="auto">
          <a:xfrm>
            <a:off x="357158" y="428604"/>
            <a:ext cx="8429684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00034" y="357166"/>
            <a:ext cx="8215370" cy="6000792"/>
          </a:xfrm>
        </p:spPr>
        <p:txBody>
          <a:bodyPr>
            <a:noAutofit/>
          </a:bodyPr>
          <a:lstStyle/>
          <a:p>
            <a:pPr marL="27305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шундай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ижобий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тарқалган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қарамасдан 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камчиликлардан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ҳоли эмас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Чунончи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танасиз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паст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тарзда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ўстирилганда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жойлашган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баргпоя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массасининг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қалинлашиб кетиши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ёруғликдан тўлиқ фойдалана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оқибатда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фотосинтез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жараёни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қадар сусайиб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органик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моддаларни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қилиши ҳусусяти камаяди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шароитида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ҳудди шундай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кўпроқ учрайди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даврининг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ёруғ кунларнинг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қуёш радиациясининг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бошқа регионларга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кучлилиги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ўсимликларда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физиологик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жараёнлар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хусусан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фотосинтезнинг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нормал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кечишига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монелик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қилмайди.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27305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тадқиқотлар натижаси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маҳаллий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чет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мамлакатлар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илғор хўжаликлар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тажрибаларини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ўрганиш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симбағазларнинг соябонли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хиллари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чиқилиб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чиқаришга жорий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305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Марказий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Осиё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хусусан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Ўзбекистонда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Кавказ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ортининг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жанубий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Россиянинг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районларида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соябонли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симбағаз ривож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топган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айниқса кучли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кўпроқ ўстирилади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усулниинг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афзаллиги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шундаки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бунда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оддий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симбағазга нисбатан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баргпоя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 кўпроқ майдонда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жойлашади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ёруғликдан фойдаланиш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коэффиценти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кўпаяди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мўл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етиштириш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қулай шароит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вужудга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00034" y="500042"/>
            <a:ext cx="8034366" cy="5500726"/>
          </a:xfrm>
        </p:spPr>
        <p:txBody>
          <a:bodyPr>
            <a:normAutofit fontScale="92500" lnSpcReduction="10000"/>
          </a:bodyPr>
          <a:lstStyle/>
          <a:p>
            <a:pPr indent="9525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йилларда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Я.И.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Потапенко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номидаги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Умумроссия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узумчилик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виночилик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тадқиқот институти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Ш.Н.Гу-сейнов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симбағазда ўстиришнинг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(Россия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Федерациясининг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кўмилмайдиган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минтақалари 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симбағазларни ўрнатиш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капитал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маблағ сарфланмайдиган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токларни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баланд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танали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қилиб ўстиришга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маблағ сарфланиб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мўл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етиштириш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имконини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берадиган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чиқилган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Бунда 1 гектар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токзорга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6,5-11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мингтагача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жойлаштирилиб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уларга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1 м. тана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баландлигида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кичик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косасимон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берилади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кесилади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1 га.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юкламаси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нагрузкаси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130-200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мингни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этади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йилларда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беришда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ёнига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қозиқдан таянч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қўйилади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ёнидаги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қўллар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шакилланиб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бўлингач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бир-бирига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маҳкамланади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кейинчалик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таянч­қозиққа зарурият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қолмайди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токдан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200-250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ц.гача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етиштириш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имконини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бериши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қайд этилган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9525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Келажакда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кўмилмайдиган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жанубий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районларида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усулни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синаб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тасдиғини топгач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уни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чиқаришга жорий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қилиш масаласини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кўриб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чиқиш лозим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-24"/>
            <a:ext cx="7924800" cy="846158"/>
          </a:xfrm>
        </p:spPr>
        <p:txBody>
          <a:bodyPr/>
          <a:lstStyle/>
          <a:p>
            <a:pPr algn="ctr"/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хиёбон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усулида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14282" y="1071546"/>
            <a:ext cx="8715436" cy="56436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err="1" smtClean="0"/>
              <a:t>Катта</a:t>
            </a:r>
            <a:r>
              <a:rPr lang="ru-RU" dirty="0" smtClean="0"/>
              <a:t> </a:t>
            </a:r>
            <a:r>
              <a:rPr lang="ru-RU" dirty="0" err="1" smtClean="0"/>
              <a:t>майдондаги</a:t>
            </a:r>
            <a:r>
              <a:rPr lang="ru-RU" dirty="0" smtClean="0"/>
              <a:t> </a:t>
            </a:r>
            <a:r>
              <a:rPr lang="ru-RU" dirty="0" err="1" smtClean="0"/>
              <a:t>токзорлар</a:t>
            </a:r>
            <a:r>
              <a:rPr lang="ru-RU" dirty="0" smtClean="0"/>
              <a:t>, </a:t>
            </a:r>
            <a:r>
              <a:rPr lang="ru-RU" dirty="0" err="1" smtClean="0"/>
              <a:t>илмий</a:t>
            </a:r>
            <a:r>
              <a:rPr lang="ru-RU" dirty="0" smtClean="0"/>
              <a:t> </a:t>
            </a:r>
            <a:r>
              <a:rPr lang="ru-RU" dirty="0" err="1" smtClean="0"/>
              <a:t>тадқиқот муассасалари</a:t>
            </a:r>
            <a:r>
              <a:rPr lang="ru-RU" dirty="0" smtClean="0"/>
              <a:t>, дам </a:t>
            </a:r>
            <a:r>
              <a:rPr lang="ru-RU" dirty="0" err="1" smtClean="0"/>
              <a:t>олиш</a:t>
            </a:r>
            <a:r>
              <a:rPr lang="ru-RU" dirty="0" smtClean="0"/>
              <a:t> </a:t>
            </a:r>
            <a:r>
              <a:rPr lang="ru-RU" dirty="0" err="1" smtClean="0"/>
              <a:t>масканлари</a:t>
            </a:r>
            <a:r>
              <a:rPr lang="ru-RU" dirty="0" smtClean="0"/>
              <a:t> </a:t>
            </a:r>
            <a:r>
              <a:rPr lang="ru-RU" dirty="0" err="1" smtClean="0"/>
              <a:t>худудларини</a:t>
            </a:r>
            <a:r>
              <a:rPr lang="ru-RU" dirty="0" smtClean="0"/>
              <a:t> </a:t>
            </a:r>
            <a:r>
              <a:rPr lang="ru-RU" dirty="0" err="1" smtClean="0"/>
              <a:t>ташкиллаштириш</a:t>
            </a:r>
            <a:r>
              <a:rPr lang="ru-RU" dirty="0" smtClean="0"/>
              <a:t> </a:t>
            </a:r>
            <a:r>
              <a:rPr lang="ru-RU" dirty="0" err="1" smtClean="0"/>
              <a:t>вақтида магистрал</a:t>
            </a:r>
            <a:r>
              <a:rPr lang="ru-RU" dirty="0" smtClean="0"/>
              <a:t>, </a:t>
            </a:r>
            <a:r>
              <a:rPr lang="ru-RU" dirty="0" err="1" smtClean="0"/>
              <a:t>кварталлараро</a:t>
            </a:r>
            <a:r>
              <a:rPr lang="ru-RU" dirty="0" smtClean="0"/>
              <a:t> </a:t>
            </a:r>
            <a:r>
              <a:rPr lang="ru-RU" dirty="0" err="1" smtClean="0"/>
              <a:t>йўллар</a:t>
            </a:r>
            <a:r>
              <a:rPr lang="ru-RU" dirty="0" smtClean="0"/>
              <a:t> </a:t>
            </a:r>
            <a:r>
              <a:rPr lang="ru-RU" dirty="0" err="1" smtClean="0"/>
              <a:t>бўлиши</a:t>
            </a:r>
            <a:r>
              <a:rPr lang="ru-RU" dirty="0" smtClean="0"/>
              <a:t> </a:t>
            </a:r>
            <a:r>
              <a:rPr lang="ru-RU" dirty="0" err="1" smtClean="0"/>
              <a:t>инобатга</a:t>
            </a:r>
            <a:r>
              <a:rPr lang="ru-RU" dirty="0" smtClean="0"/>
              <a:t> </a:t>
            </a:r>
            <a:r>
              <a:rPr lang="ru-RU" dirty="0" err="1" smtClean="0"/>
              <a:t>олинади</a:t>
            </a:r>
            <a:r>
              <a:rPr lang="ru-RU" dirty="0" smtClean="0"/>
              <a:t>. </a:t>
            </a:r>
            <a:r>
              <a:rPr lang="ru-RU" dirty="0" err="1" smtClean="0"/>
              <a:t>Бу</a:t>
            </a:r>
            <a:r>
              <a:rPr lang="ru-RU" dirty="0" smtClean="0"/>
              <a:t> </a:t>
            </a:r>
            <a:r>
              <a:rPr lang="ru-RU" dirty="0" err="1" smtClean="0"/>
              <a:t>йўллардан</a:t>
            </a:r>
            <a:r>
              <a:rPr lang="ru-RU" dirty="0" smtClean="0"/>
              <a:t> </a:t>
            </a:r>
            <a:r>
              <a:rPr lang="ru-RU" dirty="0" err="1" smtClean="0"/>
              <a:t>токзор</a:t>
            </a:r>
            <a:r>
              <a:rPr lang="ru-RU" dirty="0" smtClean="0"/>
              <a:t> </a:t>
            </a:r>
            <a:r>
              <a:rPr lang="ru-RU" dirty="0" err="1" smtClean="0"/>
              <a:t>хиёбонларини</a:t>
            </a:r>
            <a:r>
              <a:rPr lang="ru-RU" dirty="0" smtClean="0"/>
              <a:t> </a:t>
            </a:r>
            <a:r>
              <a:rPr lang="ru-RU" dirty="0" err="1" smtClean="0"/>
              <a:t>ташкил</a:t>
            </a:r>
            <a:r>
              <a:rPr lang="ru-RU" dirty="0" smtClean="0"/>
              <a:t> </a:t>
            </a:r>
            <a:r>
              <a:rPr lang="ru-RU" dirty="0" err="1" smtClean="0"/>
              <a:t>этишда</a:t>
            </a:r>
            <a:r>
              <a:rPr lang="ru-RU" dirty="0" smtClean="0"/>
              <a:t> </a:t>
            </a:r>
            <a:r>
              <a:rPr lang="ru-RU" dirty="0" err="1" smtClean="0"/>
              <a:t>самарали</a:t>
            </a:r>
            <a:r>
              <a:rPr lang="ru-RU" dirty="0" smtClean="0"/>
              <a:t> </a:t>
            </a:r>
            <a:r>
              <a:rPr lang="ru-RU" dirty="0" err="1" smtClean="0"/>
              <a:t>фойдаланиш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. Улар </a:t>
            </a:r>
            <a:r>
              <a:rPr lang="ru-RU" dirty="0" err="1" smtClean="0"/>
              <a:t>худудга</a:t>
            </a:r>
            <a:r>
              <a:rPr lang="ru-RU" dirty="0" smtClean="0"/>
              <a:t> </a:t>
            </a:r>
            <a:r>
              <a:rPr lang="ru-RU" dirty="0" err="1" smtClean="0"/>
              <a:t>кўрк</a:t>
            </a:r>
            <a:r>
              <a:rPr lang="ru-RU" dirty="0" smtClean="0"/>
              <a:t> </a:t>
            </a:r>
            <a:r>
              <a:rPr lang="ru-RU" dirty="0" err="1" smtClean="0"/>
              <a:t>беришдан</a:t>
            </a:r>
            <a:r>
              <a:rPr lang="ru-RU" dirty="0" smtClean="0"/>
              <a:t> </a:t>
            </a:r>
            <a:r>
              <a:rPr lang="ru-RU" dirty="0" err="1" smtClean="0"/>
              <a:t>ташқари</a:t>
            </a:r>
            <a:r>
              <a:rPr lang="ru-RU" dirty="0" smtClean="0"/>
              <a:t>, </a:t>
            </a:r>
            <a:r>
              <a:rPr lang="ru-RU" dirty="0" err="1" smtClean="0"/>
              <a:t>қўшимча узум</a:t>
            </a:r>
            <a:r>
              <a:rPr lang="ru-RU" dirty="0" smtClean="0"/>
              <a:t> </a:t>
            </a:r>
            <a:r>
              <a:rPr lang="ru-RU" dirty="0" err="1" smtClean="0"/>
              <a:t>ҳосилини олиш</a:t>
            </a:r>
            <a:r>
              <a:rPr lang="ru-RU" dirty="0" smtClean="0"/>
              <a:t> </a:t>
            </a:r>
            <a:r>
              <a:rPr lang="ru-RU" dirty="0" err="1" smtClean="0"/>
              <a:t>имконини</a:t>
            </a:r>
            <a:r>
              <a:rPr lang="ru-RU" dirty="0" smtClean="0"/>
              <a:t> </a:t>
            </a:r>
            <a:r>
              <a:rPr lang="ru-RU" dirty="0" err="1" smtClean="0"/>
              <a:t>беради</a:t>
            </a:r>
            <a:r>
              <a:rPr lang="ru-RU" dirty="0" smtClean="0"/>
              <a:t>, </a:t>
            </a:r>
            <a:r>
              <a:rPr lang="ru-RU" dirty="0" err="1" smtClean="0"/>
              <a:t>чиройли</a:t>
            </a:r>
            <a:r>
              <a:rPr lang="ru-RU" dirty="0" smtClean="0"/>
              <a:t> </a:t>
            </a:r>
            <a:r>
              <a:rPr lang="ru-RU" dirty="0" err="1" smtClean="0"/>
              <a:t>манзара</a:t>
            </a:r>
            <a:r>
              <a:rPr lang="ru-RU" dirty="0" smtClean="0"/>
              <a:t> </a:t>
            </a:r>
            <a:r>
              <a:rPr lang="ru-RU" dirty="0" err="1" smtClean="0"/>
              <a:t>ҳосил қилади</a:t>
            </a:r>
            <a:r>
              <a:rPr lang="ru-RU" dirty="0" smtClean="0"/>
              <a:t>. </a:t>
            </a:r>
            <a:r>
              <a:rPr lang="ru-RU" dirty="0" err="1" smtClean="0"/>
              <a:t>Айниқса, Ўзбекистоннинг</a:t>
            </a:r>
            <a:r>
              <a:rPr lang="ru-RU" dirty="0" smtClean="0"/>
              <a:t> </a:t>
            </a:r>
            <a:r>
              <a:rPr lang="ru-RU" dirty="0" err="1" smtClean="0"/>
              <a:t>иссиқ иқлим шароитида</a:t>
            </a:r>
            <a:r>
              <a:rPr lang="ru-RU" dirty="0" smtClean="0"/>
              <a:t> </a:t>
            </a:r>
            <a:r>
              <a:rPr lang="ru-RU" dirty="0" err="1" smtClean="0"/>
              <a:t>одамларни</a:t>
            </a:r>
            <a:r>
              <a:rPr lang="ru-RU" dirty="0" smtClean="0"/>
              <a:t> </a:t>
            </a:r>
            <a:r>
              <a:rPr lang="ru-RU" dirty="0" err="1" smtClean="0"/>
              <a:t>кучли</a:t>
            </a:r>
            <a:r>
              <a:rPr lang="ru-RU" dirty="0" smtClean="0"/>
              <a:t> </a:t>
            </a:r>
            <a:r>
              <a:rPr lang="ru-RU" dirty="0" err="1" smtClean="0"/>
              <a:t>қуёш нуридан</a:t>
            </a:r>
            <a:r>
              <a:rPr lang="ru-RU" dirty="0" smtClean="0"/>
              <a:t> </a:t>
            </a:r>
            <a:r>
              <a:rPr lang="ru-RU" dirty="0" err="1" smtClean="0"/>
              <a:t>сақлай-ди, уларнинг</a:t>
            </a:r>
            <a:r>
              <a:rPr lang="ru-RU" dirty="0" smtClean="0"/>
              <a:t> </a:t>
            </a:r>
            <a:r>
              <a:rPr lang="ru-RU" dirty="0" err="1" smtClean="0"/>
              <a:t>руҳини кўтаради</a:t>
            </a:r>
            <a:r>
              <a:rPr lang="ru-RU" dirty="0" smtClean="0"/>
              <a:t>, </a:t>
            </a:r>
            <a:r>
              <a:rPr lang="ru-RU" dirty="0" err="1" smtClean="0"/>
              <a:t>шунингдек</a:t>
            </a:r>
            <a:r>
              <a:rPr lang="ru-RU" dirty="0" smtClean="0"/>
              <a:t>, </a:t>
            </a:r>
            <a:r>
              <a:rPr lang="ru-RU" dirty="0" err="1" smtClean="0"/>
              <a:t>бундай</a:t>
            </a:r>
            <a:r>
              <a:rPr lang="ru-RU" dirty="0" smtClean="0"/>
              <a:t> </a:t>
            </a:r>
            <a:r>
              <a:rPr lang="ru-RU" dirty="0" err="1" smtClean="0"/>
              <a:t>хиёбонлар</a:t>
            </a:r>
            <a:r>
              <a:rPr lang="ru-RU" dirty="0" smtClean="0"/>
              <a:t> </a:t>
            </a:r>
            <a:r>
              <a:rPr lang="ru-RU" dirty="0" err="1" smtClean="0"/>
              <a:t>одамларнинг</a:t>
            </a:r>
            <a:r>
              <a:rPr lang="ru-RU" dirty="0" smtClean="0"/>
              <a:t> </a:t>
            </a:r>
            <a:r>
              <a:rPr lang="ru-RU" dirty="0" err="1" smtClean="0"/>
              <a:t>ҳордиқ чиқариш жойига</a:t>
            </a:r>
            <a:r>
              <a:rPr lang="ru-RU" dirty="0" smtClean="0"/>
              <a:t> </a:t>
            </a:r>
            <a:r>
              <a:rPr lang="ru-RU" dirty="0" err="1" smtClean="0"/>
              <a:t>айланиб</a:t>
            </a:r>
            <a:r>
              <a:rPr lang="ru-RU" dirty="0" smtClean="0"/>
              <a:t>, </a:t>
            </a:r>
            <a:r>
              <a:rPr lang="ru-RU" dirty="0" err="1" smtClean="0"/>
              <a:t>турли</a:t>
            </a:r>
            <a:r>
              <a:rPr lang="ru-RU" dirty="0" smtClean="0"/>
              <a:t> </a:t>
            </a:r>
            <a:r>
              <a:rPr lang="ru-RU" dirty="0" err="1" smtClean="0"/>
              <a:t>учрашув</a:t>
            </a:r>
            <a:r>
              <a:rPr lang="ru-RU" dirty="0" smtClean="0"/>
              <a:t> </a:t>
            </a:r>
            <a:r>
              <a:rPr lang="ru-RU" dirty="0" err="1" smtClean="0"/>
              <a:t>ҳамда тадбирларни</a:t>
            </a:r>
            <a:r>
              <a:rPr lang="ru-RU" dirty="0" smtClean="0"/>
              <a:t> </a:t>
            </a:r>
            <a:r>
              <a:rPr lang="ru-RU" dirty="0" err="1" smtClean="0"/>
              <a:t>ўтказиш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 smtClean="0"/>
              <a:t>хизмат</a:t>
            </a:r>
            <a:r>
              <a:rPr lang="ru-RU" dirty="0" smtClean="0"/>
              <a:t> </a:t>
            </a:r>
            <a:r>
              <a:rPr lang="ru-RU" dirty="0" err="1" smtClean="0"/>
              <a:t>қилади.</a:t>
            </a:r>
            <a:r>
              <a:rPr lang="ru-RU" dirty="0" smtClean="0"/>
              <a:t> </a:t>
            </a:r>
            <a:r>
              <a:rPr lang="ru-RU" dirty="0" err="1" smtClean="0"/>
              <a:t>Айниқса, бундай</a:t>
            </a:r>
            <a:r>
              <a:rPr lang="ru-RU" dirty="0" smtClean="0"/>
              <a:t> </a:t>
            </a:r>
            <a:r>
              <a:rPr lang="ru-RU" dirty="0" err="1" smtClean="0"/>
              <a:t>хиёбонлар</a:t>
            </a:r>
            <a:r>
              <a:rPr lang="ru-RU" dirty="0" smtClean="0"/>
              <a:t> академик Р.Р.Шредер </a:t>
            </a:r>
            <a:r>
              <a:rPr lang="ru-RU" dirty="0" err="1" smtClean="0"/>
              <a:t>номидаги</a:t>
            </a:r>
            <a:r>
              <a:rPr lang="ru-RU" dirty="0" smtClean="0"/>
              <a:t> </a:t>
            </a:r>
            <a:r>
              <a:rPr lang="ru-RU" dirty="0" err="1" smtClean="0"/>
              <a:t>Боғдорчи-лик</a:t>
            </a:r>
            <a:r>
              <a:rPr lang="ru-RU" dirty="0" smtClean="0"/>
              <a:t>, </a:t>
            </a:r>
            <a:r>
              <a:rPr lang="ru-RU" dirty="0" err="1" smtClean="0"/>
              <a:t>узумчилик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виночилиик</a:t>
            </a:r>
            <a:r>
              <a:rPr lang="ru-RU" dirty="0" smtClean="0"/>
              <a:t> </a:t>
            </a:r>
            <a:r>
              <a:rPr lang="ru-RU" dirty="0" err="1" smtClean="0"/>
              <a:t>илмий</a:t>
            </a:r>
            <a:r>
              <a:rPr lang="ru-RU" dirty="0" smtClean="0"/>
              <a:t> </a:t>
            </a:r>
            <a:r>
              <a:rPr lang="ru-RU" dirty="0" err="1" smtClean="0"/>
              <a:t>ишлаб</a:t>
            </a:r>
            <a:r>
              <a:rPr lang="ru-RU" dirty="0" smtClean="0"/>
              <a:t> </a:t>
            </a:r>
            <a:r>
              <a:rPr lang="ru-RU" dirty="0" err="1" smtClean="0"/>
              <a:t>чиқариш корпорациясида</a:t>
            </a:r>
            <a:r>
              <a:rPr lang="ru-RU" dirty="0" smtClean="0"/>
              <a:t>, </a:t>
            </a:r>
            <a:r>
              <a:rPr lang="ru-RU" dirty="0" err="1" smtClean="0"/>
              <a:t>униинг</a:t>
            </a:r>
            <a:r>
              <a:rPr lang="ru-RU" dirty="0" smtClean="0"/>
              <a:t> </a:t>
            </a:r>
            <a:r>
              <a:rPr lang="ru-RU" dirty="0" err="1" smtClean="0"/>
              <a:t>Самарқанд филиалида</a:t>
            </a:r>
            <a:r>
              <a:rPr lang="ru-RU" dirty="0" smtClean="0"/>
              <a:t> </a:t>
            </a:r>
            <a:r>
              <a:rPr lang="ru-RU" dirty="0" err="1" smtClean="0"/>
              <a:t>яхши</a:t>
            </a:r>
            <a:r>
              <a:rPr lang="ru-RU" dirty="0" smtClean="0"/>
              <a:t> </a:t>
            </a:r>
            <a:r>
              <a:rPr lang="ru-RU" dirty="0" err="1" smtClean="0"/>
              <a:t>ташкил</a:t>
            </a:r>
            <a:r>
              <a:rPr lang="ru-RU" dirty="0" smtClean="0"/>
              <a:t> </a:t>
            </a:r>
            <a:r>
              <a:rPr lang="ru-RU" dirty="0" err="1" smtClean="0"/>
              <a:t>топган</a:t>
            </a:r>
            <a:r>
              <a:rPr lang="ru-RU" dirty="0" smtClean="0"/>
              <a:t>. </a:t>
            </a:r>
            <a:r>
              <a:rPr lang="ru-RU" dirty="0" err="1" smtClean="0"/>
              <a:t>Э.Т.Тулаев</a:t>
            </a:r>
            <a:r>
              <a:rPr lang="ru-RU" dirty="0" smtClean="0"/>
              <a:t> </a:t>
            </a:r>
            <a:r>
              <a:rPr lang="ru-RU" dirty="0" err="1" smtClean="0"/>
              <a:t>томонидан</a:t>
            </a:r>
            <a:r>
              <a:rPr lang="ru-RU" dirty="0" smtClean="0"/>
              <a:t> </a:t>
            </a:r>
            <a:r>
              <a:rPr lang="ru-RU" dirty="0" err="1" smtClean="0"/>
              <a:t>хиёбонларнинг</a:t>
            </a:r>
            <a:r>
              <a:rPr lang="ru-RU" dirty="0" smtClean="0"/>
              <a:t> </a:t>
            </a:r>
            <a:r>
              <a:rPr lang="ru-RU" dirty="0" err="1" smtClean="0"/>
              <a:t>ўзига</a:t>
            </a:r>
            <a:r>
              <a:rPr lang="ru-RU" dirty="0" smtClean="0"/>
              <a:t> </a:t>
            </a:r>
            <a:r>
              <a:rPr lang="ru-RU" dirty="0" err="1" smtClean="0"/>
              <a:t>хос</a:t>
            </a:r>
            <a:r>
              <a:rPr lang="ru-RU" dirty="0" smtClean="0"/>
              <a:t> </a:t>
            </a:r>
            <a:r>
              <a:rPr lang="ru-RU" dirty="0" err="1" smtClean="0"/>
              <a:t>турли</a:t>
            </a:r>
            <a:r>
              <a:rPr lang="ru-RU" dirty="0" smtClean="0"/>
              <a:t> </a:t>
            </a:r>
            <a:r>
              <a:rPr lang="ru-RU" dirty="0" err="1" smtClean="0"/>
              <a:t>кўринишдаги</a:t>
            </a:r>
            <a:r>
              <a:rPr lang="ru-RU" dirty="0" smtClean="0"/>
              <a:t> </a:t>
            </a:r>
            <a:r>
              <a:rPr lang="ru-RU" dirty="0" err="1" smtClean="0"/>
              <a:t>хиллари</a:t>
            </a:r>
            <a:r>
              <a:rPr lang="ru-RU" dirty="0" smtClean="0"/>
              <a:t> </a:t>
            </a:r>
            <a:r>
              <a:rPr lang="ru-RU" dirty="0" err="1" smtClean="0"/>
              <a:t>яратилган</a:t>
            </a:r>
            <a:r>
              <a:rPr lang="ru-RU" dirty="0" smtClean="0"/>
              <a:t>. </a:t>
            </a:r>
            <a:r>
              <a:rPr lang="ru-RU" dirty="0" err="1" smtClean="0"/>
              <a:t>Хиёбонларнинг</a:t>
            </a:r>
            <a:r>
              <a:rPr lang="ru-RU" dirty="0" smtClean="0"/>
              <a:t> </a:t>
            </a:r>
            <a:r>
              <a:rPr lang="ru-RU" dirty="0" err="1" smtClean="0"/>
              <a:t>ҳар </a:t>
            </a:r>
            <a:r>
              <a:rPr lang="ru-RU" dirty="0" smtClean="0"/>
              <a:t>100 м. дан 100-120 </a:t>
            </a:r>
            <a:r>
              <a:rPr lang="ru-RU" dirty="0" err="1" smtClean="0"/>
              <a:t>ц</a:t>
            </a:r>
            <a:r>
              <a:rPr lang="ru-RU" dirty="0" smtClean="0"/>
              <a:t>. </a:t>
            </a:r>
            <a:r>
              <a:rPr lang="ru-RU" dirty="0" err="1" smtClean="0"/>
              <a:t>сифатли</a:t>
            </a:r>
            <a:r>
              <a:rPr lang="ru-RU" dirty="0" smtClean="0"/>
              <a:t> </a:t>
            </a:r>
            <a:r>
              <a:rPr lang="ru-RU" dirty="0" err="1" smtClean="0"/>
              <a:t>узум</a:t>
            </a:r>
            <a:r>
              <a:rPr lang="ru-RU" dirty="0" smtClean="0"/>
              <a:t> </a:t>
            </a:r>
            <a:r>
              <a:rPr lang="ru-RU" dirty="0" err="1" smtClean="0"/>
              <a:t>ҳосили олиш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бирга</a:t>
            </a:r>
            <a:r>
              <a:rPr lang="ru-RU" dirty="0" smtClean="0"/>
              <a:t>, </a:t>
            </a:r>
            <a:r>
              <a:rPr lang="ru-RU" dirty="0" err="1" smtClean="0"/>
              <a:t>улардан</a:t>
            </a:r>
            <a:r>
              <a:rPr lang="ru-RU" dirty="0" smtClean="0"/>
              <a:t> </a:t>
            </a:r>
            <a:r>
              <a:rPr lang="ru-RU" dirty="0" err="1" smtClean="0"/>
              <a:t>халқаро сипозиумлар</a:t>
            </a:r>
            <a:r>
              <a:rPr lang="ru-RU" dirty="0" smtClean="0"/>
              <a:t>, </a:t>
            </a:r>
            <a:r>
              <a:rPr lang="ru-RU" dirty="0" err="1" smtClean="0"/>
              <a:t>конгресслар</a:t>
            </a:r>
            <a:r>
              <a:rPr lang="ru-RU" dirty="0" smtClean="0"/>
              <a:t>, </a:t>
            </a:r>
            <a:r>
              <a:rPr lang="ru-RU" dirty="0" err="1" smtClean="0"/>
              <a:t>анжуманлар</a:t>
            </a:r>
            <a:r>
              <a:rPr lang="ru-RU" dirty="0" smtClean="0"/>
              <a:t> </a:t>
            </a:r>
            <a:r>
              <a:rPr lang="ru-RU" dirty="0" err="1" smtClean="0"/>
              <a:t>ўтказиш-да</a:t>
            </a:r>
            <a:r>
              <a:rPr lang="ru-RU" dirty="0" smtClean="0"/>
              <a:t> </a:t>
            </a:r>
            <a:r>
              <a:rPr lang="ru-RU" dirty="0" err="1" smtClean="0"/>
              <a:t>фойдаланилаётир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dirty="0" err="1" smtClean="0"/>
              <a:t>Майдон</a:t>
            </a:r>
            <a:r>
              <a:rPr lang="ru-RU" dirty="0" smtClean="0"/>
              <a:t> </a:t>
            </a:r>
            <a:r>
              <a:rPr lang="ru-RU" dirty="0" err="1" smtClean="0"/>
              <a:t>худудини</a:t>
            </a:r>
            <a:r>
              <a:rPr lang="ru-RU" dirty="0" smtClean="0"/>
              <a:t> </a:t>
            </a:r>
            <a:r>
              <a:rPr lang="ru-RU" dirty="0" err="1" smtClean="0"/>
              <a:t>ташкиллаштиришнинг</a:t>
            </a:r>
            <a:r>
              <a:rPr lang="ru-RU" dirty="0" smtClean="0"/>
              <a:t> </a:t>
            </a:r>
            <a:r>
              <a:rPr lang="ru-RU" dirty="0" err="1" smtClean="0"/>
              <a:t>хусусиятлари</a:t>
            </a:r>
            <a:r>
              <a:rPr lang="ru-RU" dirty="0" smtClean="0"/>
              <a:t>, </a:t>
            </a:r>
            <a:r>
              <a:rPr lang="ru-RU" dirty="0" err="1" smtClean="0"/>
              <a:t>қолдирилган йўллар</a:t>
            </a:r>
            <a:r>
              <a:rPr lang="ru-RU" dirty="0" smtClean="0"/>
              <a:t> </a:t>
            </a:r>
            <a:r>
              <a:rPr lang="ru-RU" dirty="0" err="1" smtClean="0"/>
              <a:t>кенглиги</a:t>
            </a:r>
            <a:r>
              <a:rPr lang="ru-RU" dirty="0" smtClean="0"/>
              <a:t>, </a:t>
            </a:r>
            <a:r>
              <a:rPr lang="ru-RU" dirty="0" err="1" smtClean="0"/>
              <a:t>хиёбонлар</a:t>
            </a:r>
            <a:r>
              <a:rPr lang="ru-RU" dirty="0" smtClean="0"/>
              <a:t> </a:t>
            </a:r>
            <a:r>
              <a:rPr lang="ru-RU" dirty="0" err="1" smtClean="0"/>
              <a:t>ташкил</a:t>
            </a:r>
            <a:r>
              <a:rPr lang="ru-RU" dirty="0" smtClean="0"/>
              <a:t> </a:t>
            </a:r>
            <a:r>
              <a:rPr lang="ru-RU" dirty="0" err="1" smtClean="0"/>
              <a:t>қилиш учун</a:t>
            </a:r>
            <a:r>
              <a:rPr lang="ru-RU" dirty="0" smtClean="0"/>
              <a:t> </a:t>
            </a:r>
            <a:r>
              <a:rPr lang="ru-RU" dirty="0" err="1" smtClean="0"/>
              <a:t>хўжаликдаги</a:t>
            </a:r>
            <a:r>
              <a:rPr lang="ru-RU" dirty="0" smtClean="0"/>
              <a:t> </a:t>
            </a:r>
            <a:r>
              <a:rPr lang="ru-RU" dirty="0" err="1" smtClean="0"/>
              <a:t>мавжуд</a:t>
            </a:r>
            <a:r>
              <a:rPr lang="ru-RU" dirty="0" smtClean="0"/>
              <a:t> </a:t>
            </a:r>
            <a:r>
              <a:rPr lang="ru-RU" dirty="0" err="1" smtClean="0"/>
              <a:t>материаллар</a:t>
            </a:r>
            <a:r>
              <a:rPr lang="ru-RU" dirty="0" smtClean="0"/>
              <a:t> (металл, </a:t>
            </a:r>
            <a:r>
              <a:rPr lang="ru-RU" dirty="0" err="1" smtClean="0"/>
              <a:t>ёғоч ва</a:t>
            </a:r>
            <a:r>
              <a:rPr lang="ru-RU" dirty="0" smtClean="0"/>
              <a:t> </a:t>
            </a:r>
            <a:r>
              <a:rPr lang="ru-RU" dirty="0" err="1" smtClean="0"/>
              <a:t>ҳ.к.</a:t>
            </a:r>
            <a:r>
              <a:rPr lang="ru-RU" dirty="0" smtClean="0"/>
              <a:t>) га </a:t>
            </a:r>
            <a:r>
              <a:rPr lang="ru-RU" dirty="0" err="1" smtClean="0"/>
              <a:t>қа-раб уларнинг</a:t>
            </a:r>
            <a:r>
              <a:rPr lang="ru-RU" dirty="0" smtClean="0"/>
              <a:t> </a:t>
            </a:r>
            <a:r>
              <a:rPr lang="ru-RU" dirty="0" err="1" smtClean="0"/>
              <a:t>қандай хилини</a:t>
            </a:r>
            <a:r>
              <a:rPr lang="ru-RU" dirty="0" smtClean="0"/>
              <a:t> </a:t>
            </a:r>
            <a:r>
              <a:rPr lang="ru-RU" dirty="0" err="1" smtClean="0"/>
              <a:t>қуриш белгиланади</a:t>
            </a:r>
            <a:r>
              <a:rPr lang="ru-RU" dirty="0" smtClean="0"/>
              <a:t>. </a:t>
            </a:r>
            <a:r>
              <a:rPr lang="ru-RU" dirty="0" err="1" smtClean="0"/>
              <a:t>Хиёбонларни</a:t>
            </a:r>
            <a:r>
              <a:rPr lang="ru-RU" dirty="0" smtClean="0"/>
              <a:t> </a:t>
            </a:r>
            <a:r>
              <a:rPr lang="ru-RU" dirty="0" err="1" smtClean="0"/>
              <a:t>қуришда уларнинг</a:t>
            </a:r>
            <a:r>
              <a:rPr lang="ru-RU" dirty="0" smtClean="0"/>
              <a:t> </a:t>
            </a:r>
            <a:r>
              <a:rPr lang="ru-RU" dirty="0" err="1" smtClean="0"/>
              <a:t>баландлиги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кенглиги</a:t>
            </a:r>
            <a:r>
              <a:rPr lang="ru-RU" dirty="0" smtClean="0"/>
              <a:t> </a:t>
            </a:r>
            <a:r>
              <a:rPr lang="ru-RU" dirty="0" err="1" smtClean="0"/>
              <a:t>қишлоқ хўжа-лиги</a:t>
            </a:r>
            <a:r>
              <a:rPr lang="ru-RU" dirty="0" smtClean="0"/>
              <a:t>, </a:t>
            </a:r>
            <a:r>
              <a:rPr lang="ru-RU" dirty="0" err="1" smtClean="0"/>
              <a:t>хусусан</a:t>
            </a:r>
            <a:r>
              <a:rPr lang="ru-RU" dirty="0" smtClean="0"/>
              <a:t>, </a:t>
            </a:r>
            <a:r>
              <a:rPr lang="ru-RU" dirty="0" err="1" smtClean="0"/>
              <a:t>токчиликда</a:t>
            </a:r>
            <a:r>
              <a:rPr lang="ru-RU" dirty="0" smtClean="0"/>
              <a:t> </a:t>
            </a:r>
            <a:r>
              <a:rPr lang="ru-RU" dirty="0" err="1" smtClean="0"/>
              <a:t>ишлатиладиган</a:t>
            </a:r>
            <a:r>
              <a:rPr lang="ru-RU" dirty="0" smtClean="0"/>
              <a:t> </a:t>
            </a:r>
            <a:r>
              <a:rPr lang="ru-RU" dirty="0" err="1" smtClean="0"/>
              <a:t>автомашиналар</a:t>
            </a:r>
            <a:r>
              <a:rPr lang="ru-RU" dirty="0" smtClean="0"/>
              <a:t>, </a:t>
            </a:r>
            <a:r>
              <a:rPr lang="ru-RU" dirty="0" err="1" smtClean="0"/>
              <a:t>тракторлар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бошқа техникаларнинг</a:t>
            </a:r>
            <a:r>
              <a:rPr lang="ru-RU" dirty="0" smtClean="0"/>
              <a:t> </a:t>
            </a:r>
            <a:r>
              <a:rPr lang="ru-RU" dirty="0" err="1" smtClean="0"/>
              <a:t>бемалол</a:t>
            </a:r>
            <a:r>
              <a:rPr lang="ru-RU" dirty="0" smtClean="0"/>
              <a:t> </a:t>
            </a:r>
            <a:r>
              <a:rPr lang="ru-RU" dirty="0" err="1" smtClean="0"/>
              <a:t>ўтишига</a:t>
            </a:r>
            <a:r>
              <a:rPr lang="ru-RU" dirty="0" smtClean="0"/>
              <a:t> </a:t>
            </a:r>
            <a:r>
              <a:rPr lang="ru-RU" dirty="0" err="1" smtClean="0"/>
              <a:t>монанд</a:t>
            </a:r>
            <a:r>
              <a:rPr lang="ru-RU" dirty="0" smtClean="0"/>
              <a:t> </a:t>
            </a:r>
            <a:r>
              <a:rPr lang="ru-RU" dirty="0" err="1" smtClean="0"/>
              <a:t>бўлиши</a:t>
            </a:r>
            <a:r>
              <a:rPr lang="ru-RU" dirty="0" smtClean="0"/>
              <a:t> </a:t>
            </a:r>
            <a:r>
              <a:rPr lang="ru-RU" dirty="0" err="1" smtClean="0"/>
              <a:t>лозим</a:t>
            </a:r>
            <a:r>
              <a:rPr lang="ru-RU" dirty="0" smtClean="0"/>
              <a:t>. Ток </a:t>
            </a:r>
            <a:r>
              <a:rPr lang="ru-RU" dirty="0" err="1" smtClean="0"/>
              <a:t>туплари</a:t>
            </a:r>
            <a:r>
              <a:rPr lang="ru-RU" dirty="0" smtClean="0"/>
              <a:t> </a:t>
            </a:r>
            <a:r>
              <a:rPr lang="ru-RU" dirty="0" err="1" smtClean="0"/>
              <a:t>хиёбонларнинг</a:t>
            </a:r>
            <a:r>
              <a:rPr lang="ru-RU" dirty="0" smtClean="0"/>
              <a:t> </a:t>
            </a:r>
            <a:r>
              <a:rPr lang="ru-RU" dirty="0" err="1" smtClean="0"/>
              <a:t>икки</a:t>
            </a:r>
            <a:r>
              <a:rPr lang="ru-RU" dirty="0" smtClean="0"/>
              <a:t> </a:t>
            </a:r>
            <a:r>
              <a:rPr lang="ru-RU" dirty="0" err="1" smtClean="0"/>
              <a:t>четига</a:t>
            </a:r>
            <a:r>
              <a:rPr lang="ru-RU" dirty="0" smtClean="0"/>
              <a:t> 2,5-3 м. </a:t>
            </a:r>
            <a:r>
              <a:rPr lang="ru-RU" dirty="0" err="1" smtClean="0"/>
              <a:t>оралиқда экилади</a:t>
            </a:r>
            <a:r>
              <a:rPr lang="ru-RU" dirty="0" smtClean="0"/>
              <a:t>. </a:t>
            </a:r>
            <a:r>
              <a:rPr lang="ru-RU" dirty="0" err="1" smtClean="0"/>
              <a:t>Нав</a:t>
            </a:r>
            <a:r>
              <a:rPr lang="ru-RU" dirty="0" smtClean="0"/>
              <a:t> </a:t>
            </a:r>
            <a:r>
              <a:rPr lang="ru-RU" dirty="0" err="1" smtClean="0"/>
              <a:t>танлашда</a:t>
            </a:r>
            <a:r>
              <a:rPr lang="ru-RU" dirty="0" smtClean="0"/>
              <a:t>, </a:t>
            </a:r>
            <a:r>
              <a:rPr lang="ru-RU" dirty="0" err="1" smtClean="0"/>
              <a:t>асосан</a:t>
            </a:r>
            <a:r>
              <a:rPr lang="ru-RU" dirty="0" smtClean="0"/>
              <a:t> </a:t>
            </a:r>
            <a:r>
              <a:rPr lang="ru-RU" dirty="0" err="1" smtClean="0"/>
              <a:t>узум</a:t>
            </a:r>
            <a:r>
              <a:rPr lang="ru-RU" dirty="0" smtClean="0"/>
              <a:t> </a:t>
            </a:r>
            <a:r>
              <a:rPr lang="ru-RU" dirty="0" err="1" smtClean="0"/>
              <a:t>бошлари</a:t>
            </a:r>
            <a:r>
              <a:rPr lang="ru-RU" dirty="0" smtClean="0"/>
              <a:t> </a:t>
            </a:r>
            <a:r>
              <a:rPr lang="ru-RU" dirty="0" err="1" smtClean="0"/>
              <a:t>катта</a:t>
            </a:r>
            <a:r>
              <a:rPr lang="ru-RU" dirty="0" smtClean="0"/>
              <a:t>, </a:t>
            </a:r>
            <a:r>
              <a:rPr lang="ru-RU" dirty="0" err="1" smtClean="0"/>
              <a:t>ғужумлари чиройли</a:t>
            </a:r>
            <a:r>
              <a:rPr lang="ru-RU" dirty="0" smtClean="0"/>
              <a:t> </a:t>
            </a:r>
            <a:r>
              <a:rPr lang="ru-RU" dirty="0" err="1" smtClean="0"/>
              <a:t>хўраки</a:t>
            </a:r>
            <a:r>
              <a:rPr lang="ru-RU" dirty="0" smtClean="0"/>
              <a:t> </a:t>
            </a:r>
            <a:r>
              <a:rPr lang="ru-RU" dirty="0" err="1" smtClean="0"/>
              <a:t>навларга</a:t>
            </a:r>
            <a:r>
              <a:rPr lang="ru-RU" dirty="0" smtClean="0"/>
              <a:t> </a:t>
            </a:r>
            <a:r>
              <a:rPr lang="ru-RU" dirty="0" err="1" smtClean="0"/>
              <a:t>эътибор</a:t>
            </a:r>
            <a:r>
              <a:rPr lang="ru-RU" dirty="0" smtClean="0"/>
              <a:t> </a:t>
            </a:r>
            <a:r>
              <a:rPr lang="ru-RU" dirty="0" err="1" smtClean="0"/>
              <a:t>берилади</a:t>
            </a:r>
            <a:r>
              <a:rPr lang="ru-RU" dirty="0" smtClean="0"/>
              <a:t>. </a:t>
            </a:r>
            <a:r>
              <a:rPr lang="ru-RU" dirty="0" err="1" smtClean="0"/>
              <a:t>Узум</a:t>
            </a:r>
            <a:r>
              <a:rPr lang="ru-RU" dirty="0" smtClean="0"/>
              <a:t> </a:t>
            </a:r>
            <a:r>
              <a:rPr lang="ru-RU" dirty="0" err="1" smtClean="0"/>
              <a:t>пишгандаги</a:t>
            </a:r>
            <a:r>
              <a:rPr lang="ru-RU" dirty="0" smtClean="0"/>
              <a:t> </a:t>
            </a:r>
            <a:r>
              <a:rPr lang="ru-RU" dirty="0" err="1" smtClean="0"/>
              <a:t>гўзал</a:t>
            </a:r>
            <a:r>
              <a:rPr lang="ru-RU" dirty="0" smtClean="0"/>
              <a:t> </a:t>
            </a:r>
            <a:r>
              <a:rPr lang="ru-RU" dirty="0" err="1" smtClean="0"/>
              <a:t>манзара</a:t>
            </a:r>
            <a:r>
              <a:rPr lang="ru-RU" dirty="0" smtClean="0"/>
              <a:t> </a:t>
            </a:r>
            <a:r>
              <a:rPr lang="ru-RU" dirty="0" err="1" smtClean="0"/>
              <a:t>кўзни</a:t>
            </a:r>
            <a:r>
              <a:rPr lang="ru-RU" dirty="0" smtClean="0"/>
              <a:t> </a:t>
            </a:r>
            <a:r>
              <a:rPr lang="ru-RU" dirty="0" err="1" smtClean="0"/>
              <a:t>қувонтириш билан</a:t>
            </a:r>
            <a:r>
              <a:rPr lang="ru-RU" dirty="0" smtClean="0"/>
              <a:t> </a:t>
            </a:r>
            <a:r>
              <a:rPr lang="ru-RU" dirty="0" err="1" smtClean="0"/>
              <a:t>бирга</a:t>
            </a:r>
            <a:r>
              <a:rPr lang="ru-RU" dirty="0" smtClean="0"/>
              <a:t>, </a:t>
            </a:r>
            <a:r>
              <a:rPr lang="ru-RU" dirty="0" err="1" smtClean="0"/>
              <a:t>инсон</a:t>
            </a:r>
            <a:r>
              <a:rPr lang="ru-RU" dirty="0" smtClean="0"/>
              <a:t> </a:t>
            </a:r>
            <a:r>
              <a:rPr lang="ru-RU" dirty="0" err="1" smtClean="0"/>
              <a:t>руҳини тетиклаштиради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346076"/>
            <a:ext cx="8643998" cy="725470"/>
          </a:xfrm>
        </p:spPr>
        <p:txBody>
          <a:bodyPr/>
          <a:lstStyle/>
          <a:p>
            <a:pPr algn="ct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баланд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қия сўриларда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1142984"/>
            <a:ext cx="8501122" cy="5214974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Тошкент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Сирдарё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Қашқадарё, Самар-қанд вилоятлари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Фарғона водийсида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Испания, Италия, Франция, Аргентина, Чили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мамлакатларда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учрайди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усулда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Ўзбекистонда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нав-лари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ўстирилиб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кўпроқ хонадонларда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биологияси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нуқтаи назаридан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қатор афзалликларга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қисми катта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майдонни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эгаллайди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ёруғликдан самарали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фойдаланади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ётиқ тарзда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жойлашиши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озиқ модалар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меёрда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тақсим-ланади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генератив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органлар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ҳосил миқ-дори ва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сифати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ошади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сўрининг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баландлиги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тупининг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жадал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ривожланиб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майдонни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эгаллаши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қатор қийинчиликларни ҳам туғдиради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сўри-нинг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тепа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ётиқ қисмида ривожланиб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пастки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қисмида кам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бў-лади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ишлари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учини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чилпиш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ка-саллиликларга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қарши курашиш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чеканка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.к.),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ҳосил теришда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қийинчиликлар туғилади.Шунингдек, бу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усулда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сўри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қуриш учун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материал (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ёғоч ёки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темир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устунлар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ёғоч ва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сим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поялар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боғлов материаллари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тупроққа ишлов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ўғитлаш каби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агротехника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тадбирлари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қўл меҳнати билан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бажарилади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қия сўриларда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қадимдан маълум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Масалан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Самарқанд вилоятида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ерга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яқинроқ қилиб ўрнатилган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(70-100 см.)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ёғоч бағазларга ётқизилади.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Фарғона водийсида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устунлар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2-2,5 м.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баландликда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3,5-4 м.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оралиқ-да ўрнатилиб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сўри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қия қисмига поялар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мустаҳкам боғланади.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халқ тилида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воиш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номи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Хонадонларда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сўриларнинг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такомиллашган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(аймоқи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хилларидан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42852"/>
            <a:ext cx="7924800" cy="654032"/>
          </a:xfrm>
        </p:spPr>
        <p:txBody>
          <a:bodyPr/>
          <a:lstStyle/>
          <a:p>
            <a:pPr algn="ctr"/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Сўри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қуриш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928670"/>
            <a:ext cx="8501122" cy="564360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чирмашиб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ёруғсевар ўсимлик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сўрида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қулай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мақбул ҳисобланади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сўрида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ўстирилганда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ҳаво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қуёш нуридан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унумли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физиологик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жараёнлар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(фотосинтез, транспирация,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нафас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кучаяди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қулайлашади, 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ўз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вақтида пишиб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механизациядан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унумли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касалликларга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камроқ чалинади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териш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осонлашади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ҳ.к.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сўриларда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ўс-тиришга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дунё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миқёсида 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аҳамият берилаётир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Сўрининг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қатор хиллари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бўлсада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токчилик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амалиётида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темир-бетон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симбағазли хилидан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сўрининг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хилни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қуриш технологияси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тўхташни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топдик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иқти-содий, ҳам технологик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узоқ фойдаланиш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жиҳатидан бошқа хилларидан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афзал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ҳисобланади.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(четки)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оралиқ темир-бетон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устунлари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қўлланилиб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узунлиги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3,5-3,6 м.,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йўғонлииги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10 см.,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кўмиладиган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пастки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қисминики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 см,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оралиқ устунларнинг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узунлиги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3-3,2 м.,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қисмининг йўғонлиги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9 см,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пастки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қисминики 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13 см.,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устунни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таёрлаш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10 кг. цемент, 5,2 кг. арматура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сарф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Оралиқ устунларга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сим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тортиш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3-4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40-50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оралиқда илгаклар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ўрнатилади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устунларда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илгаклар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Сўри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қуришда 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устунлар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70-80 см.,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оралиқ устунлар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55-60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чуқурликда кўмилади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14282" y="214290"/>
            <a:ext cx="8572560" cy="6429396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устунлар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ташқи йўл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томонга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10-15</a:t>
            </a:r>
            <a:r>
              <a:rPr lang="ru-RU" sz="1600" baseline="30000" dirty="0" smtClean="0"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қиялатиб кўмилади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мустаҳкам бўлиши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экиладиган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қаторга лангар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якор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ўрнатиш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устундан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1 м.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нарига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чуқурлиги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70 см.,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50-60 см.ли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чуқур ковланади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унга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қалинлиги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5 мм., сим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ўралган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учи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халқа қилиб ташқарига чиқариладиган харсанг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ўрнатилади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Кейинчалик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халқага асосий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устунга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тор-тиладииган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2-, 3-, 4-қатор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симларнинг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бирлаштирилган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учи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маҳкамланилади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устунлар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сўри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қаторининг ичкари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қўйиладиган темир-бетон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ёғоч тирговичлар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ҳам мустаҳкамланиши мумкин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устунлар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ўрнатилгач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оралиқ устунларни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ўрнатиш-га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киришилади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Қатордаги 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четки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устун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оралиғи-нинг қоқ ўртасига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устун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ўрнатилиб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уларга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тўғрилан-ган тарзда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ҳар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7-8 м.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масофага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оралиқ устунлар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ўрнатилади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мосламалар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устунларга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сим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тортилиб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маҳ-камланади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Пастки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қатордаги симнинг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йўғонлиги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3,5-4 мм.,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ердан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баландлиги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40-50 см.,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қатордаги симнинг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йў-ғонлиги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2,5-3 мм.,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ердан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баландлиги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80-100 см. (1-қатордан 40-50 см. баланд),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учинчи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қатордаги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сим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иккинчисидан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50-60 см.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тўртинчи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қатордаги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сим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учинчисидан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40-50 см.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оралиқда бўлиши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Сернам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ерлар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ўсувчи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экилган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майдонларда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бешинчи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қаторга ҳам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сим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тортиш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Темир-бетон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устунлар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ўрнига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ёғоч устунлардан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ҳам фойдаланиш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қимматга тушади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узоққа чидамайди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Симбағазли сўриларнинг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тик,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осма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соябонли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осма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томонлама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осма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паст,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ётиқ сўри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хиларидан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ҳам фойдаланиш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қатор симли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тик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темир-бетон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сўриларни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қуриш учун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қатор оралари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3 м.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1 га.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токзорга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охирги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устундан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66 та,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оралиқ устундан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363 та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ҳамда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700-800 кг. сим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сарф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Соябонли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тик сим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сўриларга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66 та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устун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363 та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оралиқ устун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430 та рейка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1,0-1,2 т. сим,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соябонли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осма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сўрига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66 та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устун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243 та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оралиқ устун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1,2-1,4 т. сим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034366" cy="868346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галерея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шаклида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уй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деворларида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1142984"/>
            <a:ext cx="8572560" cy="550072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томорқа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дала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ҳовлиларда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деворларида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ўстирилади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Буниннг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соҒлом, бақувват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100-120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узунликдаги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11-13 мм.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қалинликдаги пишиб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тавсия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қилинади.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озиқ моддалар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ўзидаёқ 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жадал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3-4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ба-қувват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қисмини ташкил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этиб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яхшигина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бериши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туп ток 20-25 м</a:t>
            </a:r>
            <a:r>
              <a:rPr lang="ru-RU" sz="18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майдонни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эгаллайди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кузда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100-120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узунликдаги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пишиб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соғлом қаламча тайёрланиб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ертўлада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нам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қумда сақланади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(март)дан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қаламчалар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сутка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сувга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қўйилади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олдидан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қаламчанинг учки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куртаги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қолдирилиб қолганлари 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Қаламча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2-3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халқасимон қилиб боғланади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тарзда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юмшоқ тупроққа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50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чуқурликда экилади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Чуқурга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5-6 кг.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чириган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гўнг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40-50 г. дан минерал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ўғит солинади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куртаги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устида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қозиққа боғлаб қўйи-лади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Қаламча экилгач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албатта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атрофига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10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баландликда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уйиб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қўйилади.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кўчатларини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сернам,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салқин жойларга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бевосита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дарахтлар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тагига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тавсия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этилмайди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У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ёруғлик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иссиқлик етарли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очиқ жойлардагина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285728"/>
            <a:ext cx="8429684" cy="6286544"/>
          </a:xfrm>
        </p:spPr>
        <p:txBody>
          <a:bodyPr>
            <a:normAutofit lnSpcReduction="10000"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галерея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шаклида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баҳорда куртаклар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уйғонмасдан темир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ёғочдан тирговучлар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сўри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ўрнатилади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кучайтирилиб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ортиқ пишган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қолдирилади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баҳорда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100-120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узунликда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Улар кордон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ётиқ ҳолда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юқориги 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галереяни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беркитиш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ёпиш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мақсадида эгиброқ боғланади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Суст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бачкилар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туп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30-40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бешинчи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80-100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қолдириш 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Галереянинг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 м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қисмини ёпиш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қолдириладиган 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сони 20-25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ошмаслиги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айниқса, хомток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вақтида 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нави,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қараб 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бақувват новдалардан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миқдорда қолдирилиб, тортилган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симбағазларга юқориги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марказий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тик,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қолганлари ётиқ ҳолда боғлаб борилади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кўмилмайдиган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баҳорда ке-сиш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тавсия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вақтида ҳар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қол-дириладиган 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сони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 шароитлари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ток-нинг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оралиғи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қараб белгиланади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кўмиладиган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октябр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ноябр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тирговучлардан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бўшати-либ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тупроққа кўмилади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қўйилади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ривожланишини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мўл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беришини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узоқ йилалр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таъ-минлашда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юқоридаги шароитларни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эътиборга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Галерея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қилиш 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тирговучлар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«П»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ҳарфи шаклида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кенглиги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2-3 м.,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баландлиги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2,25-2,5 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оралиғи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4-5 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қилиб ўрнатилади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Тирговучларга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70-80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оралиқда симбағазлар тортилади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28596" y="357166"/>
            <a:ext cx="8286808" cy="592935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z-Cyrl-UZ" sz="1800" b="1" dirty="0" smtClean="0">
                <a:latin typeface="Times New Roman" pitchFamily="18" charset="0"/>
                <a:cs typeface="Times New Roman" pitchFamily="18" charset="0"/>
              </a:rPr>
              <a:t>Токни уй деворларида ўстириш </a:t>
            </a:r>
            <a:r>
              <a:rPr lang="uz-Cyrl-UZ" sz="1800" dirty="0" smtClean="0">
                <a:latin typeface="Times New Roman" pitchFamily="18" charset="0"/>
                <a:cs typeface="Times New Roman" pitchFamily="18" charset="0"/>
              </a:rPr>
              <a:t>учун ўзига хос симбағаз ҳосил қилинади.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девор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бўйламасига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қараб уч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қисмида тешиклари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арматура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ўхшаш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металдан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қилинган темир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қозиқлар қоқиб чиқилади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Қозиқларнинг девордан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чиқиб турадиган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10-12 см.,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орасидаги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масофа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4-4,5 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80-100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оралиқда қозиқларга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тешиклари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орқали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сим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тортилиши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ҳажми уйларнинг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жойлашиши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баландлиги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ҳ.к.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га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қараб ўзгариши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экилгач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биттаси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кузда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5-6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кўзга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қолганлари 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Келгуси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баҳорда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апрел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охирлари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вақтида энг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1-2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қол-дирилади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сари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бағазларга боғлаб борилади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пишиб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етилгач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баланд тана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қилиш 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улар 1,5-2 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узунликда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Ток тупи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вақтида озиқлантири-лиши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касалликлардан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холи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деворларида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бирмунча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бош-қача шакл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Бунда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уйнинг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юқори қаватларигача кўтарилади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қисмлари 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дераза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балкон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айвонча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), лоджия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пешайвон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оралиғида жойлаштирилади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қараб ҳар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3-4 та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қилинади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2705" name="Object 1"/>
          <p:cNvGraphicFramePr>
            <a:graphicFrameLocks noChangeAspect="1"/>
          </p:cNvGraphicFramePr>
          <p:nvPr/>
        </p:nvGraphicFramePr>
        <p:xfrm>
          <a:off x="477014" y="357190"/>
          <a:ext cx="5952374" cy="60007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06" name="Точечный рисунок" r:id="rId3" imgW="2343137" imgH="2362102" progId="Paint.Picture">
                  <p:embed/>
                </p:oleObj>
              </mc:Choice>
              <mc:Fallback>
                <p:oleObj name="Точечный рисунок" r:id="rId3" imgW="2343137" imgH="2362102" progId="Paint.Picture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014" y="357190"/>
                        <a:ext cx="5952374" cy="600076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715140" y="2786058"/>
            <a:ext cx="2143140" cy="1015663"/>
          </a:xfrm>
          <a:prstGeom prst="rect">
            <a:avLst/>
          </a:prstGeom>
          <a:solidFill>
            <a:srgbClr val="7030A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FF00"/>
                </a:solidFill>
              </a:rPr>
              <a:t>Ток </a:t>
            </a:r>
            <a:r>
              <a:rPr lang="ru-RU" sz="2000" b="1" dirty="0" err="1" smtClean="0">
                <a:solidFill>
                  <a:srgbClr val="FFFF00"/>
                </a:solidFill>
              </a:rPr>
              <a:t>тупларини</a:t>
            </a:r>
            <a:r>
              <a:rPr lang="ru-RU" sz="2000" b="1" dirty="0" smtClean="0">
                <a:solidFill>
                  <a:srgbClr val="FFFF00"/>
                </a:solidFill>
              </a:rPr>
              <a:t> </a:t>
            </a:r>
            <a:r>
              <a:rPr lang="ru-RU" sz="2000" b="1" dirty="0" err="1" smtClean="0">
                <a:solidFill>
                  <a:srgbClr val="FFFF00"/>
                </a:solidFill>
              </a:rPr>
              <a:t>уй</a:t>
            </a:r>
            <a:r>
              <a:rPr lang="ru-RU" sz="2000" b="1" dirty="0" smtClean="0">
                <a:solidFill>
                  <a:srgbClr val="FFFF00"/>
                </a:solidFill>
              </a:rPr>
              <a:t> </a:t>
            </a:r>
            <a:r>
              <a:rPr lang="ru-RU" sz="2000" b="1" dirty="0" err="1" smtClean="0">
                <a:solidFill>
                  <a:srgbClr val="FFFF00"/>
                </a:solidFill>
              </a:rPr>
              <a:t>деворларида</a:t>
            </a:r>
            <a:r>
              <a:rPr lang="ru-RU" sz="2000" b="1" dirty="0" smtClean="0">
                <a:solidFill>
                  <a:srgbClr val="FFFF00"/>
                </a:solidFill>
              </a:rPr>
              <a:t> </a:t>
            </a:r>
            <a:r>
              <a:rPr lang="ru-RU" sz="2000" b="1" dirty="0" err="1" smtClean="0">
                <a:solidFill>
                  <a:srgbClr val="FFFF00"/>
                </a:solidFill>
              </a:rPr>
              <a:t>ўстириш</a:t>
            </a:r>
            <a:endParaRPr lang="ru-RU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034366" cy="796908"/>
          </a:xfrm>
        </p:spPr>
        <p:txBody>
          <a:bodyPr/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тупларига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00034" y="1214422"/>
            <a:ext cx="8143932" cy="5072098"/>
          </a:xfrm>
        </p:spPr>
        <p:txBody>
          <a:bodyPr>
            <a:normAutofit/>
          </a:bodyPr>
          <a:lstStyle/>
          <a:p>
            <a:pPr marL="0" indent="0" algn="just">
              <a:buNone/>
              <a:tabLst>
                <a:tab pos="0" algn="l"/>
              </a:tabLst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беришдан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мақсад,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тупи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ажратилган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озиқланиш майдони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бўшлиқдан унумли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орқали тупнинг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қисмларини тўғри жойлаштириш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ёруғлик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иссиқлик каби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экомуҳитлардан самарали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механизация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кўмиш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очиш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касаллик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зараркунандаларга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қарши курашиш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пировардида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мунтазам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етиштириш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ҳосилни териб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қулай шароит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яратишдир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  <a:tabLst>
                <a:tab pos="0" algn="l"/>
              </a:tabLst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қисмининг ҳажми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зангларининг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жорий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маданг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жойлашиш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хусусияти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бошқаларга қараб турлича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  <a:tabLst>
                <a:tab pos="0" algn="l"/>
              </a:tabLst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Қадимги токчилик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районларида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халқ узоқ йиллар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тарихий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табиий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тупроқ, иқтисодий шароитларига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мос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хилларини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Кейинчалик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ижодий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ёндашиш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такомиллаштирилган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янги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хиллари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яратилган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ая выноска 5"/>
          <p:cNvSpPr/>
          <p:nvPr/>
        </p:nvSpPr>
        <p:spPr>
          <a:xfrm>
            <a:off x="642910" y="428604"/>
            <a:ext cx="8072494" cy="1285884"/>
          </a:xfrm>
          <a:prstGeom prst="wedgeRectCallout">
            <a:avLst>
              <a:gd name="adj1" fmla="val -20621"/>
              <a:gd name="adj2" fmla="val 122382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4000" b="1" dirty="0" smtClean="0">
                <a:latin typeface="Times New Roman" pitchFamily="18" charset="0"/>
                <a:cs typeface="Times New Roman" pitchFamily="18" charset="0"/>
              </a:rPr>
              <a:t>Шакл беришдан асосий мақсад: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571472" y="2357430"/>
          <a:ext cx="8286808" cy="3857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034366" cy="725470"/>
          </a:xfrm>
        </p:spPr>
        <p:txBody>
          <a:bodyPr/>
          <a:lstStyle/>
          <a:p>
            <a:pPr algn="ctr"/>
            <a:r>
              <a:rPr lang="uz-Cyrl-UZ" sz="3600" b="1" dirty="0" smtClean="0">
                <a:latin typeface="Times New Roman" pitchFamily="18" charset="0"/>
                <a:cs typeface="Times New Roman" pitchFamily="18" charset="0"/>
              </a:rPr>
              <a:t>Шакл бериш турлари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28596" y="1285860"/>
            <a:ext cx="8286808" cy="4757758"/>
          </a:xfrm>
          <a:solidFill>
            <a:srgbClr val="FFFF66"/>
          </a:solidFill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Калта, 2-3 куртакли новда усулида шакл бериш. </a:t>
            </a:r>
            <a:endParaRPr lang="ru-RU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 усулда 2 та куртак қолдирилиб кесилади ва у асосан;</a:t>
            </a:r>
            <a:endParaRPr lang="ru-RU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 Тик симбағаз усулида ўстириладиган юкори хосилли навларда қўлланилади;</a:t>
            </a:r>
            <a:endParaRPr lang="ru-RU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 Пастки куртакларда юқори хосил берувчи ток навларида қўлланилади ;</a:t>
            </a:r>
            <a:endParaRPr lang="ru-RU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 Тик симбағаз усулида ўстирилган токлар учун қўлланилади.</a:t>
            </a:r>
            <a:endParaRPr lang="ru-RU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Колдирилган куртаклар орасидаги масофа 12-15 см бўлиши мухимдир. Шунда:</a:t>
            </a:r>
            <a:endParaRPr lang="ru-RU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 Қуёш нурлари токка яхши тушади ва узум бошлари ривожланиши учун етарли жой бўлади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9170" t="5774" r="52148" b="718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8991" t="28378" r="51254" b="4926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10772" t="52580" r="52476" b="2518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034366" cy="725470"/>
          </a:xfrm>
        </p:spPr>
        <p:txBody>
          <a:bodyPr/>
          <a:lstStyle/>
          <a:p>
            <a:pPr algn="ctr"/>
            <a:r>
              <a:rPr lang="uz-Cyrl-UZ" sz="3600" b="1" dirty="0" smtClean="0">
                <a:latin typeface="Times New Roman" pitchFamily="18" charset="0"/>
                <a:cs typeface="Times New Roman" pitchFamily="18" charset="0"/>
              </a:rPr>
              <a:t>Шакл бериш турлари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28596" y="1285860"/>
            <a:ext cx="8286808" cy="4929222"/>
          </a:xfrm>
          <a:solidFill>
            <a:srgbClr val="FFFF66"/>
          </a:solidFill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Калта ва узун новда усулида шакл бериш. </a:t>
            </a:r>
            <a:endParaRPr lang="ru-RU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Калта новда усулида кесиш. Бу усулда 5-8 та куртак қолдирилади:</a:t>
            </a:r>
            <a:endParaRPr lang="ru-RU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ўртача ҳосилдор ток навларида кўлланилади.</a:t>
            </a:r>
            <a:endParaRPr lang="ru-RU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Узун новда усулида кесишда 10-14 та куртак қолдирилади:</a:t>
            </a:r>
            <a:endParaRPr lang="ru-RU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кам ҳосил берадиган ток навларида қўлланилади (Кишмиш навлари).</a:t>
            </a:r>
            <a:endParaRPr lang="ru-RU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 Пастки 1-3 куртакларида кам ҳосил берадиган ток навларида қўлланилади;</a:t>
            </a:r>
            <a:endParaRPr lang="ru-RU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 Ток доимий зангдан ва ҳар йили янгиланадиган новдалардан иборат бўлади;</a:t>
            </a:r>
            <a:endParaRPr lang="ru-RU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 Новдалар    горизонтал    ёки    вертикал жойлашиши мумкин. 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53046" t="30344" r="12033" b="51960"/>
          <a:stretch>
            <a:fillRect/>
          </a:stretch>
        </p:blipFill>
        <p:spPr bwMode="auto">
          <a:xfrm>
            <a:off x="-32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53046" t="49760" r="12033" b="32544"/>
          <a:stretch>
            <a:fillRect/>
          </a:stretch>
        </p:blipFill>
        <p:spPr bwMode="auto">
          <a:xfrm>
            <a:off x="-32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53046" t="68673" r="12033" b="101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74638"/>
            <a:ext cx="7891490" cy="654032"/>
          </a:xfrm>
        </p:spPr>
        <p:txBody>
          <a:bodyPr/>
          <a:lstStyle/>
          <a:p>
            <a:pPr algn="ctr"/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хиллари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928670"/>
            <a:ext cx="8501122" cy="550072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Ҳозирда шакл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каллаксимон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косасимон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шпалерали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елпиғичсимон,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кордон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уйғунлаштирилган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аралаш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хиллари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Каллаксимон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(32-расм). Ток тупи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тана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қисмида каллак-поянинг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қалинлашган қисми танасиз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шакллантирилади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1-3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кўзга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 асосига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тақаб 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кейинчалик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туп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каллак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Афзалликлари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оддий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қутблик чекланган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осон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кўмила-ди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Камчиликлари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кам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каллакда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жароҳат ҳосил 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 катта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ҳажмда бўлмайди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ухловчи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куртаклардан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яқин қисми қалинлашиб кетади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касалликларга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тез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чалинади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сифати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юқори бўлмайди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яшамайди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бутоқ қолдириб кесиш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Австрия, Германия, Венгрия, Франция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филлоксера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тарқалган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Грузия, Молдова,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Украинада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қўлланилган.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Ўзбекистонда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деяр-ли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учрамайди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Косасимон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қадимдан маълум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Молдованинг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районларида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қўлланиб келинган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9153" name="Object 1"/>
          <p:cNvGraphicFramePr>
            <a:graphicFrameLocks noChangeAspect="1"/>
          </p:cNvGraphicFramePr>
          <p:nvPr/>
        </p:nvGraphicFramePr>
        <p:xfrm>
          <a:off x="1857388" y="841571"/>
          <a:ext cx="5143504" cy="32303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4" name="Точечный рисунок" r:id="rId3" imgW="1562189" imgH="980982" progId="Paint.Picture">
                  <p:embed/>
                </p:oleObj>
              </mc:Choice>
              <mc:Fallback>
                <p:oleObj name="Точечный рисунок" r:id="rId3" imgW="1562189" imgH="980982" progId="Paint.Picture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7388" y="841571"/>
                        <a:ext cx="5143504" cy="323037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580649" y="4548854"/>
            <a:ext cx="58673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тупининг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каллаксимон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шакли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7585" name="Object 1"/>
          <p:cNvGraphicFramePr>
            <a:graphicFrameLocks noChangeAspect="1"/>
          </p:cNvGraphicFramePr>
          <p:nvPr/>
        </p:nvGraphicFramePr>
        <p:xfrm>
          <a:off x="880372" y="642918"/>
          <a:ext cx="7263528" cy="40005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86" name="Точечный рисунок" r:id="rId3" imgW="3095727" imgH="1704846" progId="Paint.Picture">
                  <p:embed/>
                </p:oleObj>
              </mc:Choice>
              <mc:Fallback>
                <p:oleObj name="Точечный рисунок" r:id="rId3" imgW="3095727" imgH="1704846" progId="Paint.Picture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0372" y="642918"/>
                        <a:ext cx="7263528" cy="40005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357290" y="4977482"/>
            <a:ext cx="62865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тупининг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косасимон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шакли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500042"/>
            <a:ext cx="8501122" cy="5857916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туп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3-4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ортиқ занг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сатҳига нисбатан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яқин шакллантирилиб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симметрик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ҳолда турли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йўналтирилади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кўриниши-дан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коса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ўхшайди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Улар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танасиз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баландликдаги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неча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ярусли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қилиб шакллантирилади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Танасининг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баландлиги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катта-кичиклигига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қараб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кичик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косасимон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50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см.гача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ўрта-ча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косасимон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50-70 см.)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косасимон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70 см. дан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хилларга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Зангларининг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ўсти-риш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шароитлари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бутоқли қилиб калта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кесиалди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Қрим косаси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Дон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косаси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Молдова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косаси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Туркман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косаси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Қрим косаси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­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Қримнинг жанубий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районлари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қўлланилган.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Паст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(30-35 см.)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қилиниб, асосан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 та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якунланади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қолдириб бутоқ шаклида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нам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етишмайдиган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унумдорлиги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паст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тупроқларда қўлланилган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Дон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косаси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­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Донда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томорқа токзорларида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чиққан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80-100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узунликдаги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16-18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6-10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қолди-риб кесилади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1-2 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баландликда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ўрнатиладиган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ёғоч тирговучларида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ўсти-рилади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285728"/>
            <a:ext cx="8572560" cy="6357982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Молдавия (Молдова)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косаси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­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Молдовада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томорқа токзорларида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қўлланилиб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косасимон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шаклда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танаси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бағирлаб  ўстирилади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тупда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8-12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ортиқ занг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шакллантирилиб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каллак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атрофига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жойлаштирилади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зангнинг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тепа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қисмида иккитадан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қолдирилган ҳосил новдалар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10-12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кўзга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кесилади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Туркман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косаси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­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Туркманистонда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тарқалган бўлиб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бунда ток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танаси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баланд (75-100 см.)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занглари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Эркин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осилиб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ерга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тегиб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турадиган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новдаларидан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массаси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 қилинади.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кесилади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Туркманистоннинг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қулай иқлим 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тупроқ шароитларига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районларида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қўлланилади.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Шпалерали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­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қанча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Гюйо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Кахетин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томонлама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шпалерали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юраксимон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ҳ.к.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хиллари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баъзан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ортиқ турли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баландликдаги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таналари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ҳар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хил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томонга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йўналтирилган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звенолари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шаклланганлиги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ажралиб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туради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Гюйо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шакли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(34-расм) ­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танасининг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баландлиги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20-70 см.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томонга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йўналтирилган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қўш қанотли Гюйо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звеноси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тугалланади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звеноси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шохча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(2-3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кўзли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ҳамда ҳосил новда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(8-12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кўзли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дан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топади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 новда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симбағазга ётиқ ҳолда боғланиб, ундан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тепа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ярусдаги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симбағазларга жойлаштирилади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Тупдаги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қисмлар ҳажми, қолдириладиган куртаклар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суғорилмайдиган, унумдорлиги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паст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кучи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суст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навларга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Нам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етарли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унумдор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қўш қанотли Гюйо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шаклидан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Кахетин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(грузин)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шакли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(35-расм) ­70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см.гача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баландликдаги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танага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унда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битта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звеноси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жойлашган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кўзга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кесилиб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 новда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маданг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тана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қозиққа халқасимон тарзда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эгиб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боғлаш мум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даражада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кесилади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Қўлланилиши Гюйо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шаклникига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ўхшаш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8609" name="Object 1"/>
          <p:cNvGraphicFramePr>
            <a:graphicFrameLocks noChangeAspect="1"/>
          </p:cNvGraphicFramePr>
          <p:nvPr/>
        </p:nvGraphicFramePr>
        <p:xfrm>
          <a:off x="214282" y="714356"/>
          <a:ext cx="5280731" cy="33575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12" name="Точечный рисунок" r:id="rId3" imgW="3228525" imgH="1133539" progId="Paint.Picture">
                  <p:embed/>
                </p:oleObj>
              </mc:Choice>
              <mc:Fallback>
                <p:oleObj name="Точечный рисунок" r:id="rId3" imgW="3228525" imgH="1133539" progId="Paint.Picture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3222"/>
                      <a:stretch>
                        <a:fillRect/>
                      </a:stretch>
                    </p:blipFill>
                    <p:spPr bwMode="auto">
                      <a:xfrm>
                        <a:off x="214282" y="714356"/>
                        <a:ext cx="5280731" cy="335758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8611" name="Object 3"/>
          <p:cNvGraphicFramePr>
            <a:graphicFrameLocks noChangeAspect="1"/>
          </p:cNvGraphicFramePr>
          <p:nvPr/>
        </p:nvGraphicFramePr>
        <p:xfrm>
          <a:off x="6429389" y="642918"/>
          <a:ext cx="1786302" cy="33575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13" name="Точечный рисунок" r:id="rId5" imgW="1028862" imgH="1933680" progId="Paint.Picture">
                  <p:embed/>
                </p:oleObj>
              </mc:Choice>
              <mc:Fallback>
                <p:oleObj name="Точечный рисунок" r:id="rId5" imgW="1028862" imgH="1933680" progId="Paint.Picture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389" y="642918"/>
                        <a:ext cx="1786302" cy="335758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3" name="Rectangle 5"/>
          <p:cNvSpPr>
            <a:spLocks noChangeArrowheads="1"/>
          </p:cNvSpPr>
          <p:nvPr/>
        </p:nvSpPr>
        <p:spPr bwMode="auto">
          <a:xfrm>
            <a:off x="142876" y="4191665"/>
            <a:ext cx="53578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Гюйо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шакли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: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а -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бир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қанотли шакли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;         б -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икки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қанотли шакли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72198" y="4357694"/>
            <a:ext cx="287290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err="1" smtClean="0">
                <a:solidFill>
                  <a:srgbClr val="FFFF00"/>
                </a:solidFill>
              </a:rPr>
              <a:t>Кахетин</a:t>
            </a:r>
            <a:r>
              <a:rPr lang="ru-RU" sz="2000" b="1" dirty="0" smtClean="0">
                <a:solidFill>
                  <a:srgbClr val="FFFF00"/>
                </a:solidFill>
              </a:rPr>
              <a:t> (</a:t>
            </a:r>
            <a:r>
              <a:rPr lang="ru-RU" sz="2000" b="1" dirty="0" err="1" smtClean="0">
                <a:solidFill>
                  <a:srgbClr val="FFFF00"/>
                </a:solidFill>
              </a:rPr>
              <a:t>грузинча</a:t>
            </a:r>
            <a:r>
              <a:rPr lang="ru-RU" sz="2000" b="1" dirty="0" smtClean="0">
                <a:solidFill>
                  <a:srgbClr val="FFFF00"/>
                </a:solidFill>
              </a:rPr>
              <a:t>) </a:t>
            </a:r>
            <a:r>
              <a:rPr lang="ru-RU" sz="2000" b="1" dirty="0" err="1" smtClean="0">
                <a:solidFill>
                  <a:srgbClr val="FFFF00"/>
                </a:solidFill>
              </a:rPr>
              <a:t>шакли</a:t>
            </a:r>
            <a:endParaRPr lang="ru-RU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357166"/>
            <a:ext cx="8429684" cy="614366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томонлама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шпалерали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­ўртача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(50 см.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танага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ҳамда ёйсимон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ярим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ёйсимон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тарзда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боғланадиган иккита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 новда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маданг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)га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қолдирилмайди.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Fарбий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Европа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мамлакатларида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Юраксимон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(36-расм) ­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унча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баланд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бўлмаган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тана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ҳамда узун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кесилган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мадангдан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топади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Улар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тананинг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юрак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шаклига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ўхшаш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ҳалқасимон қилиб боғланади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Шпалерали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шаклнинг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юқорида кўрсатилган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хиллари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Ўзбекистонда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қўлланилмайди.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Елпиғичсимон шакл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қисмлари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(3-4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ортиқ занг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ни шпалера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симбағазли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сўри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юзасига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елпиғичсимон қилиб жойлаштиришдан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Кичик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хиллари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Елпиғичсимон шакл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берилган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яшайди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шаклини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ўзгартирмаган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ҳолда тупда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қолдириладиган куртаклар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сонини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ҳосилдор-ликни камайтирмаган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ҳолда кўп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қисмларини ёшартириш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ўсимликнинг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ёруғлик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иссиқликдан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ишларида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механизациядан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фойдланиш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мўл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 етиштириш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имконини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баландликдаги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танали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танасиз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шаклда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Танали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қилиб шакл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кўмилмайдиган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районлар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танасиз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қилиб шакл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кўмиладиган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районлар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тавсия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Кичик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елпиғичсимон шакл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(37-расм)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берилган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шпалера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юзасига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жойлаштириладиган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3-4 та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(25-30 см.)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зангдан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топиб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ҳар бирида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биттадан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 новда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(8-12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кўзли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ҳамда ўринбосар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(2-3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кўзли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дан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звеноси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шакллантирилади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елпиғичсимон шакл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беришнинг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зангли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елпиғичсимон ҳамда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Молдова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шпалераси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хиллар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9633" name="Object 1"/>
          <p:cNvGraphicFramePr>
            <a:graphicFrameLocks noChangeAspect="1"/>
          </p:cNvGraphicFramePr>
          <p:nvPr/>
        </p:nvGraphicFramePr>
        <p:xfrm>
          <a:off x="1571604" y="357166"/>
          <a:ext cx="2857520" cy="5289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34" name="Точечный рисунок" r:id="rId3" imgW="980982" imgH="2600054" progId="Paint.Picture">
                  <p:embed/>
                </p:oleObj>
              </mc:Choice>
              <mc:Fallback>
                <p:oleObj name="Точечный рисунок" r:id="rId3" imgW="980982" imgH="2600054" progId="Paint.Picture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1604" y="357166"/>
                        <a:ext cx="2857520" cy="5289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4857752" y="3071810"/>
            <a:ext cx="2928958" cy="954107"/>
          </a:xfrm>
          <a:prstGeom prst="rect">
            <a:avLst/>
          </a:prstGeom>
          <a:solidFill>
            <a:srgbClr val="7030A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Юраксимон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шакли</a:t>
            </a:r>
            <a:endParaRPr lang="ru-RU" sz="28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42876" y="142852"/>
            <a:ext cx="8929718" cy="6643710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зангли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елпиғичсимон шакл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елпиғичсимон шакл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Бунда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ётиқ ҳолда жойлаштирилган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60-140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4-6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ортиқ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ҳажмига қараб битта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2-3 та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звеноси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шакллантирилади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қисмла-рини тиклаш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мақсадида танага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яқин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1-2 та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бутоқ қолдирилади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1800" dirty="0" smtClean="0">
                <a:latin typeface="Times New Roman" pitchFamily="18" charset="0"/>
                <a:cs typeface="Times New Roman" pitchFamily="18" charset="0"/>
              </a:rPr>
              <a:t>Бу усул тупда куртак юкламасини исталган тарзда ўзгартириш, зангларни осон ёшартириш ҳамда мўл ва сифатли ҳосил етиштириш имконини беради.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кўмилади-ган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узумчилик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районларида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томорқа токзорларида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тарқалган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механизация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кўмиш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очиш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қийинчиликлар туғдира-ди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Молдова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шпалераси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хили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юқоридаги усулга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ўхшаш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2-4 та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шохлатилади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шохланган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қисмида мева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звенолари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шакллантирилади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новда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маданг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8-12,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3-4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қолдириб кесилади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Туп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қисмларни тиклаш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мақсадида ўринбосар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бутоқ қолдирилади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суғориладиган унумдор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қўлланилади.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елпиғичсимон шакл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(38-расм).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Осиё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суғориладиган, унумдор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кўмиладиган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4-6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шохланган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(«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»)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Охирги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тартиб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шохланиш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звеноси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тугалланади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қолдирилган 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(15-20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соябонли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симбағазли ҳамда хиёбонли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сўриларда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357166"/>
            <a:ext cx="8501122" cy="6215106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Ярим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елпиғичсимон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томонли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елпиғичсимон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механизация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кўмиш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очишни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енгиллаштириш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мақсадида қўлланилади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Бунда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орасидаги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масофага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қараб уларда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хил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узунликдаги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3-5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звеноси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ёшартирувчи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бутоқ қолдирилади.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ётқизилади.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кўмиш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очишни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янада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қулай-лаштириш мақсадида дастлабки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неча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туплариникини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қарама-қарши томонга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ётқизилади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Афзалликлари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елпиғичсимон шаклникига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ўхшаш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Ярим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елпиғичсимон шакл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хил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хиллари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масалан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ярим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елпиғичсимон шакл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К.П.Ску-инь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томонлама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молдовача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томонлама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Ш.Н.Гусейнов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томонларидан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Баланд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танали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елпиғичсимон шакл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(39-расм).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баланд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қаторли қилиб ўстиришда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Ток 80-130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баландликдаги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танага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елпиғичсимон қилиб жойлаштирилган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4-6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звеноси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якунланади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новдалари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маданглар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шпалеранинг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симбағазига боғланди, улардан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тўртинчи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ўртасида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осилиб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кўмилмайдиган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районларда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қиши илиқ жанубий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районларига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тавсия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 мумкин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0657" name="Object 1"/>
          <p:cNvGraphicFramePr>
            <a:graphicFrameLocks noChangeAspect="1"/>
          </p:cNvGraphicFramePr>
          <p:nvPr/>
        </p:nvGraphicFramePr>
        <p:xfrm>
          <a:off x="1413420" y="428604"/>
          <a:ext cx="6016100" cy="38576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58" name="Точечный рисунок" r:id="rId3" imgW="2495243" imgH="1600221" progId="Paint.Picture">
                  <p:embed/>
                </p:oleObj>
              </mc:Choice>
              <mc:Fallback>
                <p:oleObj name="Точечный рисунок" r:id="rId3" imgW="2495243" imgH="1600221" progId="Paint.Picture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13420" y="428604"/>
                        <a:ext cx="6016100" cy="385765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42910" y="4714884"/>
            <a:ext cx="78581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елпиғичсимон шакл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Ризамат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Мусамуҳамедов усули</a:t>
            </a:r>
            <a:r>
              <a:rPr lang="ru-RU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1681" name="Object 1"/>
          <p:cNvGraphicFramePr>
            <a:graphicFrameLocks noChangeAspect="1"/>
          </p:cNvGraphicFramePr>
          <p:nvPr/>
        </p:nvGraphicFramePr>
        <p:xfrm>
          <a:off x="2619377" y="500042"/>
          <a:ext cx="3738573" cy="53771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82" name="Точечный рисунок" r:id="rId3" imgW="3381847" imgH="4866667" progId="Paint.Picture">
                  <p:embed/>
                </p:oleObj>
              </mc:Choice>
              <mc:Fallback>
                <p:oleObj name="Точечный рисунок" r:id="rId3" imgW="3381847" imgH="4866667" progId="Paint.Picture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9377" y="500042"/>
                        <a:ext cx="3738573" cy="537718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683" name="Text Box 3"/>
          <p:cNvSpPr txBox="1">
            <a:spLocks noChangeArrowheads="1"/>
          </p:cNvSpPr>
          <p:nvPr/>
        </p:nvSpPr>
        <p:spPr bwMode="auto">
          <a:xfrm>
            <a:off x="1833559" y="1714488"/>
            <a:ext cx="500066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а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2047873" y="4429132"/>
            <a:ext cx="3429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б</a:t>
            </a:r>
            <a:endParaRPr kumimoji="0" lang="ru-RU" sz="3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0" y="6072206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Баланд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танали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икки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томонли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горизонтал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 (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ётиқ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) кордон: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а-тупнинг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кесилмаган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ҳолати;      б-тупнинг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кесилган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>ҳолати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14282" y="285728"/>
            <a:ext cx="8643998" cy="6072230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Кордонлар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кордонли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шакллар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). Ток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тупининг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қисмларини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елка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қанот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шаклида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томонга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қаратиб ўстириш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беришда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узун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кесилиб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бутоқлар қолдирилиши ёки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қолдирилмаслиги мумкин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Тупдаги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зангларнинг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тупроқ сатҳига нисбатан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жойлашишига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қараб кордонлар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қуйидагича бўлади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тик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кордонлар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елкалар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холда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жойлаштирилади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қия ёки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нишаб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кордонлар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елкалар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қия ҳолда жойлаштирилади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ҳамда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горизонтал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ётиқ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кордонлар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елкалар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ётиқ ҳолда жойлаштири-лада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Горизонтал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(ётиқ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кордонда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фақат битта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шакллантирилган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томонли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томонга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шакллантирилган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томонли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кордон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қаторли қилиб ўстиришда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баланд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танали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томонлама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горизонтал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кордон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шаклидан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ҳам фойдаланилади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uz-Cyrl-UZ" sz="1600" dirty="0" smtClean="0">
                <a:latin typeface="Times New Roman" pitchFamily="18" charset="0"/>
                <a:cs typeface="Times New Roman" pitchFamily="18" charset="0"/>
              </a:rPr>
              <a:t>Горизонтал кордонлар симбағазда бир-бирининг устига жойлаштирилган горизонтал ҳолда занглар сонига қараб бир, икки ёки кўп ярусли бўлиши мумкин.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Токчилик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амалиётида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томонлама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ярусли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кордонлар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кўпроқ учрайди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Тик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кардоннинг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Мержаниан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­«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Вертико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хили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(41-расм) ток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кўмилмайдиган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суғориладиган 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серунум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ўсувчи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навларга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А.С.Мержаниан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кўмиладиган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районлар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осон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эгиладиган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узун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зангларда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 берувчи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маданглар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қия кордонни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чиққан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(42-расм).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горизонтал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Казенав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кордони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Рой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кордони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хиллари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ҳам мавжуд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вақтлар Ўзбекистонда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(академик Р.Р.Шредер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номидаги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Боғдорчилик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узумчилик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виночилик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чиқа-риш корпорацияси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Самарқанд филиалида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ҳам кордонларнинг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хиллари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тажриба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синаб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кўрилган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қатор камчиликлари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беришнинг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мураккаблиги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тупда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куртак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ҳосилнинг кам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ҳ.к.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сабабли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шароитида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қўлланилмади.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Фақат ҳиёбон-лар, томорқаларда ишқибозлик 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манзара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хилларини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қўллаш мумкин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285728"/>
            <a:ext cx="8643998" cy="6143668"/>
          </a:xfrm>
        </p:spPr>
        <p:txBody>
          <a:bodyPr>
            <a:normAutofit fontScale="92500"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Аралаш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комбинациялаштирилган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шакллар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ярим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кўмиладиган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районлар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мўлжалланган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кўмишга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кўммасликка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мўлжалланган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 шакллантирилади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қиш фасли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қаттиқ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кўмилмаган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 зарарланган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ҳолда тупни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тиклаб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кўмилган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қисмидан фойдаланилади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Қиш юмшоқ келган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кўмилган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 орқали ҳосил етиштирилади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аксарият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районларида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кўми-лиши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сабабли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қўлланилмайди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Танасиз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зангли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елпиғичсимон шакл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елпиғичсимон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ярим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елпиғичсимон шакл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беришнинг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туп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чиққан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40-60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узунроқ 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4-6,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баъзан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кўпроқ занглардан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топиб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бирида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икки-учта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звеноси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қолдирилган 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Кераксиз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зангларни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туп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1-2 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тикловчи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бутоқ қолдирила-ди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қуйидагича амалга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экилаётган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вақтда 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қолдириб кесилади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қулай шароит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 тузилишини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мақсадида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юза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шудринг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шимувчи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илдизчалар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бачки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Ток тупи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кесилмасдан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баҳорда 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кўзга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калта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қолганлари 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ривожланишига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қараб, унда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қилиш 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3-4 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қолди-рилади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Қўшимча зангни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шакллантириш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мақсадида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2-3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кесилаган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қолдириш 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Қол-ган барча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вақтида 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Қолди-рилган 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ўрнатилган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симбағазларнинг пастки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қисмига қия қилиниб боғланади.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500042"/>
            <a:ext cx="8286808" cy="5643602"/>
          </a:xfrm>
        </p:spPr>
        <p:txBody>
          <a:bodyPr>
            <a:normAutofit/>
          </a:bodyPr>
          <a:lstStyle/>
          <a:p>
            <a:pPr marL="96838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даврида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қолдирилган новдаларда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3-5 та,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1-2 та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шакллантирилади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6838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баҳорида тупнинг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ташқари қисмидаги занглар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80-100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узунликда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қисмдагилари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60-70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узунликда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симбағаз биринчи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қаторининг икки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қиялатиб боғланади.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Янги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қолдирилган новда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куртакка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96838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вақтида қолдириладиган новдалар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етишмайдиган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шаллантириш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кузда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вақтида ҳар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3-4 та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маданг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2-3 та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ўринбосар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бутоқ қолдириш имконияти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даражасида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6838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ёшдаги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сўриларда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маданг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хсусиятига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озиқланиш майдонига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қараб кўпайтирилади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сони 6-8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зангда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3-4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мева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звеноси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қолдири-лиши 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беришнинг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мазкур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Осиё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хусусан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тарқалган бўлиб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мўл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олиш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имконини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6838" indent="0" algn="just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630</TotalTime>
  <Words>5926</Words>
  <Application>Microsoft Office PowerPoint</Application>
  <PresentationFormat>Экран (4:3)</PresentationFormat>
  <Paragraphs>168</Paragraphs>
  <Slides>56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56</vt:i4>
      </vt:variant>
    </vt:vector>
  </HeadingPairs>
  <TitlesOfParts>
    <vt:vector size="62" baseType="lpstr">
      <vt:lpstr>Arial</vt:lpstr>
      <vt:lpstr>Arial Narrow</vt:lpstr>
      <vt:lpstr>Calibri</vt:lpstr>
      <vt:lpstr>Times New Roman</vt:lpstr>
      <vt:lpstr>Горизонт</vt:lpstr>
      <vt:lpstr>Точечный рисунок</vt:lpstr>
      <vt:lpstr>Презентация PowerPoint</vt:lpstr>
      <vt:lpstr>РЕЖА:</vt:lpstr>
      <vt:lpstr>Презентация PowerPoint</vt:lpstr>
      <vt:lpstr>Презентация PowerPoint</vt:lpstr>
      <vt:lpstr>Марказий Осиё, жумладан Ўзбекистонда ток ўстиришнинг қуйидаги тизимидан қадимдан ва ҳозирда фойдаланилади</vt:lpstr>
      <vt:lpstr>Токни дарахтларда ўстириш</vt:lpstr>
      <vt:lpstr>Токни ерда ўстириш</vt:lpstr>
      <vt:lpstr>Презентация PowerPoint</vt:lpstr>
      <vt:lpstr>Презентация PowerPoint</vt:lpstr>
      <vt:lpstr>Презентация PowerPoint</vt:lpstr>
      <vt:lpstr>Токни ишкомда ўстириш</vt:lpstr>
      <vt:lpstr>Турли усулларда симбағазда ток ўстириш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Токни тик симбағазли сўриларда ўстириш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Токни хиёбон усулида ўстириш</vt:lpstr>
      <vt:lpstr>Токни баланд қия сўриларда ўстириш</vt:lpstr>
      <vt:lpstr>Сўри қуриш</vt:lpstr>
      <vt:lpstr>Презентация PowerPoint</vt:lpstr>
      <vt:lpstr>Ток тупларини галерея шаклида ва уй деворларида ўстириш</vt:lpstr>
      <vt:lpstr>Презентация PowerPoint</vt:lpstr>
      <vt:lpstr>Презентация PowerPoint</vt:lpstr>
      <vt:lpstr>Презентация PowerPoint</vt:lpstr>
      <vt:lpstr>Ток тупларига шакл бериш</vt:lpstr>
      <vt:lpstr>Презентация PowerPoint</vt:lpstr>
      <vt:lpstr>Шакл бериш турлари</vt:lpstr>
      <vt:lpstr>Презентация PowerPoint</vt:lpstr>
      <vt:lpstr>Презентация PowerPoint</vt:lpstr>
      <vt:lpstr>Презентация PowerPoint</vt:lpstr>
      <vt:lpstr>Шакл бериш турлари</vt:lpstr>
      <vt:lpstr>Презентация PowerPoint</vt:lpstr>
      <vt:lpstr>Презентация PowerPoint</vt:lpstr>
      <vt:lpstr>Презентация PowerPoint</vt:lpstr>
      <vt:lpstr>Шакл бериш хиллари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1-мавзу: Кириш. Узумчилик фани тўғрисида тушунча.</dc:title>
  <dc:creator>Лочинбек</dc:creator>
  <cp:lastModifiedBy>oybek</cp:lastModifiedBy>
  <cp:revision>88</cp:revision>
  <dcterms:created xsi:type="dcterms:W3CDTF">2018-03-22T08:12:01Z</dcterms:created>
  <dcterms:modified xsi:type="dcterms:W3CDTF">2018-03-01T10:38:47Z</dcterms:modified>
</cp:coreProperties>
</file>