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5"/>
  </p:notesMasterIdLst>
  <p:sldIdLst>
    <p:sldId id="256" r:id="rId2"/>
    <p:sldId id="269" r:id="rId3"/>
    <p:sldId id="270" r:id="rId4"/>
    <p:sldId id="271" r:id="rId5"/>
    <p:sldId id="285" r:id="rId6"/>
    <p:sldId id="286" r:id="rId7"/>
    <p:sldId id="272" r:id="rId8"/>
    <p:sldId id="273" r:id="rId9"/>
    <p:sldId id="284" r:id="rId10"/>
    <p:sldId id="287" r:id="rId11"/>
    <p:sldId id="288" r:id="rId12"/>
    <p:sldId id="281" r:id="rId13"/>
    <p:sldId id="282" r:id="rId14"/>
    <p:sldId id="283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97" r:id="rId24"/>
    <p:sldId id="298" r:id="rId25"/>
    <p:sldId id="299" r:id="rId26"/>
    <p:sldId id="300" r:id="rId27"/>
    <p:sldId id="304" r:id="rId28"/>
    <p:sldId id="306" r:id="rId29"/>
    <p:sldId id="275" r:id="rId30"/>
    <p:sldId id="276" r:id="rId31"/>
    <p:sldId id="277" r:id="rId32"/>
    <p:sldId id="278" r:id="rId33"/>
    <p:sldId id="279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 autoAdjust="0"/>
    <p:restoredTop sz="94645" autoAdjust="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5E0CB-FDBD-4F28-941D-7BB9F1095B1F}" type="doc">
      <dgm:prSet loTypeId="urn:microsoft.com/office/officeart/2011/layout/ConvergingText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2A0EB352-0052-4791-B980-1BA8BD18668C}">
      <dgm:prSet custT="1"/>
      <dgm:spPr>
        <a:solidFill>
          <a:srgbClr val="00B0F0"/>
        </a:solidFill>
      </dgm:spPr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ru-RU" sz="5400" b="1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5-мавзу: </a:t>
          </a:r>
          <a:r>
            <a:rPr lang="ru-RU" sz="3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ТОКЗОР БАРПО ҚИЛИШ ВА ЁШ ТОКЛАР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3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АГРОТЕХНИКАСИ</a:t>
          </a:r>
          <a:endParaRPr lang="ru-RU" sz="18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E6F13D6-83C7-4949-BDB4-83C83E562A45}" type="parTrans" cxnId="{C02A605B-BEB4-40EA-931C-092B0DF23E28}">
      <dgm:prSet/>
      <dgm:spPr/>
      <dgm:t>
        <a:bodyPr/>
        <a:lstStyle/>
        <a:p>
          <a:endParaRPr lang="ru-RU"/>
        </a:p>
      </dgm:t>
    </dgm:pt>
    <dgm:pt modelId="{22A64BE3-8344-45FE-8AA9-94405B44B934}" type="sibTrans" cxnId="{C02A605B-BEB4-40EA-931C-092B0DF23E28}">
      <dgm:prSet/>
      <dgm:spPr/>
      <dgm:t>
        <a:bodyPr/>
        <a:lstStyle/>
        <a:p>
          <a:endParaRPr lang="ru-RU"/>
        </a:p>
      </dgm:t>
    </dgm:pt>
    <dgm:pt modelId="{3EF8939C-3CC9-4B69-94E2-93AFACFA0F3D}" type="pres">
      <dgm:prSet presAssocID="{88F5E0CB-FDBD-4F28-941D-7BB9F1095B1F}" presName="Name0" presStyleCnt="0">
        <dgm:presLayoutVars>
          <dgm:chMax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FA18F40-A50E-4CCD-AF6B-6012B22DAEF1}" type="pres">
      <dgm:prSet presAssocID="{2A0EB352-0052-4791-B980-1BA8BD18668C}" presName="composite" presStyleCnt="0"/>
      <dgm:spPr/>
    </dgm:pt>
    <dgm:pt modelId="{B58592D9-AEFA-4830-8840-A6BD8BFFB02D}" type="pres">
      <dgm:prSet presAssocID="{2A0EB352-0052-4791-B980-1BA8BD18668C}" presName="ParentAccent1" presStyleLbl="alignNode1" presStyleIdx="0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FFE34400-195C-4EA7-A48B-714D0D881565}" type="pres">
      <dgm:prSet presAssocID="{2A0EB352-0052-4791-B980-1BA8BD18668C}" presName="ParentAccent2" presStyleLbl="alignNode1" presStyleIdx="1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336C74DC-68FF-46D3-B9D3-BEFD45385C5B}" type="pres">
      <dgm:prSet presAssocID="{2A0EB352-0052-4791-B980-1BA8BD18668C}" presName="ParentAccent3" presStyleLbl="alignNode1" presStyleIdx="2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2068AAA1-C023-469B-A79C-069FB9908302}" type="pres">
      <dgm:prSet presAssocID="{2A0EB352-0052-4791-B980-1BA8BD18668C}" presName="ParentAccent4" presStyleLbl="alignNode1" presStyleIdx="3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35FEB41E-EA9F-427A-9082-56D7470853D5}" type="pres">
      <dgm:prSet presAssocID="{2A0EB352-0052-4791-B980-1BA8BD18668C}" presName="ParentAccent5" presStyleLbl="alignNode1" presStyleIdx="4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55C277F3-79B2-4E31-AC3C-5D818AD2519E}" type="pres">
      <dgm:prSet presAssocID="{2A0EB352-0052-4791-B980-1BA8BD18668C}" presName="ParentAccent6" presStyleLbl="alignNode1" presStyleIdx="5" presStyleCnt="11"/>
      <dgm:spPr/>
    </dgm:pt>
    <dgm:pt modelId="{DDE96733-7ABF-4367-8493-172EDC5CD7E1}" type="pres">
      <dgm:prSet presAssocID="{2A0EB352-0052-4791-B980-1BA8BD18668C}" presName="ParentAccent7" presStyleLbl="alignNode1" presStyleIdx="6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D9A7C0E9-2A00-4D8D-A665-4F0AB1F9FFC5}" type="pres">
      <dgm:prSet presAssocID="{2A0EB352-0052-4791-B980-1BA8BD18668C}" presName="ParentAccent8" presStyleLbl="alignNode1" presStyleIdx="7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58F15228-3EA4-48C9-AF66-AFC37CC1D09B}" type="pres">
      <dgm:prSet presAssocID="{2A0EB352-0052-4791-B980-1BA8BD18668C}" presName="ParentAccent9" presStyleLbl="alignNode1" presStyleIdx="8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70DDFADB-AD53-4C57-B738-7489761D750F}" type="pres">
      <dgm:prSet presAssocID="{2A0EB352-0052-4791-B980-1BA8BD18668C}" presName="ParentAccent10" presStyleLbl="alignNode1" presStyleIdx="9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06BDC99F-693D-4124-B9E7-E3F33AA3A930}" type="pres">
      <dgm:prSet presAssocID="{2A0EB352-0052-4791-B980-1BA8BD18668C}" presName="Parent" presStyleLbl="alignNode1" presStyleIdx="10" presStyleCnt="11" custScaleX="175166" custScaleY="158065">
        <dgm:presLayoutVars>
          <dgm:chMax val="5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2A605B-BEB4-40EA-931C-092B0DF23E28}" srcId="{88F5E0CB-FDBD-4F28-941D-7BB9F1095B1F}" destId="{2A0EB352-0052-4791-B980-1BA8BD18668C}" srcOrd="0" destOrd="0" parTransId="{BE6F13D6-83C7-4949-BDB4-83C83E562A45}" sibTransId="{22A64BE3-8344-45FE-8AA9-94405B44B934}"/>
    <dgm:cxn modelId="{59475B4B-A06C-4493-873B-CBF9F8D23016}" type="presOf" srcId="{2A0EB352-0052-4791-B980-1BA8BD18668C}" destId="{06BDC99F-693D-4124-B9E7-E3F33AA3A930}" srcOrd="0" destOrd="0" presId="urn:microsoft.com/office/officeart/2011/layout/ConvergingText"/>
    <dgm:cxn modelId="{40F87677-5F04-4533-8303-9F3882962DEC}" type="presOf" srcId="{88F5E0CB-FDBD-4F28-941D-7BB9F1095B1F}" destId="{3EF8939C-3CC9-4B69-94E2-93AFACFA0F3D}" srcOrd="0" destOrd="0" presId="urn:microsoft.com/office/officeart/2011/layout/ConvergingText"/>
    <dgm:cxn modelId="{C49AF56D-6F7E-4146-A09B-C466A0C03C75}" type="presParOf" srcId="{3EF8939C-3CC9-4B69-94E2-93AFACFA0F3D}" destId="{9FA18F40-A50E-4CCD-AF6B-6012B22DAEF1}" srcOrd="0" destOrd="0" presId="urn:microsoft.com/office/officeart/2011/layout/ConvergingText"/>
    <dgm:cxn modelId="{060F9889-B17A-4215-AFBD-E42ECAA94BD9}" type="presParOf" srcId="{9FA18F40-A50E-4CCD-AF6B-6012B22DAEF1}" destId="{B58592D9-AEFA-4830-8840-A6BD8BFFB02D}" srcOrd="0" destOrd="0" presId="urn:microsoft.com/office/officeart/2011/layout/ConvergingText"/>
    <dgm:cxn modelId="{C37D314C-7317-479B-B2AA-F679313CF761}" type="presParOf" srcId="{9FA18F40-A50E-4CCD-AF6B-6012B22DAEF1}" destId="{FFE34400-195C-4EA7-A48B-714D0D881565}" srcOrd="1" destOrd="0" presId="urn:microsoft.com/office/officeart/2011/layout/ConvergingText"/>
    <dgm:cxn modelId="{A67CFFF4-69BD-4AED-A432-D64F408112A7}" type="presParOf" srcId="{9FA18F40-A50E-4CCD-AF6B-6012B22DAEF1}" destId="{336C74DC-68FF-46D3-B9D3-BEFD45385C5B}" srcOrd="2" destOrd="0" presId="urn:microsoft.com/office/officeart/2011/layout/ConvergingText"/>
    <dgm:cxn modelId="{10449B82-C1C0-47B3-B653-54BB6216206B}" type="presParOf" srcId="{9FA18F40-A50E-4CCD-AF6B-6012B22DAEF1}" destId="{2068AAA1-C023-469B-A79C-069FB9908302}" srcOrd="3" destOrd="0" presId="urn:microsoft.com/office/officeart/2011/layout/ConvergingText"/>
    <dgm:cxn modelId="{316E7EE1-3173-4B89-AB07-C296AB040D19}" type="presParOf" srcId="{9FA18F40-A50E-4CCD-AF6B-6012B22DAEF1}" destId="{35FEB41E-EA9F-427A-9082-56D7470853D5}" srcOrd="4" destOrd="0" presId="urn:microsoft.com/office/officeart/2011/layout/ConvergingText"/>
    <dgm:cxn modelId="{1A928EDD-EFC6-4510-9D69-2C63D338D0EF}" type="presParOf" srcId="{9FA18F40-A50E-4CCD-AF6B-6012B22DAEF1}" destId="{55C277F3-79B2-4E31-AC3C-5D818AD2519E}" srcOrd="5" destOrd="0" presId="urn:microsoft.com/office/officeart/2011/layout/ConvergingText"/>
    <dgm:cxn modelId="{999C051F-9D5C-4BCE-8414-B59FE5D824A0}" type="presParOf" srcId="{9FA18F40-A50E-4CCD-AF6B-6012B22DAEF1}" destId="{DDE96733-7ABF-4367-8493-172EDC5CD7E1}" srcOrd="6" destOrd="0" presId="urn:microsoft.com/office/officeart/2011/layout/ConvergingText"/>
    <dgm:cxn modelId="{071F7F70-459B-4239-B9CD-4485D23B0357}" type="presParOf" srcId="{9FA18F40-A50E-4CCD-AF6B-6012B22DAEF1}" destId="{D9A7C0E9-2A00-4D8D-A665-4F0AB1F9FFC5}" srcOrd="7" destOrd="0" presId="urn:microsoft.com/office/officeart/2011/layout/ConvergingText"/>
    <dgm:cxn modelId="{7E616071-4054-4437-9C62-764BD1F6AE31}" type="presParOf" srcId="{9FA18F40-A50E-4CCD-AF6B-6012B22DAEF1}" destId="{58F15228-3EA4-48C9-AF66-AFC37CC1D09B}" srcOrd="8" destOrd="0" presId="urn:microsoft.com/office/officeart/2011/layout/ConvergingText"/>
    <dgm:cxn modelId="{16D48F0E-D2E9-4F32-93EC-DA10D8EF56E5}" type="presParOf" srcId="{9FA18F40-A50E-4CCD-AF6B-6012B22DAEF1}" destId="{70DDFADB-AD53-4C57-B738-7489761D750F}" srcOrd="9" destOrd="0" presId="urn:microsoft.com/office/officeart/2011/layout/ConvergingText"/>
    <dgm:cxn modelId="{2F1078F5-8194-4A96-9443-26692CE39C45}" type="presParOf" srcId="{9FA18F40-A50E-4CCD-AF6B-6012B22DAEF1}" destId="{06BDC99F-693D-4124-B9E7-E3F33AA3A930}" srcOrd="10" destOrd="0" presId="urn:microsoft.com/office/officeart/2011/layout/ConvergingTex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2B0540-6DE7-4D4F-9EA6-9E8013CD90F9}" type="doc">
      <dgm:prSet loTypeId="urn:microsoft.com/office/officeart/2005/8/layout/chevron2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6C22D564-3030-48D7-B4C1-0AC10A829992}">
      <dgm:prSet phldrT="[Текст]"/>
      <dgm:spPr/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Токзор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ер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танлаш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экишга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тайёрлаш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3E321FA-C908-4ABD-B2F0-FB8FA0519137}" type="parTrans" cxnId="{CD609344-F9E1-48E7-91AB-82A01D46E884}">
      <dgm:prSet/>
      <dgm:spPr/>
      <dgm:t>
        <a:bodyPr/>
        <a:lstStyle/>
        <a:p>
          <a:endParaRPr lang="ru-RU"/>
        </a:p>
      </dgm:t>
    </dgm:pt>
    <dgm:pt modelId="{BDDAC0CA-FFD7-4163-BF07-0C493E02EDD1}" type="sibTrans" cxnId="{CD609344-F9E1-48E7-91AB-82A01D46E884}">
      <dgm:prSet/>
      <dgm:spPr/>
      <dgm:t>
        <a:bodyPr/>
        <a:lstStyle/>
        <a:p>
          <a:endParaRPr lang="ru-RU"/>
        </a:p>
      </dgm:t>
    </dgm:pt>
    <dgm:pt modelId="{40F00C69-0F17-4C5A-A9CC-65E755AA95F9}">
      <dgm:prSet phldrT="[Текст]"/>
      <dgm:spPr/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Нав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танлаш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жойлаштириш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кўчат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экиш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қалинлиги.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F8C3A80-1502-4433-A18C-0377ABD78CEF}" type="parTrans" cxnId="{4EA8A185-B947-40B8-BA05-D39C7C21108F}">
      <dgm:prSet/>
      <dgm:spPr/>
      <dgm:t>
        <a:bodyPr/>
        <a:lstStyle/>
        <a:p>
          <a:endParaRPr lang="ru-RU"/>
        </a:p>
      </dgm:t>
    </dgm:pt>
    <dgm:pt modelId="{D92CBDB6-C220-433E-9F02-9F385608F68D}" type="sibTrans" cxnId="{4EA8A185-B947-40B8-BA05-D39C7C21108F}">
      <dgm:prSet/>
      <dgm:spPr/>
      <dgm:t>
        <a:bodyPr/>
        <a:lstStyle/>
        <a:p>
          <a:endParaRPr lang="ru-RU"/>
        </a:p>
      </dgm:t>
    </dgm:pt>
    <dgm:pt modelId="{77BD1684-C7B1-4EB1-BF02-3384297CBB2A}">
      <dgm:prSet phldrT="[Текст]"/>
      <dgm:spPr/>
      <dgm:t>
        <a:bodyPr/>
        <a:lstStyle/>
        <a:p>
          <a:endParaRPr lang="ru-RU" dirty="0" smtClean="0"/>
        </a:p>
        <a:p>
          <a:endParaRPr lang="ru-RU" dirty="0"/>
        </a:p>
      </dgm:t>
    </dgm:pt>
    <dgm:pt modelId="{4385A2EA-4338-4FA4-8026-D0B267B9E26D}" type="parTrans" cxnId="{2BE8578A-021A-4877-B7D1-EEA21417438C}">
      <dgm:prSet/>
      <dgm:spPr/>
      <dgm:t>
        <a:bodyPr/>
        <a:lstStyle/>
        <a:p>
          <a:endParaRPr lang="ru-RU"/>
        </a:p>
      </dgm:t>
    </dgm:pt>
    <dgm:pt modelId="{54599F1F-A33B-4382-8612-71116D41AD59}" type="sibTrans" cxnId="{2BE8578A-021A-4877-B7D1-EEA21417438C}">
      <dgm:prSet/>
      <dgm:spPr/>
      <dgm:t>
        <a:bodyPr/>
        <a:lstStyle/>
        <a:p>
          <a:endParaRPr lang="ru-RU"/>
        </a:p>
      </dgm:t>
    </dgm:pt>
    <dgm:pt modelId="{94351F83-15BB-4186-B981-3301314A359A}">
      <dgm:prSet phldrT="[Текст]"/>
      <dgm:spPr/>
      <dgm:t>
        <a:bodyPr/>
        <a:lstStyle/>
        <a:p>
          <a:r>
            <a:rPr lang="uz-Cyrl-UZ" dirty="0" smtClean="0">
              <a:latin typeface="Times New Roman" pitchFamily="18" charset="0"/>
              <a:cs typeface="Times New Roman" pitchFamily="18" charset="0"/>
            </a:rPr>
            <a:t>Кўчат экишга тайёрлаш, экиш ва парваришлаш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FBBD283-35A1-49AA-9E92-59FD45F68471}" type="parTrans" cxnId="{BF300965-C0C0-4B9F-A7C8-3EC5B12C1BBD}">
      <dgm:prSet/>
      <dgm:spPr/>
      <dgm:t>
        <a:bodyPr/>
        <a:lstStyle/>
        <a:p>
          <a:endParaRPr lang="ru-RU"/>
        </a:p>
      </dgm:t>
    </dgm:pt>
    <dgm:pt modelId="{50C7CCF5-64E9-45BD-AF72-144576235FCE}" type="sibTrans" cxnId="{BF300965-C0C0-4B9F-A7C8-3EC5B12C1BBD}">
      <dgm:prSet/>
      <dgm:spPr/>
      <dgm:t>
        <a:bodyPr/>
        <a:lstStyle/>
        <a:p>
          <a:endParaRPr lang="ru-RU"/>
        </a:p>
      </dgm:t>
    </dgm:pt>
    <dgm:pt modelId="{098405B8-8828-46A9-851C-F118871E4595}">
      <dgm:prSet phldrT="[Текст]"/>
      <dgm:spPr/>
      <dgm:t>
        <a:bodyPr/>
        <a:lstStyle/>
        <a:p>
          <a:endParaRPr lang="ru-RU" dirty="0" smtClean="0"/>
        </a:p>
        <a:p>
          <a:endParaRPr lang="ru-RU" dirty="0"/>
        </a:p>
      </dgm:t>
    </dgm:pt>
    <dgm:pt modelId="{69EC4B23-5D9B-4BB2-8C5D-75CB79F6224F}" type="sibTrans" cxnId="{46DCBE50-DD3D-4354-9647-175D06E8C63B}">
      <dgm:prSet/>
      <dgm:spPr/>
      <dgm:t>
        <a:bodyPr/>
        <a:lstStyle/>
        <a:p>
          <a:endParaRPr lang="ru-RU"/>
        </a:p>
      </dgm:t>
    </dgm:pt>
    <dgm:pt modelId="{D5939785-0BDB-4987-A885-A3046C30E5F9}" type="parTrans" cxnId="{46DCBE50-DD3D-4354-9647-175D06E8C63B}">
      <dgm:prSet/>
      <dgm:spPr/>
      <dgm:t>
        <a:bodyPr/>
        <a:lstStyle/>
        <a:p>
          <a:endParaRPr lang="ru-RU"/>
        </a:p>
      </dgm:t>
    </dgm:pt>
    <dgm:pt modelId="{9D0A2B57-9079-44F4-A468-9A16FE03B153}">
      <dgm:prSet phldrT="[Текст]"/>
      <dgm:spPr/>
      <dgm:t>
        <a:bodyPr/>
        <a:lstStyle/>
        <a:p>
          <a:endParaRPr lang="ru-RU" dirty="0" smtClean="0"/>
        </a:p>
        <a:p>
          <a:endParaRPr lang="ru-RU" dirty="0"/>
        </a:p>
      </dgm:t>
    </dgm:pt>
    <dgm:pt modelId="{D4A61335-A16E-411E-9C53-C81C18EACDC1}" type="sibTrans" cxnId="{2268848E-9566-44B9-9699-8056BCDA3771}">
      <dgm:prSet/>
      <dgm:spPr/>
      <dgm:t>
        <a:bodyPr/>
        <a:lstStyle/>
        <a:p>
          <a:endParaRPr lang="ru-RU"/>
        </a:p>
      </dgm:t>
    </dgm:pt>
    <dgm:pt modelId="{196C7EDB-48D9-4A71-BD78-E9F120F77DE1}" type="parTrans" cxnId="{2268848E-9566-44B9-9699-8056BCDA3771}">
      <dgm:prSet/>
      <dgm:spPr/>
      <dgm:t>
        <a:bodyPr/>
        <a:lstStyle/>
        <a:p>
          <a:endParaRPr lang="ru-RU"/>
        </a:p>
      </dgm:t>
    </dgm:pt>
    <dgm:pt modelId="{AF9359AA-7398-4364-97D0-B369FD8ABBBE}">
      <dgm:prSet phldrT="[Текст]"/>
      <dgm:spPr/>
      <dgm:t>
        <a:bodyPr/>
        <a:lstStyle/>
        <a:p>
          <a:endParaRPr lang="ru-RU" dirty="0"/>
        </a:p>
      </dgm:t>
    </dgm:pt>
    <dgm:pt modelId="{93AF33DE-69F0-45F9-93CF-2B17DD7026FC}" type="parTrans" cxnId="{9F6E8DE4-6576-4892-89BA-A2D06CD316B1}">
      <dgm:prSet/>
      <dgm:spPr/>
      <dgm:t>
        <a:bodyPr/>
        <a:lstStyle/>
        <a:p>
          <a:endParaRPr lang="ru-RU"/>
        </a:p>
      </dgm:t>
    </dgm:pt>
    <dgm:pt modelId="{C37E2983-C9F0-4150-B12A-DE88DBD5A173}" type="sibTrans" cxnId="{9F6E8DE4-6576-4892-89BA-A2D06CD316B1}">
      <dgm:prSet/>
      <dgm:spPr/>
      <dgm:t>
        <a:bodyPr/>
        <a:lstStyle/>
        <a:p>
          <a:endParaRPr lang="ru-RU"/>
        </a:p>
      </dgm:t>
    </dgm:pt>
    <dgm:pt modelId="{A46D3C78-1CAD-474F-A629-62B90CFF08E2}">
      <dgm:prSet/>
      <dgm:spPr/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Токзор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ҳудудини ташкил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этиш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8B95210-CD01-40BE-8443-12FE664731A6}" type="parTrans" cxnId="{CB52B723-037C-41A9-90C9-0A03AB94D1EB}">
      <dgm:prSet/>
      <dgm:spPr/>
      <dgm:t>
        <a:bodyPr/>
        <a:lstStyle/>
        <a:p>
          <a:endParaRPr lang="ru-RU"/>
        </a:p>
      </dgm:t>
    </dgm:pt>
    <dgm:pt modelId="{6791F3A9-F601-453C-B8E6-6FA17AD6956E}" type="sibTrans" cxnId="{CB52B723-037C-41A9-90C9-0A03AB94D1EB}">
      <dgm:prSet/>
      <dgm:spPr/>
      <dgm:t>
        <a:bodyPr/>
        <a:lstStyle/>
        <a:p>
          <a:endParaRPr lang="ru-RU"/>
        </a:p>
      </dgm:t>
    </dgm:pt>
    <dgm:pt modelId="{F87836D8-59B3-4EA4-949C-DB4AE8712004}" type="pres">
      <dgm:prSet presAssocID="{612B0540-6DE7-4D4F-9EA6-9E8013CD90F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85A6B1-C048-4773-9AF6-27844253E417}" type="pres">
      <dgm:prSet presAssocID="{098405B8-8828-46A9-851C-F118871E4595}" presName="composite" presStyleCnt="0"/>
      <dgm:spPr/>
    </dgm:pt>
    <dgm:pt modelId="{A0DC9A53-A5E9-425D-AD9E-552BF0B00BAE}" type="pres">
      <dgm:prSet presAssocID="{098405B8-8828-46A9-851C-F118871E4595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3FEAFA-6F3E-49AA-82AE-B871A6C17930}" type="pres">
      <dgm:prSet presAssocID="{098405B8-8828-46A9-851C-F118871E4595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CECDEE-8844-4B3C-978D-95AD794BAFF8}" type="pres">
      <dgm:prSet presAssocID="{69EC4B23-5D9B-4BB2-8C5D-75CB79F6224F}" presName="sp" presStyleCnt="0"/>
      <dgm:spPr/>
    </dgm:pt>
    <dgm:pt modelId="{7EC41FD5-0D86-421A-859B-7AFC0CF6E113}" type="pres">
      <dgm:prSet presAssocID="{9D0A2B57-9079-44F4-A468-9A16FE03B153}" presName="composite" presStyleCnt="0"/>
      <dgm:spPr/>
    </dgm:pt>
    <dgm:pt modelId="{66F37C5E-303E-4091-91FC-81CCF0B993C0}" type="pres">
      <dgm:prSet presAssocID="{9D0A2B57-9079-44F4-A468-9A16FE03B153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F6755D-EC54-43C3-B838-969F2A62A7DF}" type="pres">
      <dgm:prSet presAssocID="{9D0A2B57-9079-44F4-A468-9A16FE03B153}" presName="descendantText" presStyleLbl="alignAcc1" presStyleIdx="1" presStyleCnt="4" custLinFactNeighborX="-178" custLinFactNeighborY="-19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1CA890-EAB6-426C-8249-8A9AB9923773}" type="pres">
      <dgm:prSet presAssocID="{D4A61335-A16E-411E-9C53-C81C18EACDC1}" presName="sp" presStyleCnt="0"/>
      <dgm:spPr/>
    </dgm:pt>
    <dgm:pt modelId="{39A6E728-BD45-4437-A5B1-9FB94204E91E}" type="pres">
      <dgm:prSet presAssocID="{AF9359AA-7398-4364-97D0-B369FD8ABBBE}" presName="composite" presStyleCnt="0"/>
      <dgm:spPr/>
    </dgm:pt>
    <dgm:pt modelId="{5124A90C-EDA2-4309-9C2F-5E1C9824A515}" type="pres">
      <dgm:prSet presAssocID="{AF9359AA-7398-4364-97D0-B369FD8ABBBE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894FA0-0617-4267-9496-5DA4C4D02649}" type="pres">
      <dgm:prSet presAssocID="{AF9359AA-7398-4364-97D0-B369FD8ABBBE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183749-B283-4DD9-A107-7CCED663F785}" type="pres">
      <dgm:prSet presAssocID="{C37E2983-C9F0-4150-B12A-DE88DBD5A173}" presName="sp" presStyleCnt="0"/>
      <dgm:spPr/>
    </dgm:pt>
    <dgm:pt modelId="{31415359-08CF-4729-86E6-CFDB9140C353}" type="pres">
      <dgm:prSet presAssocID="{77BD1684-C7B1-4EB1-BF02-3384297CBB2A}" presName="composite" presStyleCnt="0"/>
      <dgm:spPr/>
    </dgm:pt>
    <dgm:pt modelId="{91CBC542-4E0A-49D8-A31F-8E74530D8BF3}" type="pres">
      <dgm:prSet presAssocID="{77BD1684-C7B1-4EB1-BF02-3384297CBB2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D9E063-67C4-4898-BEC1-678B1C339302}" type="pres">
      <dgm:prSet presAssocID="{77BD1684-C7B1-4EB1-BF02-3384297CBB2A}" presName="descendantText" presStyleLbl="alignAcc1" presStyleIdx="3" presStyleCnt="4" custLinFactNeighborX="-168" custLinFactNeighborY="-3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FD5535-8DE5-455D-B844-8AE57ABF2B3E}" type="presOf" srcId="{A46D3C78-1CAD-474F-A629-62B90CFF08E2}" destId="{04F6755D-EC54-43C3-B838-969F2A62A7DF}" srcOrd="0" destOrd="0" presId="urn:microsoft.com/office/officeart/2005/8/layout/chevron2"/>
    <dgm:cxn modelId="{4EA8A185-B947-40B8-BA05-D39C7C21108F}" srcId="{AF9359AA-7398-4364-97D0-B369FD8ABBBE}" destId="{40F00C69-0F17-4C5A-A9CC-65E755AA95F9}" srcOrd="0" destOrd="0" parTransId="{BF8C3A80-1502-4433-A18C-0377ABD78CEF}" sibTransId="{D92CBDB6-C220-433E-9F02-9F385608F68D}"/>
    <dgm:cxn modelId="{7A305DC5-CACF-4CE3-8246-3F88A626C014}" type="presOf" srcId="{6C22D564-3030-48D7-B4C1-0AC10A829992}" destId="{9E3FEAFA-6F3E-49AA-82AE-B871A6C17930}" srcOrd="0" destOrd="0" presId="urn:microsoft.com/office/officeart/2005/8/layout/chevron2"/>
    <dgm:cxn modelId="{CD609344-F9E1-48E7-91AB-82A01D46E884}" srcId="{098405B8-8828-46A9-851C-F118871E4595}" destId="{6C22D564-3030-48D7-B4C1-0AC10A829992}" srcOrd="0" destOrd="0" parTransId="{83E321FA-C908-4ABD-B2F0-FB8FA0519137}" sibTransId="{BDDAC0CA-FFD7-4163-BF07-0C493E02EDD1}"/>
    <dgm:cxn modelId="{5F7EFA30-7B24-4D5F-A762-806A34320BFD}" type="presOf" srcId="{AF9359AA-7398-4364-97D0-B369FD8ABBBE}" destId="{5124A90C-EDA2-4309-9C2F-5E1C9824A515}" srcOrd="0" destOrd="0" presId="urn:microsoft.com/office/officeart/2005/8/layout/chevron2"/>
    <dgm:cxn modelId="{11EEBD86-439D-4A3A-889A-D86F5F6FCB0A}" type="presOf" srcId="{612B0540-6DE7-4D4F-9EA6-9E8013CD90F9}" destId="{F87836D8-59B3-4EA4-949C-DB4AE8712004}" srcOrd="0" destOrd="0" presId="urn:microsoft.com/office/officeart/2005/8/layout/chevron2"/>
    <dgm:cxn modelId="{D37A07E6-E17C-487D-801D-AB75B557432D}" type="presOf" srcId="{40F00C69-0F17-4C5A-A9CC-65E755AA95F9}" destId="{6F894FA0-0617-4267-9496-5DA4C4D02649}" srcOrd="0" destOrd="0" presId="urn:microsoft.com/office/officeart/2005/8/layout/chevron2"/>
    <dgm:cxn modelId="{9F6E8DE4-6576-4892-89BA-A2D06CD316B1}" srcId="{612B0540-6DE7-4D4F-9EA6-9E8013CD90F9}" destId="{AF9359AA-7398-4364-97D0-B369FD8ABBBE}" srcOrd="2" destOrd="0" parTransId="{93AF33DE-69F0-45F9-93CF-2B17DD7026FC}" sibTransId="{C37E2983-C9F0-4150-B12A-DE88DBD5A173}"/>
    <dgm:cxn modelId="{2268848E-9566-44B9-9699-8056BCDA3771}" srcId="{612B0540-6DE7-4D4F-9EA6-9E8013CD90F9}" destId="{9D0A2B57-9079-44F4-A468-9A16FE03B153}" srcOrd="1" destOrd="0" parTransId="{196C7EDB-48D9-4A71-BD78-E9F120F77DE1}" sibTransId="{D4A61335-A16E-411E-9C53-C81C18EACDC1}"/>
    <dgm:cxn modelId="{BF300965-C0C0-4B9F-A7C8-3EC5B12C1BBD}" srcId="{77BD1684-C7B1-4EB1-BF02-3384297CBB2A}" destId="{94351F83-15BB-4186-B981-3301314A359A}" srcOrd="0" destOrd="0" parTransId="{FFBBD283-35A1-49AA-9E92-59FD45F68471}" sibTransId="{50C7CCF5-64E9-45BD-AF72-144576235FCE}"/>
    <dgm:cxn modelId="{6AA782EB-A4F3-4154-8CA3-F6FF67D426BC}" type="presOf" srcId="{77BD1684-C7B1-4EB1-BF02-3384297CBB2A}" destId="{91CBC542-4E0A-49D8-A31F-8E74530D8BF3}" srcOrd="0" destOrd="0" presId="urn:microsoft.com/office/officeart/2005/8/layout/chevron2"/>
    <dgm:cxn modelId="{2FFC7C6A-EE8E-434E-B14C-67010FD00F81}" type="presOf" srcId="{94351F83-15BB-4186-B981-3301314A359A}" destId="{F5D9E063-67C4-4898-BEC1-678B1C339302}" srcOrd="0" destOrd="0" presId="urn:microsoft.com/office/officeart/2005/8/layout/chevron2"/>
    <dgm:cxn modelId="{46DCBE50-DD3D-4354-9647-175D06E8C63B}" srcId="{612B0540-6DE7-4D4F-9EA6-9E8013CD90F9}" destId="{098405B8-8828-46A9-851C-F118871E4595}" srcOrd="0" destOrd="0" parTransId="{D5939785-0BDB-4987-A885-A3046C30E5F9}" sibTransId="{69EC4B23-5D9B-4BB2-8C5D-75CB79F6224F}"/>
    <dgm:cxn modelId="{68EB066D-C137-4252-A991-86D3CB98173E}" type="presOf" srcId="{098405B8-8828-46A9-851C-F118871E4595}" destId="{A0DC9A53-A5E9-425D-AD9E-552BF0B00BAE}" srcOrd="0" destOrd="0" presId="urn:microsoft.com/office/officeart/2005/8/layout/chevron2"/>
    <dgm:cxn modelId="{CB52B723-037C-41A9-90C9-0A03AB94D1EB}" srcId="{9D0A2B57-9079-44F4-A468-9A16FE03B153}" destId="{A46D3C78-1CAD-474F-A629-62B90CFF08E2}" srcOrd="0" destOrd="0" parTransId="{38B95210-CD01-40BE-8443-12FE664731A6}" sibTransId="{6791F3A9-F601-453C-B8E6-6FA17AD6956E}"/>
    <dgm:cxn modelId="{9C56A789-81E2-43AB-AA23-BE99D71AF692}" type="presOf" srcId="{9D0A2B57-9079-44F4-A468-9A16FE03B153}" destId="{66F37C5E-303E-4091-91FC-81CCF0B993C0}" srcOrd="0" destOrd="0" presId="urn:microsoft.com/office/officeart/2005/8/layout/chevron2"/>
    <dgm:cxn modelId="{2BE8578A-021A-4877-B7D1-EEA21417438C}" srcId="{612B0540-6DE7-4D4F-9EA6-9E8013CD90F9}" destId="{77BD1684-C7B1-4EB1-BF02-3384297CBB2A}" srcOrd="3" destOrd="0" parTransId="{4385A2EA-4338-4FA4-8026-D0B267B9E26D}" sibTransId="{54599F1F-A33B-4382-8612-71116D41AD59}"/>
    <dgm:cxn modelId="{A7BF3F2A-42C0-46A1-A4BA-A8D79DC3B7F5}" type="presParOf" srcId="{F87836D8-59B3-4EA4-949C-DB4AE8712004}" destId="{FE85A6B1-C048-4773-9AF6-27844253E417}" srcOrd="0" destOrd="0" presId="urn:microsoft.com/office/officeart/2005/8/layout/chevron2"/>
    <dgm:cxn modelId="{4FBAAEF8-0D4E-434A-A837-653CD0DD8D14}" type="presParOf" srcId="{FE85A6B1-C048-4773-9AF6-27844253E417}" destId="{A0DC9A53-A5E9-425D-AD9E-552BF0B00BAE}" srcOrd="0" destOrd="0" presId="urn:microsoft.com/office/officeart/2005/8/layout/chevron2"/>
    <dgm:cxn modelId="{FB4D307C-14FF-4598-A651-DC219AFE9E79}" type="presParOf" srcId="{FE85A6B1-C048-4773-9AF6-27844253E417}" destId="{9E3FEAFA-6F3E-49AA-82AE-B871A6C17930}" srcOrd="1" destOrd="0" presId="urn:microsoft.com/office/officeart/2005/8/layout/chevron2"/>
    <dgm:cxn modelId="{4AE9F58C-8FB8-46E5-9429-BE4C00EC7559}" type="presParOf" srcId="{F87836D8-59B3-4EA4-949C-DB4AE8712004}" destId="{1ECECDEE-8844-4B3C-978D-95AD794BAFF8}" srcOrd="1" destOrd="0" presId="urn:microsoft.com/office/officeart/2005/8/layout/chevron2"/>
    <dgm:cxn modelId="{9190CE5A-0EC8-4D92-A0D9-D3FA57FE5857}" type="presParOf" srcId="{F87836D8-59B3-4EA4-949C-DB4AE8712004}" destId="{7EC41FD5-0D86-421A-859B-7AFC0CF6E113}" srcOrd="2" destOrd="0" presId="urn:microsoft.com/office/officeart/2005/8/layout/chevron2"/>
    <dgm:cxn modelId="{477CBA68-3DFE-42AE-B9D3-7A378A4EC655}" type="presParOf" srcId="{7EC41FD5-0D86-421A-859B-7AFC0CF6E113}" destId="{66F37C5E-303E-4091-91FC-81CCF0B993C0}" srcOrd="0" destOrd="0" presId="urn:microsoft.com/office/officeart/2005/8/layout/chevron2"/>
    <dgm:cxn modelId="{2C308AD4-8CEC-41C7-90B1-02A98D42324B}" type="presParOf" srcId="{7EC41FD5-0D86-421A-859B-7AFC0CF6E113}" destId="{04F6755D-EC54-43C3-B838-969F2A62A7DF}" srcOrd="1" destOrd="0" presId="urn:microsoft.com/office/officeart/2005/8/layout/chevron2"/>
    <dgm:cxn modelId="{C960CCBF-6313-4CF6-AC78-03BEAA9E70FA}" type="presParOf" srcId="{F87836D8-59B3-4EA4-949C-DB4AE8712004}" destId="{101CA890-EAB6-426C-8249-8A9AB9923773}" srcOrd="3" destOrd="0" presId="urn:microsoft.com/office/officeart/2005/8/layout/chevron2"/>
    <dgm:cxn modelId="{7651DEF1-CE9A-42F6-9E5D-62C82FDFA400}" type="presParOf" srcId="{F87836D8-59B3-4EA4-949C-DB4AE8712004}" destId="{39A6E728-BD45-4437-A5B1-9FB94204E91E}" srcOrd="4" destOrd="0" presId="urn:microsoft.com/office/officeart/2005/8/layout/chevron2"/>
    <dgm:cxn modelId="{78D44A0C-C08A-4A57-8E5B-2FCF9DA16C83}" type="presParOf" srcId="{39A6E728-BD45-4437-A5B1-9FB94204E91E}" destId="{5124A90C-EDA2-4309-9C2F-5E1C9824A515}" srcOrd="0" destOrd="0" presId="urn:microsoft.com/office/officeart/2005/8/layout/chevron2"/>
    <dgm:cxn modelId="{423D8D0C-AB3F-42A2-B32E-B6AB803184C6}" type="presParOf" srcId="{39A6E728-BD45-4437-A5B1-9FB94204E91E}" destId="{6F894FA0-0617-4267-9496-5DA4C4D02649}" srcOrd="1" destOrd="0" presId="urn:microsoft.com/office/officeart/2005/8/layout/chevron2"/>
    <dgm:cxn modelId="{C865F30A-791A-4BBE-8BEC-D62748F4F97D}" type="presParOf" srcId="{F87836D8-59B3-4EA4-949C-DB4AE8712004}" destId="{A6183749-B283-4DD9-A107-7CCED663F785}" srcOrd="5" destOrd="0" presId="urn:microsoft.com/office/officeart/2005/8/layout/chevron2"/>
    <dgm:cxn modelId="{420B7471-2BE5-4477-AA2A-C6944727498B}" type="presParOf" srcId="{F87836D8-59B3-4EA4-949C-DB4AE8712004}" destId="{31415359-08CF-4729-86E6-CFDB9140C353}" srcOrd="6" destOrd="0" presId="urn:microsoft.com/office/officeart/2005/8/layout/chevron2"/>
    <dgm:cxn modelId="{C10E8553-9AB7-4E1F-A134-07E3332E50E3}" type="presParOf" srcId="{31415359-08CF-4729-86E6-CFDB9140C353}" destId="{91CBC542-4E0A-49D8-A31F-8E74530D8BF3}" srcOrd="0" destOrd="0" presId="urn:microsoft.com/office/officeart/2005/8/layout/chevron2"/>
    <dgm:cxn modelId="{CF363018-3EE9-493B-A228-6C693A4CA069}" type="presParOf" srcId="{31415359-08CF-4729-86E6-CFDB9140C353}" destId="{F5D9E063-67C4-4898-BEC1-678B1C33930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8592D9-AEFA-4830-8840-A6BD8BFFB02D}">
      <dsp:nvSpPr>
        <dsp:cNvPr id="0" name=""/>
        <dsp:cNvSpPr/>
      </dsp:nvSpPr>
      <dsp:spPr>
        <a:xfrm>
          <a:off x="8361997" y="2707069"/>
          <a:ext cx="346384" cy="346501"/>
        </a:xfrm>
        <a:prstGeom prst="ellipse">
          <a:avLst/>
        </a:prstGeom>
        <a:solidFill>
          <a:srgbClr val="00B0F0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34400-195C-4EA7-A48B-714D0D881565}">
      <dsp:nvSpPr>
        <dsp:cNvPr id="0" name=""/>
        <dsp:cNvSpPr/>
      </dsp:nvSpPr>
      <dsp:spPr>
        <a:xfrm>
          <a:off x="7773364" y="2707069"/>
          <a:ext cx="346384" cy="346501"/>
        </a:xfrm>
        <a:prstGeom prst="ellipse">
          <a:avLst/>
        </a:prstGeom>
        <a:solidFill>
          <a:srgbClr val="00B0F0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6C74DC-68FF-46D3-B9D3-BEFD45385C5B}">
      <dsp:nvSpPr>
        <dsp:cNvPr id="0" name=""/>
        <dsp:cNvSpPr/>
      </dsp:nvSpPr>
      <dsp:spPr>
        <a:xfrm>
          <a:off x="7184732" y="2707069"/>
          <a:ext cx="346384" cy="346501"/>
        </a:xfrm>
        <a:prstGeom prst="ellipse">
          <a:avLst/>
        </a:prstGeom>
        <a:solidFill>
          <a:srgbClr val="00B0F0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68AAA1-C023-469B-A79C-069FB9908302}">
      <dsp:nvSpPr>
        <dsp:cNvPr id="0" name=""/>
        <dsp:cNvSpPr/>
      </dsp:nvSpPr>
      <dsp:spPr>
        <a:xfrm>
          <a:off x="6596100" y="2707069"/>
          <a:ext cx="346384" cy="346501"/>
        </a:xfrm>
        <a:prstGeom prst="ellipse">
          <a:avLst/>
        </a:prstGeom>
        <a:solidFill>
          <a:srgbClr val="00B0F0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FEB41E-EA9F-427A-9082-56D7470853D5}">
      <dsp:nvSpPr>
        <dsp:cNvPr id="0" name=""/>
        <dsp:cNvSpPr/>
      </dsp:nvSpPr>
      <dsp:spPr>
        <a:xfrm>
          <a:off x="6007467" y="2707069"/>
          <a:ext cx="346384" cy="346501"/>
        </a:xfrm>
        <a:prstGeom prst="ellipse">
          <a:avLst/>
        </a:prstGeom>
        <a:solidFill>
          <a:srgbClr val="00B0F0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C277F3-79B2-4E31-AC3C-5D818AD2519E}">
      <dsp:nvSpPr>
        <dsp:cNvPr id="0" name=""/>
        <dsp:cNvSpPr/>
      </dsp:nvSpPr>
      <dsp:spPr>
        <a:xfrm>
          <a:off x="5071711" y="2533818"/>
          <a:ext cx="693508" cy="69300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E96733-7ABF-4367-8493-172EDC5CD7E1}">
      <dsp:nvSpPr>
        <dsp:cNvPr id="0" name=""/>
        <dsp:cNvSpPr/>
      </dsp:nvSpPr>
      <dsp:spPr>
        <a:xfrm>
          <a:off x="7796998" y="1991270"/>
          <a:ext cx="346384" cy="346501"/>
        </a:xfrm>
        <a:prstGeom prst="ellipse">
          <a:avLst/>
        </a:prstGeom>
        <a:solidFill>
          <a:srgbClr val="00B0F0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A7C0E9-2A00-4D8D-A665-4F0AB1F9FFC5}">
      <dsp:nvSpPr>
        <dsp:cNvPr id="0" name=""/>
        <dsp:cNvSpPr/>
      </dsp:nvSpPr>
      <dsp:spPr>
        <a:xfrm>
          <a:off x="7796998" y="3428129"/>
          <a:ext cx="346384" cy="346501"/>
        </a:xfrm>
        <a:prstGeom prst="ellipse">
          <a:avLst/>
        </a:prstGeom>
        <a:solidFill>
          <a:srgbClr val="00B0F0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F15228-3EA4-48C9-AF66-AFC37CC1D09B}">
      <dsp:nvSpPr>
        <dsp:cNvPr id="0" name=""/>
        <dsp:cNvSpPr/>
      </dsp:nvSpPr>
      <dsp:spPr>
        <a:xfrm>
          <a:off x="8106455" y="2302700"/>
          <a:ext cx="346384" cy="346501"/>
        </a:xfrm>
        <a:prstGeom prst="ellipse">
          <a:avLst/>
        </a:prstGeom>
        <a:solidFill>
          <a:srgbClr val="00B0F0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DDFADB-AD53-4C57-B738-7489761D750F}">
      <dsp:nvSpPr>
        <dsp:cNvPr id="0" name=""/>
        <dsp:cNvSpPr/>
      </dsp:nvSpPr>
      <dsp:spPr>
        <a:xfrm>
          <a:off x="8127135" y="3118452"/>
          <a:ext cx="346384" cy="346501"/>
        </a:xfrm>
        <a:prstGeom prst="ellipse">
          <a:avLst/>
        </a:prstGeom>
        <a:solidFill>
          <a:srgbClr val="00B0F0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BDC99F-693D-4124-B9E7-E3F33AA3A930}">
      <dsp:nvSpPr>
        <dsp:cNvPr id="0" name=""/>
        <dsp:cNvSpPr/>
      </dsp:nvSpPr>
      <dsp:spPr>
        <a:xfrm>
          <a:off x="4585" y="108571"/>
          <a:ext cx="6143811" cy="5543497"/>
        </a:xfrm>
        <a:prstGeom prst="ellipse">
          <a:avLst/>
        </a:prstGeom>
        <a:solidFill>
          <a:srgbClr val="00B0F0"/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5400" b="1" kern="120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5-мавзу: </a:t>
          </a:r>
          <a:r>
            <a:rPr lang="ru-RU" sz="32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ТОКЗОР БАРПО ҚИЛИШ ВА ЁШ ТОКЛАР</a:t>
          </a:r>
        </a:p>
        <a:p>
          <a:pPr lvl="0" algn="ctr" defTabSz="2400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32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АГРОТЕХНИКАСИ</a:t>
          </a:r>
          <a:endParaRPr lang="ru-RU" sz="18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04325" y="920397"/>
        <a:ext cx="4344331" cy="39198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DC9A53-A5E9-425D-AD9E-552BF0B00BAE}">
      <dsp:nvSpPr>
        <dsp:cNvPr id="0" name=""/>
        <dsp:cNvSpPr/>
      </dsp:nvSpPr>
      <dsp:spPr>
        <a:xfrm rot="5400000">
          <a:off x="-218740" y="219471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511125"/>
        <a:ext cx="1020787" cy="437480"/>
      </dsp:txXfrm>
    </dsp:sp>
    <dsp:sp modelId="{9E3FEAFA-6F3E-49AA-82AE-B871A6C17930}">
      <dsp:nvSpPr>
        <dsp:cNvPr id="0" name=""/>
        <dsp:cNvSpPr/>
      </dsp:nvSpPr>
      <dsp:spPr>
        <a:xfrm rot="5400000">
          <a:off x="4320932" y="-3299414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Токзор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ер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танлаш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экишга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тайёрлаш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3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20787" y="47002"/>
        <a:ext cx="7501893" cy="855331"/>
      </dsp:txXfrm>
    </dsp:sp>
    <dsp:sp modelId="{66F37C5E-303E-4091-91FC-81CCF0B993C0}">
      <dsp:nvSpPr>
        <dsp:cNvPr id="0" name=""/>
        <dsp:cNvSpPr/>
      </dsp:nvSpPr>
      <dsp:spPr>
        <a:xfrm rot="5400000">
          <a:off x="-218740" y="1533094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1824748"/>
        <a:ext cx="1020787" cy="437480"/>
      </dsp:txXfrm>
    </dsp:sp>
    <dsp:sp modelId="{04F6755D-EC54-43C3-B838-969F2A62A7DF}">
      <dsp:nvSpPr>
        <dsp:cNvPr id="0" name=""/>
        <dsp:cNvSpPr/>
      </dsp:nvSpPr>
      <dsp:spPr>
        <a:xfrm rot="5400000">
          <a:off x="4307496" y="-2003999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Токзор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ҳудудини ташкил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этиш</a:t>
          </a:r>
          <a:endParaRPr lang="ru-RU" sz="3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07351" y="1342417"/>
        <a:ext cx="7501893" cy="855331"/>
      </dsp:txXfrm>
    </dsp:sp>
    <dsp:sp modelId="{5124A90C-EDA2-4309-9C2F-5E1C9824A515}">
      <dsp:nvSpPr>
        <dsp:cNvPr id="0" name=""/>
        <dsp:cNvSpPr/>
      </dsp:nvSpPr>
      <dsp:spPr>
        <a:xfrm rot="5400000">
          <a:off x="-218740" y="2846718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3138372"/>
        <a:ext cx="1020787" cy="437480"/>
      </dsp:txXfrm>
    </dsp:sp>
    <dsp:sp modelId="{6F894FA0-0617-4267-9496-5DA4C4D02649}">
      <dsp:nvSpPr>
        <dsp:cNvPr id="0" name=""/>
        <dsp:cNvSpPr/>
      </dsp:nvSpPr>
      <dsp:spPr>
        <a:xfrm rot="5400000">
          <a:off x="4320932" y="-672167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Нав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танлаш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жойлаштириш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кўчат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экиш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100" kern="1200" dirty="0" err="1" smtClean="0">
              <a:latin typeface="Times New Roman" pitchFamily="18" charset="0"/>
              <a:cs typeface="Times New Roman" pitchFamily="18" charset="0"/>
            </a:rPr>
            <a:t>қалинлиги.</a:t>
          </a:r>
          <a:endParaRPr lang="ru-RU" sz="3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20787" y="2674249"/>
        <a:ext cx="7501893" cy="855331"/>
      </dsp:txXfrm>
    </dsp:sp>
    <dsp:sp modelId="{91CBC542-4E0A-49D8-A31F-8E74530D8BF3}">
      <dsp:nvSpPr>
        <dsp:cNvPr id="0" name=""/>
        <dsp:cNvSpPr/>
      </dsp:nvSpPr>
      <dsp:spPr>
        <a:xfrm rot="5400000">
          <a:off x="-218740" y="4160341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4451995"/>
        <a:ext cx="1020787" cy="437480"/>
      </dsp:txXfrm>
    </dsp:sp>
    <dsp:sp modelId="{F5D9E063-67C4-4898-BEC1-678B1C339302}">
      <dsp:nvSpPr>
        <dsp:cNvPr id="0" name=""/>
        <dsp:cNvSpPr/>
      </dsp:nvSpPr>
      <dsp:spPr>
        <a:xfrm rot="5400000">
          <a:off x="4308251" y="605768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3100" kern="1200" dirty="0" smtClean="0">
              <a:latin typeface="Times New Roman" pitchFamily="18" charset="0"/>
              <a:cs typeface="Times New Roman" pitchFamily="18" charset="0"/>
            </a:rPr>
            <a:t>Кўчат экишга тайёрлаш, экиш ва парваришлаш</a:t>
          </a:r>
          <a:r>
            <a:rPr lang="ru-RU" sz="31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3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08106" y="3952185"/>
        <a:ext cx="7501893" cy="8553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onvergingText">
  <dgm:title val="Сходящийся текст"/>
  <dgm:desc val="Служит для отображения этапов или частей, которые сливаются в одно целое. Ограничен одной фигурой уровня 1, которая содержит текст и не более пяти фигур уровня 2."/>
  <dgm:catLst>
    <dgm:cat type="process" pri="6500"/>
    <dgm:cat type="officeonline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clrData>
  <dgm:layoutNode name="Name0">
    <dgm:varLst>
      <dgm:chMax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vertAlign" val="mid"/>
          <dgm:param type="nodeVertAlign" val="mid"/>
          <dgm:param type="horzAlign" val="ctr"/>
        </dgm:alg>
      </dgm:if>
      <dgm:else name="Name3">
        <dgm:alg type="lin">
          <dgm:param type="linDir" val="fromR"/>
          <dgm:param type="vertAlign" val="mid"/>
          <dgm:param type="nodeVertAlign" val="mid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Child1" op="equ" val="65"/>
      <dgm:constr type="primFontSz" for="des" forName="Child2" refType="primFontSz" refFor="des" refForName="Child1" op="equ"/>
      <dgm:constr type="primFontSz" for="des" forName="Child3" refType="primFontSz" refFor="des" refForName="Child1" op="equ"/>
      <dgm:constr type="primFontSz" for="des" forName="Child4" refType="primFontSz" refFor="des" refForName="Child1" op="equ"/>
      <dgm:constr type="primFontSz" for="des" forName="Child5" refType="primFontSz" refFor="des" refForName="Child1" op="equ"/>
      <dgm:constr type="primFontSz" for="des" forName="Child1" refType="primFontSz" refFor="des" refForName="Parent" op="lte"/>
      <dgm:constr type="primFontSz" for="des" forName="Child2" refType="primFontSz" refFor="des" refForName="Parent" op="lte"/>
      <dgm:constr type="primFontSz" for="des" forName="Child3" refType="primFontSz" refFor="des" refForName="Parent" op="lte"/>
      <dgm:constr type="primFontSz" for="des" forName="Child4" refType="primFontSz" refFor="des" refForName="Parent" op="lte"/>
      <dgm:constr type="primFontSz" for="des" forName="Child5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choose name="Name4">
          <dgm:if name="Name5" func="var" arg="dir" op="equ" val="norm">
            <dgm:choose name="Name6">
              <dgm:if name="Name7" axis="ch" ptType="node" func="cnt" op="equ" val="0">
                <dgm:alg type="composite">
                  <dgm:param type="ar" val="2.1059"/>
                </dgm:alg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l" for="ch" forName="ParentAccent1" refType="w" fact="0.9531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l" for="ch" forName="ParentAccent2" refType="w" fact="0.8734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l" for="ch" forName="ParentAccent3" refType="w" fact="0.7937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l" for="ch" forName="ParentAccent4" refType="w" fact="0.714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l" for="ch" forName="ParentAccent5" refType="w" fact="0.6343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l" for="ch" forName="ParentAccent6" refType="w" fact="0.5076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l" for="ch" forName="ParentAccent7" refType="w" fact="0.8766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l" for="ch" forName="ParentAccent8" refType="w" fact="0.8766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l" for="ch" forName="ParentAccent9" refType="w" fact="0.918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l" for="ch" forName="ParentAccent10" refType="w" fact="0.9213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8" axis="ch" ptType="node" func="cnt" op="equ" val="1">
                <dgm:alg type="composite">
                  <dgm:param type="ar" val="3.4411"/>
                </dgm:alg>
                <dgm:constrLst>
                  <dgm:constr type="l" for="ch" forName="Child1Accent1" refType="w" fact="0.284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l" for="ch" forName="Child1Accent2" refType="w" fact="0.2272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l" for="ch" forName="Child1Accent3" refType="w" fact="0.170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l" for="ch" forName="Child1Accent4" refType="w" fact="0.1137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l" for="ch" forName="Child1Accent5" refType="w" fact="0.057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l" for="ch" forName="Child1Accent6" refType="w" fact="0.0002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ParentAccent1" refType="w" fact="0.9713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l" for="ch" forName="ParentAccent2" refType="w" fact="0.9187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l" for="ch" forName="ParentAccent3" refType="w" fact="0.8661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l" for="ch" forName="ParentAccent4" refType="w" fact="0.8136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l" for="ch" forName="ParentAccent5" refType="w" fact="0.761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l" for="ch" forName="ParentAccent6" refType="w" fact="0.6797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l" for="ch" forName="ParentAccent7" refType="w" fact="0.924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l" for="ch" forName="ParentAccent8" refType="w" fact="0.924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l" for="ch" forName="ParentAccent9" refType="w" fact="0.9501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l" for="ch" forName="ParentAccent10" refType="w" fact="0.9518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l" for="ch" forName="Child1" refType="w" fact="0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l" for="ch" forName="Parent" refType="w" fact="0.3653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9" axis="ch" ptType="node" func="cnt" op="equ" val="2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1" refType="w" fact="0.3436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3068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245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842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l" for="ch" forName="Child2Accent5" refType="w" fact="0.1229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l" for="ch" forName="Child2Accent6" refType="w" fact="0.061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.0002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2" refType="w" fact="0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0" axis="ch" ptType="node" func="cnt" op="equ" val="3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2Accent1" refType="w" fact="0.284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2272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170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137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2Accent5" refType="w" fact="0.057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6" refType="w" fact="0.0002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l" for="ch" forName="Child3Accent1" refType="w" fact="0.3436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l" for="ch" forName="Child3Accent2" refType="w" fact="0.3068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l" for="ch" forName="Child3Accent3" refType="w" fact="0.245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l" for="ch" forName="Child3Accent4" refType="w" fact="0.1842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l" for="ch" forName="Child3Accent5" refType="w" fact="0.1229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l" for="ch" forName="Child3Accent6" refType="w" fact="0.061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l" for="ch" forName="Child3Accent7" refType="w" fact="0.0002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3" refType="w" fact="0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l" for="ch" forName="Child2" refType="w" fact="0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1" axis="ch" ptType="node" func="cnt" op="equ" val="4">
                <dgm:alg type="composite">
                  <dgm:param type="ar" val="1.8304"/>
                </dgm:alg>
                <dgm:constrLst>
                  <dgm:constr type="l" for="ch" forName="Parent" refType="w" fact="0.3771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l" for="ch" forName="Child1Accent1" refType="w" fact="0.3904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l" for="ch" forName="Child1Accent3" refType="w" fact="0.3001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l" for="ch" forName="Child1Accent4" refType="w" fact="0.2418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l" for="ch" forName="Child1Accent5" refType="w" fact="0.183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l" for="ch" forName="Child1Accent6" refType="w" fact="0.1252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l" for="ch" forName="Child3Accent1" refType="w" fact="0.3158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l" for="ch" forName="Child3Accent2" refType="w" fact="0.2689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l" for="ch" forName="Child3Accent4" refType="w" fact="0.1614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l" for="ch" forName="Child3Accent5" refType="w" fact="0.1077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l" for="ch" forName="Child1Accent7" refType="w" fact="0.0668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l" for="ch" forName="Child3Accent6" refType="w" fact="0.0539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l" for="ch" forName="Child1Accent8" refType="w" fact="0.008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3Accent7" refType="w" fact="0.0002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l" for="ch" forName="Child4Accent1" refType="w" fact="0.3904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l" for="ch" forName="Child4Accent3" refType="w" fact="0.2998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l" for="ch" forName="Child4Accent4" refType="w" fact="0.241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l" for="ch" forName="Child4Accent5" refType="w" fact="0.1833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l" for="ch" forName="Child4Accent6" refType="w" fact="0.1251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l" for="ch" forName="Child4Accent7" refType="w" fact="0.0668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l" for="ch" forName="Child4Accent8" refType="w" fact="0.0086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l" for="ch" forName="Child2Accent1" refType="w" fact="0.3158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l" for="ch" forName="Child4Accent2" refType="w" fact="0.358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l" for="ch" forName="Child1Accent2" refType="w" fact="0.358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l" for="ch" forName="Child3Accent3" refType="w" fact="0.2151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l" for="ch" forName="Child2Accent2" refType="w" fact="0.2689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l" for="ch" forName="Child2Accent4" refType="w" fact="0.1614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l" for="ch" forName="Child2Accent5" refType="w" fact="0.1077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l" for="ch" forName="Child2Accent6" refType="w" fact="0.0539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l" for="ch" forName="Child2Accent7" refType="w" fact="0.0002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l" for="ch" forName="Child2Accent3" refType="w" fact="0.2151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l" for="ch" forName="ParentAccent1" refType="w" fact="0.9717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l" for="ch" forName="ParentAccent2" refType="w" fact="0.9199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l" for="ch" forName="ParentAccent3" refType="w" fact="0.8682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l" for="ch" forName="ParentAccent4" refType="w" fact="0.8164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l" for="ch" forName="ParentAccent5" refType="w" fact="0.7646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l" for="ch" forName="ParentAccent6" refType="w" fact="0.6846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l" for="ch" forName="ParentAccent7" refType="w" fact="0.9256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l" for="ch" forName="ParentAccent8" refType="w" fact="0.9256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l" for="ch" forName="ParentAccent9" refType="w" fact="0.9509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l" for="ch" forName="ParentAccent10" refType="w" fact="0.952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l" for="ch" forName="Child4" refType="w" fact="0.0081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l" for="ch" forName="Child3" refType="w" fact="0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l" for="ch" forName="Child2" refType="w" fact="0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l" for="ch" forName="Child1" refType="w" fact="0.0081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12">
                <dgm:alg type="composite">
                  <dgm:param type="ar" val="1.3278"/>
                </dgm:alg>
                <dgm:constrLst>
                  <dgm:constr type="l" for="ch" forName="Child2Accent1" refType="w" fact="0.3436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l" for="ch" forName="Child2Accent2" refType="w" fact="0.3068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l" for="ch" forName="Child2Accent3" refType="w" fact="0.245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l" for="ch" forName="Child2Accent4" refType="w" fact="0.1842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l" for="ch" forName="Child2Accent5" refType="w" fact="0.1229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l" for="ch" forName="Child3Accent1" refType="w" fact="0.284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l" for="ch" forName="Child3Accent2" refType="w" fact="0.2272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l" for="ch" forName="Child3Accent3" refType="w" fact="0.170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l" for="ch" forName="Child3Accent4" refType="w" fact="0.1137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l" for="ch" forName="Child2Accent6" refType="w" fact="0.061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l" for="ch" forName="Child3Accent5" refType="w" fact="0.057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l" for="ch" forName="Child2Accent7" refType="w" fact="0.0002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l" for="ch" forName="Child3Accent6" refType="w" fact="0.0002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l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l" for="ch" forName="Child4Accent1" refType="w" fact="0.3436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l" for="ch" forName="Child4Accent2" refType="w" fact="0.3068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l" for="ch" forName="Child4Accent3" refType="w" fact="0.245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l" for="ch" forName="Child4Accent4" refType="w" fact="0.1842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l" for="ch" forName="Child4Accent5" refType="w" fact="0.1229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l" for="ch" forName="Child4Accent6" refType="w" fact="0.061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l" for="ch" forName="Child4Accent7" refType="w" fact="0.0002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l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l" for="ch" forName="ParentAccent1" refType="w" fact="0.9713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l" for="ch" forName="ParentAccent2" refType="w" fact="0.9187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l" for="ch" forName="ParentAccent3" refType="w" fact="0.8661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l" for="ch" forName="ParentAccent4" refType="w" fact="0.8136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l" for="ch" forName="ParentAccent5" refType="w" fact="0.761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l" for="ch" forName="ParentAccent6" refType="w" fact="0.6797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l" for="ch" forName="ParentAccent7" refType="w" fact="0.924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l" for="ch" forName="ParentAccent8" refType="w" fact="0.924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l" for="ch" forName="ParentAccent9" refType="w" fact="0.9501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l" for="ch" forName="ParentAccent10" refType="w" fact="0.9518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l" for="ch" forName="Child1Accent1" refType="w" fact="0.4819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l" for="ch" forName="Child1Accent4" refType="w" fact="0.3653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l" for="ch" forName="Child1Accent5" refType="w" fact="0.304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l" for="ch" forName="Child1Accent6" refType="w" fact="0.2426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l" for="ch" forName="Child1Accent7" refType="w" fact="0.1813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l" for="ch" forName="Child1Accent8" refType="w" fact="0.12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l" for="ch" forName="Child1Accent9" refType="w" fact="0.0587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l" for="ch" forName="Child5Accent1" refType="w" fact="0.4819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l" for="ch" forName="Child5Accent4" refType="w" fact="0.3653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l" for="ch" forName="Child5Accent5" refType="w" fact="0.304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l" for="ch" forName="Child5Accent6" refType="w" fact="0.2426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l" for="ch" forName="Child5Accent7" refType="w" fact="0.1813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l" for="ch" forName="Child5Accent8" refType="w" fact="0.12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l" for="ch" forName="Child5Accent9" refType="w" fact="0.0587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l" for="ch" forName="Child5Accent2" refType="w" fact="0.453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l" for="ch" forName="Child5Accent3" refType="w" fact="0.4118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l" for="ch" forName="Child1Accent2" refType="w" fact="0.4458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l" for="ch" forName="Child1Accent3" refType="w" fact="0.4054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l" for="ch" forName="Child5" refType="w" fact="0.0581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l" for="ch" forName="Child4" refType="w" fact="0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l" for="ch" forName="Child3" refType="w" fact="0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l" for="ch" forName="Child2" refType="w" fact="0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l" for="ch" forName="Child1" refType="w" fact="0.0581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l" for="ch" forName="Parent" refType="w" fact="0.3653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if>
          <dgm:else name="Name13">
            <dgm:choose name="Name14">
              <dgm:if name="Name15" axis="ch" ptType="node" func="cnt" op="equ" val="0">
                <dgm:alg type="composite">
                  <dgm:param type="ar" val="2.1059"/>
                </dgm:alg>
                <dgm:constrLst>
                  <dgm:constr type="r" for="ch" forName="Parent" refType="w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r" for="ch" forName="ParentAccent1" refType="w" fact="0.0469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r" for="ch" forName="ParentAccent2" refType="w" fact="0.1266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r" for="ch" forName="ParentAccent3" refType="w" fact="0.2063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r" for="ch" forName="ParentAccent4" refType="w" fact="0.286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r" for="ch" forName="ParentAccent5" refType="w" fact="0.3657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r" for="ch" forName="ParentAccent6" refType="w" fact="0.4924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r" for="ch" forName="ParentAccent7" refType="w" fact="0.1234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r" for="ch" forName="ParentAccent8" refType="w" fact="0.1234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r" for="ch" forName="ParentAccent9" refType="w" fact="0.081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r" for="ch" forName="ParentAccent10" refType="w" fact="0.0787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16" axis="ch" ptType="node" func="cnt" op="equ" val="1">
                <dgm:alg type="composite">
                  <dgm:param type="ar" val="3.4411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r" for="ch" forName="Child1Accent1" refType="w" fact="0.716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r" for="ch" forName="Child1Accent2" refType="w" fact="0.7728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r" for="ch" forName="Child1Accent3" refType="w" fact="0.829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r" for="ch" forName="Child1Accent4" refType="w" fact="0.8863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r" for="ch" forName="Child1Accent5" refType="w" fact="0.943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r" for="ch" forName="Child1Accent6" refType="w" fact="0.9998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ParentAccent1" refType="w" fact="0.0287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r" for="ch" forName="ParentAccent2" refType="w" fact="0.0813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r" for="ch" forName="ParentAccent3" refType="w" fact="0.1339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r" for="ch" forName="ParentAccent4" refType="w" fact="0.1864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r" for="ch" forName="ParentAccent5" refType="w" fact="0.239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r" for="ch" forName="ParentAccent6" refType="w" fact="0.3203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r" for="ch" forName="ParentAccent7" refType="w" fact="0.075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r" for="ch" forName="ParentAccent8" refType="w" fact="0.075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r" for="ch" forName="ParentAccent9" refType="w" fact="0.0499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r" for="ch" forName="ParentAccent10" refType="w" fact="0.0482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r" for="ch" forName="Child1" refType="w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r" for="ch" forName="Parent" refType="w" fact="0.6347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17" axis="ch" ptType="node" func="cnt" op="equ" val="2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2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6564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6932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754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158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8771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38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.9998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2" refType="w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8" axis="ch" ptType="node" func="cnt" op="equ" val="3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r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716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7728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829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863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943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998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r" for="ch" forName="Child3Accent1" refType="w" fact="0.6564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r" for="ch" forName="Child3Accent2" refType="w" fact="0.6932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r" for="ch" forName="Child3Accent3" refType="w" fact="0.754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r" for="ch" forName="Child3Accent4" refType="w" fact="0.8158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r" for="ch" forName="Child3Accent5" refType="w" fact="0.8771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r" for="ch" forName="Child3Accent6" refType="w" fact="0.938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r" for="ch" forName="Child3Accent7" refType="w" fact="0.9998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3" refType="w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r" for="ch" forName="Child2" refType="w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9" axis="ch" ptType="node" func="cnt" op="equ" val="4">
                <dgm:alg type="composite">
                  <dgm:param type="ar" val="1.8304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r" for="ch" forName="Parent" refType="w" fact="0.6229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r" for="ch" forName="Child1Accent1" refType="w" fact="0.6096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r" for="ch" forName="Child1Accent3" refType="w" fact="0.6999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r" for="ch" forName="Child1Accent4" refType="w" fact="0.7582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r" for="ch" forName="Child1Accent5" refType="w" fact="0.816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r" for="ch" forName="Child1Accent6" refType="w" fact="0.8748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r" for="ch" forName="Child3Accent1" refType="w" fact="0.6842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r" for="ch" forName="Child3Accent2" refType="w" fact="0.7311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r" for="ch" forName="Child3Accent4" refType="w" fact="0.8386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r" for="ch" forName="Child3Accent5" refType="w" fact="0.8923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r" for="ch" forName="Child1Accent7" refType="w" fact="0.9332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r" for="ch" forName="Child3Accent6" refType="w" fact="0.9461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r" for="ch" forName="Child1Accent8" refType="w" fact="0.991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3Accent7" refType="w" fact="0.9998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r" for="ch" forName="Child4Accent1" refType="w" fact="0.6096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r" for="ch" forName="Child4Accent3" refType="w" fact="0.7002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r" for="ch" forName="Child4Accent4" refType="w" fact="0.758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r" for="ch" forName="Child4Accent5" refType="w" fact="0.8167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r" for="ch" forName="Child4Accent6" refType="w" fact="0.8749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r" for="ch" forName="Child4Accent7" refType="w" fact="0.9332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r" for="ch" forName="Child4Accent8" refType="w" fact="0.9914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r" for="ch" forName="Child2Accent1" refType="w" fact="0.6842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r" for="ch" forName="Child4Accent2" refType="w" fact="0.642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r" for="ch" forName="Child1Accent2" refType="w" fact="0.641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r" for="ch" forName="Child3Accent3" refType="w" fact="0.7849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r" for="ch" forName="Child2Accent2" refType="w" fact="0.7311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r" for="ch" forName="Child2Accent4" refType="w" fact="0.8386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r" for="ch" forName="Child2Accent5" refType="w" fact="0.8923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r" for="ch" forName="Child2Accent6" refType="w" fact="0.9461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r" for="ch" forName="Child2Accent7" refType="w" fact="0.9998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r" for="ch" forName="Child2Accent3" refType="w" fact="0.7849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r" for="ch" forName="ParentAccent1" refType="w" fact="0.0283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r" for="ch" forName="ParentAccent2" refType="w" fact="0.0801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r" for="ch" forName="ParentAccent3" refType="w" fact="0.1318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r" for="ch" forName="ParentAccent4" refType="w" fact="0.1836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r" for="ch" forName="ParentAccent5" refType="w" fact="0.2354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r" for="ch" forName="ParentAccent6" refType="w" fact="0.3154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r" for="ch" forName="ParentAccent7" refType="w" fact="0.0744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r" for="ch" forName="ParentAccent8" refType="w" fact="0.0744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r" for="ch" forName="ParentAccent9" refType="w" fact="0.0491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r" for="ch" forName="ParentAccent10" refType="w" fact="0.047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r" for="ch" forName="Child4" refType="w" fact="0.9919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r" for="ch" forName="Child3" refType="w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r" for="ch" forName="Child2" refType="w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r" for="ch" forName="Child1" refType="w" fact="0.9919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20">
                <dgm:alg type="composite">
                  <dgm:param type="ar" val="1.3278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5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primFontSz" for="des" forName="Child5" refType="primFontSz" refFor="des" refForName="Child1" op="equ"/>
                  <dgm:constr type="r" for="ch" forName="Child2Accent1" refType="w" fact="0.6564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r" for="ch" forName="Child2Accent2" refType="w" fact="0.6932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r" for="ch" forName="Child2Accent3" refType="w" fact="0.754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r" for="ch" forName="Child2Accent4" refType="w" fact="0.8158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r" for="ch" forName="Child2Accent5" refType="w" fact="0.8771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r" for="ch" forName="Child2Accent6" refType="w" fact="0.938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r" for="ch" forName="Child2Accent7" refType="w" fact="0.9998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r" for="ch" forName="Child3Accent1" refType="w" fact="0.716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r" for="ch" forName="Child3Accent2" refType="w" fact="0.7728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r" for="ch" forName="Child3Accent3" refType="w" fact="0.829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r" for="ch" forName="Child3Accent4" refType="w" fact="0.8863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r" for="ch" forName="Child3Accent5" refType="w" fact="0.943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r" for="ch" forName="Child3Accent6" refType="w" fact="0.9998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r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r" for="ch" forName="Child4Accent1" refType="w" fact="0.6564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r" for="ch" forName="Child4Accent2" refType="w" fact="0.6932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r" for="ch" forName="Child4Accent3" refType="w" fact="0.754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r" for="ch" forName="Child4Accent4" refType="w" fact="0.8158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r" for="ch" forName="Child4Accent5" refType="w" fact="0.8771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r" for="ch" forName="Child4Accent6" refType="w" fact="0.938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r" for="ch" forName="Child4Accent7" refType="w" fact="0.9998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r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r" for="ch" forName="ParentAccent1" refType="w" fact="0.0287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r" for="ch" forName="ParentAccent2" refType="w" fact="0.0813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r" for="ch" forName="ParentAccent3" refType="w" fact="0.1339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r" for="ch" forName="ParentAccent4" refType="w" fact="0.1864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r" for="ch" forName="ParentAccent5" refType="w" fact="0.239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r" for="ch" forName="ParentAccent6" refType="w" fact="0.3203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r" for="ch" forName="ParentAccent7" refType="w" fact="0.075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r" for="ch" forName="ParentAccent8" refType="w" fact="0.075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r" for="ch" forName="ParentAccent9" refType="w" fact="0.0499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r" for="ch" forName="ParentAccent10" refType="w" fact="0.0482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r" for="ch" forName="Child1Accent1" refType="w" fact="0.5181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r" for="ch" forName="Child1Accent2" refType="w" fact="0.5542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r" for="ch" forName="Child1Accent3" refType="w" fact="0.5946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r" for="ch" forName="Child1Accent4" refType="w" fact="0.6347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r" for="ch" forName="Child1Accent5" refType="w" fact="0.696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r" for="ch" forName="Child1Accent6" refType="w" fact="0.7574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r" for="ch" forName="Child1Accent7" refType="w" fact="0.8187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r" for="ch" forName="Child1Accent8" refType="w" fact="0.88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r" for="ch" forName="Child1Accent9" refType="w" fact="0.9413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r" for="ch" forName="Child5Accent1" refType="w" fact="0.5181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r" for="ch" forName="Child5Accent2" refType="w" fact="0.547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r" for="ch" forName="Child5Accent3" refType="w" fact="0.5882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r" for="ch" forName="Child5Accent4" refType="w" fact="0.6347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r" for="ch" forName="Child5Accent5" refType="w" fact="0.696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r" for="ch" forName="Child5Accent6" refType="w" fact="0.7574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r" for="ch" forName="Child5Accent7" refType="w" fact="0.8187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r" for="ch" forName="Child5Accent8" refType="w" fact="0.88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r" for="ch" forName="Child5Accent9" refType="w" fact="0.9423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r" for="ch" forName="Child5" refType="w" fact="0.9419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r" for="ch" forName="Child4" refType="w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r" for="ch" forName="Child3" refType="w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r" for="ch" forName="Child2" refType="w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r" for="ch" forName="Child1" refType="w" fact="0.9419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r" for="ch" forName="Parent" refType="w" fact="0.6347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else>
        </dgm:choose>
        <dgm:layoutNode name="ParentAccen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" styleLbl="alignNode1">
          <dgm:varLst>
            <dgm:chMax val="5"/>
            <dgm:chPref val="3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 ptType="node"/>
          <dgm:constrLst>
            <dgm:constr type="lMarg" refType="primFontSz" fact="0.1"/>
            <dgm:constr type="rMarg" refType="primFontSz" fact="0.1"/>
            <dgm:constr type="tMarg" refType="primFontSz" fact="0.1"/>
            <dgm:constr type="bMarg" refType="primFontSz" fact="0.1"/>
          </dgm:constrLst>
          <dgm:ruleLst>
            <dgm:rule type="primFontSz" val="5" fact="NaN" max="NaN"/>
          </dgm:ruleLst>
        </dgm:layoutNode>
        <dgm:forEach name="Name21" axis="ch" ptType="node" cnt="1">
          <dgm:layoutNode name="Child1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2" axis="ch" ptType="node" st="2" cnt="1">
          <dgm:layoutNode name="Child2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3" axis="ch" ptType="node" st="3" cnt="1">
          <dgm:layoutNode name="Child3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4" axis="ch" ptType="node" st="4" cnt="1">
          <dgm:layoutNode name="Child4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5" axis="ch" ptType="node" st="5" cnt="1">
          <dgm:layoutNode name="Child5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47385-0701-4193-A368-E666A56C54BC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0B66CC-2E85-44F2-A2E0-EA1AD04A13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917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B66CC-2E85-44F2-A2E0-EA1AD04A13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054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077782174"/>
              </p:ext>
            </p:extLst>
          </p:nvPr>
        </p:nvGraphicFramePr>
        <p:xfrm>
          <a:off x="323528" y="332656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2471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uz-Cyrl-UZ" sz="3200" b="1" dirty="0">
                <a:latin typeface="Times New Roman" pitchFamily="18" charset="0"/>
                <a:cs typeface="Times New Roman" pitchFamily="18" charset="0"/>
              </a:rPr>
              <a:t>РЕЖА</a:t>
            </a:r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776540881"/>
              </p:ext>
            </p:extLst>
          </p:nvPr>
        </p:nvGraphicFramePr>
        <p:xfrm>
          <a:off x="467544" y="908720"/>
          <a:ext cx="856895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2116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332656"/>
            <a:ext cx="8424936" cy="59766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марта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ҳосилдорлиги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узоқ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яшаши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сермаҳсуллиги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жиҳатдан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қўйилган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хатолар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ўсиликнинг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келгуси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баъзан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сезилади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лекин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вақтда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тузатиш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қийин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тузатиб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бўлмайди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қатъий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чиқилган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режа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режадаги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вазифалар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тупроқ-иқлим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щароити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биологик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ҳусусиятлари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ташкилий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шароити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ҳисобга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тузилади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Бундан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ташқари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ўтказишдан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жойлаштиришга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туп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қалинлиги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техникасига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аҳамият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Бундан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ташқари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мевасининг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ташишга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ноқулайлиги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хисобга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олиниб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қайта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корхоналарига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магистрал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йўлларга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яқин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мехнати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сарф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ҳисобга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аҳоли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яшайдиган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узоқ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танлашда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хоссалари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сизот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сувларининг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чуқурлиги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рельефи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бағрлар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экспозицияси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хавзаларининг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яқин-узоқлиги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шамолдан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ҳимоя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поласаларнинг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мавжудлиги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шароитлар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ҳисобга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рельефли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майдонлардан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қулай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механизация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8732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8568952" cy="612068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Текисликларда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оқиб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манбаларига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яқин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этилиши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Қулай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0,004-0,008°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қиялик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узунлигининг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 га 4-8 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қиялик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келса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бағир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танлашда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шароитига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шамол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режимига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талабларини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ҳисобга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Юқорида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айтиб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ўтилганидек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қишлоқ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экинлари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яроқли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мослашади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ҳусусиятидан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қумликларни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мустахкамлашда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тоғлар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тоғ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этакларидаги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тошли-тупроқли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шағалтошли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сизот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юзасига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яқин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ўзлаштиришда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тузиш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вақтда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хўжаликнинг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тармоқларини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ривожлантиришнинг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истиқболли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режасига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мувофиқ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сийрак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жойлашмаслиги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яқин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уч-беш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режаси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тузилади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тартиби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ёппасига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боғларни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ҳисобга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машиналарнинг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материалларнинг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бекорга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ортиқча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сарфланишининг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олишга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бригадаларини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бошқаришни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ҳосилни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қўриқлашни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шунга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ўхшашларни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енгиллаштиради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қийинлигини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ҳисобга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аҳоли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яшайдиган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пунктларга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яқин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ажратиш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маъқул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Узоқдаги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дала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шийпонлари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темир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станцияларигача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қулай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муҳим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39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71406" y="428628"/>
            <a:ext cx="8929718" cy="6572272"/>
          </a:xfrm>
        </p:spPr>
        <p:txBody>
          <a:bodyPr>
            <a:noAutofit/>
          </a:bodyPr>
          <a:lstStyle/>
          <a:p>
            <a:pPr marL="176213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қилишда тоғ ёнбағирлари, тошлоқ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қумли ерлар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ўзлаштирилиб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фойдаланилмоқда, чунки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ёнбағирларда текис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ҳосили 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ширадор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рангдор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76213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Ёнбағирларни танлашда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қиялигига аҳамият бериш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қиялик ошган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сари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қилиш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боғлиқ харажатлар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меҳнат ҳам кўпаяди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10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қияликлар 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10-20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ўр-тача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20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қия ҳисобланади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қилиш 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қийинчиликлар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боғлиқ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оқламайди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қияликларда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қаторлари уларга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кўндаланг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қилиб 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мақ-сад тупроқнинг ювилиб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кетиши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суғориш ҳамда ёғин сувларининг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беҳуда сарф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тупроқдаги намнинг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камайиб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кетишини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қулайлаштиришдир.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Қиялик кўпроқ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(10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супача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(терраса)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қилинади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Айниқса поғонали супачалар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тарқалган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76213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Бу усул ҳам тупроқни эрозиядан сақлайди, нам тўплани-шига ёрдам беради, парвариш ишларини қулайлаштиради.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176213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маҳсулдорлиги, ҳосилнинг сифати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жиҳатдан тупроқ характери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хусусятларига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боғлиқ.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Ўзбекис-тонда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ўтлоқ-бўз, ўтлоқ тупроқлар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лай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қатлами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50-60 см. дан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тош-шағалли ералрда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танлашда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шамол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режимига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аҳамият бериш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Шамол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ҳимоя дарахтлари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ўралма-ган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хатарли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25" name="Object 1"/>
          <p:cNvGraphicFramePr>
            <a:graphicFrameLocks noChangeAspect="1"/>
          </p:cNvGraphicFramePr>
          <p:nvPr/>
        </p:nvGraphicFramePr>
        <p:xfrm>
          <a:off x="59754" y="142852"/>
          <a:ext cx="9012840" cy="4786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Точечный рисунок" r:id="rId3" imgW="3067352" imgH="1914474" progId="Paint.Picture">
                  <p:embed/>
                </p:oleObj>
              </mc:Choice>
              <mc:Fallback>
                <p:oleObj name="Точечный рисунок" r:id="rId3" imgW="3067352" imgH="1914474" progId="Paint.Picture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13708" b="1195"/>
                      <a:stretch>
                        <a:fillRect/>
                      </a:stretch>
                    </p:blipFill>
                    <p:spPr bwMode="auto">
                      <a:xfrm>
                        <a:off x="59754" y="142852"/>
                        <a:ext cx="9012840" cy="478632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14282" y="5130241"/>
            <a:ext cx="86439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қатор экиладиган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поғонали супача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8568952" cy="61926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ажратилгандан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режада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бўлимлар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чегараси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қурилишлари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навларга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ажратиш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бостирмалари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қурилиш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омборлар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белгиланади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квартал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карталарнинг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катталиги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шакли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аниқланади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зовур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тармоқлари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йўллар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ҳимоя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қилувчи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дарахтзорлар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лойиҳаси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тузилди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Режа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тузишда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таркиби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жойлаштириш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олинадиган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маҳсулотдан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зангларни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қалинлиги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агротехника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шунга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ўхшашлар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аниқланди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ихтисослашган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хўжаликларда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350-500 га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ортиқ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бўлимларга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ажратилади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кварталларга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кварталлар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навбатида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карталарга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Карталар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бирлигидир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йўллар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оралиғидаги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3-5 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эгаллайдиган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яхлит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токзорлардан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карталар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бурчакли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шаклда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ҳосилни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кесилган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зангларни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чиқиб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кетиш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қийин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бўлмаслиги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кенглиги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бўйлаб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100 м дан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ошмаслиги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Карталарнинг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(300-500м)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кўндаланг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қараб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аниқланади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Карталар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орасида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қаторларига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5 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кенгликда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қолдирилади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квартал 3-5 га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карталардан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Кварталлар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орасида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бўйлаб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8 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кенгликда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қолдирилади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вақти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тракторнинг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айланишига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транспорт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тармоқларини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жойлаштиришга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Паст баланд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жойлардаги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квартал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карталар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кичикроқ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189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8568952" cy="604867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келгусида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эгатлари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бўйлаб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шамол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томон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бўйлаб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жойлаштирилади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Тоғли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ҳудудларда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бағирларга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кўндаланг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бундан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мақсад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ювилиб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кетиши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ёғин-сочин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сувларининг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оқиб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кетиб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йўқолиши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олишдир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каналлари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кварталлар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чегараси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бўйлаб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вақтинча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тармоқлари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ариқлар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карталар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орасидаги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бўйлаб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ковланади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ариқлар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механизация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ишлашга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халақит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бермаслиги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ҳисобга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шамолнинг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зарарли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ҳимоя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атрофига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иҳота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дарахтлари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ўтқазишдан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мақсадга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мувофиқ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дарахтлар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шамолдан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ҳимоя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олмайди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Ҳеч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бўлмаганда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бажарилади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Иҳота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дарахтлари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ўрмонлар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чети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баландлик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ташқи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чегарасида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хавзалари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чегарасида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жарликлар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йўлларнинг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шамол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доим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чегарасида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Иҳота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дарахтзорларининг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кенглиги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рельефи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шамолнинг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полосалар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5-6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дарахтдан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Баланд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ўсадиган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узоқ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яшайдиган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секин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ўсадиган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дарахт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полосаларга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тез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ўсадиган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етиб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галма-галдан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алмаштириб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Ёруғсевар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дарахтлар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полосалар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чеккасига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сояга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чидамлилари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ўртасига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Ихота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дарахтларининг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охирги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10-12 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узоқда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акс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яқин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заифлаштириб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қўяди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559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034366" cy="582594"/>
          </a:xfrm>
        </p:spPr>
        <p:txBody>
          <a:bodyPr/>
          <a:lstStyle/>
          <a:p>
            <a:pPr algn="ctr"/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Ерни экишга тайёрлаш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14282" y="857232"/>
            <a:ext cx="8643998" cy="5500726"/>
          </a:xfrm>
        </p:spPr>
        <p:txBody>
          <a:bodyPr>
            <a:normAutofit/>
          </a:bodyPr>
          <a:lstStyle/>
          <a:p>
            <a:pPr marL="176213" indent="0" algn="just">
              <a:buNone/>
            </a:pPr>
            <a:r>
              <a:rPr lang="uz-Cyrl-UZ" sz="1800" dirty="0" smtClean="0">
                <a:latin typeface="Times New Roman" pitchFamily="18" charset="0"/>
                <a:cs typeface="Times New Roman" pitchFamily="18" charset="0"/>
              </a:rPr>
              <a:t>Ерни экишга тайёрлашда бир қатор ташкилий ва агротехника ишлари (ерни бегона ўтлардан ва бошқа ўсимлик қол-диқларидан тозалаш, ерни текислаш, органик ва минерал ўғитлар солиш, суғориш шахобчаларини белгилаш кабилар) амалга оширилади.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Бегона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ўтлардан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тозалаш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20-25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чуқурликда ҳайдалиб, илдиз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қолдиқларидан тозаланади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плугли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борона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культиваторлардан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боғ, 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бутазорлардан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бўшаган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дуккакли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дуккакли-бошоқли экинлар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нўхат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ловия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соя, беда,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жавдар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аралашмаси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кўпчилиги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ўғит сифатида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ҳайдаб юборилиши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176213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Ер ости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яқин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(1-1,5 м.)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шўрланган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мелиоратив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ҳолати яхшилангач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Акс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ҳолда,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ривожланмай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ҳатто нобуд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тизимининг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кислород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етишмаслигидан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шикастланиши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ер ости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суви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таркибидаги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тузларнинг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чала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оксидланиб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ҳалокатли таъсир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кўрсатиши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сабаб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холларнинг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олдини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зовурлардан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Нам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қочирувчи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шўрсизлантирувчи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эрозион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зовурлар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вақтларда диаметри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40-50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мм.ли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пластмасса дренаж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қувурларидан кенг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фойдаланилмоқда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Улар ДПБН-1,8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қувур ётқизгичлар ёрдамида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1,5-1,8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чуқур-ликда ётқизилади.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500042"/>
            <a:ext cx="8358246" cy="4000528"/>
          </a:xfrm>
        </p:spPr>
        <p:txBody>
          <a:bodyPr/>
          <a:lstStyle/>
          <a:p>
            <a:pPr marL="27305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/>
              <a:t>Токзорга</a:t>
            </a:r>
            <a:r>
              <a:rPr lang="ru-RU" dirty="0" smtClean="0"/>
              <a:t> </a:t>
            </a:r>
            <a:r>
              <a:rPr lang="ru-RU" dirty="0" err="1" smtClean="0"/>
              <a:t>иссиқ </a:t>
            </a:r>
            <a:r>
              <a:rPr lang="ru-RU" dirty="0" smtClean="0"/>
              <a:t>(</a:t>
            </a:r>
            <a:r>
              <a:rPr lang="ru-RU" dirty="0" err="1" smtClean="0"/>
              <a:t>гармсел</a:t>
            </a:r>
            <a:r>
              <a:rPr lang="ru-RU" dirty="0" smtClean="0"/>
              <a:t>) </a:t>
            </a:r>
            <a:r>
              <a:rPr lang="ru-RU" dirty="0" err="1" smtClean="0"/>
              <a:t>ҳамда совуқ шамоллар</a:t>
            </a:r>
            <a:r>
              <a:rPr lang="ru-RU" dirty="0" smtClean="0"/>
              <a:t>, </a:t>
            </a:r>
            <a:r>
              <a:rPr lang="ru-RU" dirty="0" err="1" smtClean="0"/>
              <a:t>кучли</a:t>
            </a:r>
            <a:r>
              <a:rPr lang="ru-RU" dirty="0" smtClean="0"/>
              <a:t> </a:t>
            </a:r>
            <a:r>
              <a:rPr lang="ru-RU" dirty="0" err="1" smtClean="0"/>
              <a:t>ёмғир </a:t>
            </a:r>
            <a:r>
              <a:rPr lang="ru-RU" dirty="0" smtClean="0"/>
              <a:t>(жала, сел) </a:t>
            </a:r>
            <a:r>
              <a:rPr lang="ru-RU" dirty="0" err="1" smtClean="0"/>
              <a:t>жиддий</a:t>
            </a:r>
            <a:r>
              <a:rPr lang="ru-RU" dirty="0" smtClean="0"/>
              <a:t> </a:t>
            </a:r>
            <a:r>
              <a:rPr lang="ru-RU" dirty="0" err="1" smtClean="0"/>
              <a:t>зарар</a:t>
            </a:r>
            <a:r>
              <a:rPr lang="ru-RU" dirty="0" smtClean="0"/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етказади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сақлаш 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бўлажак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атрофига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ҳимоя дарахтларини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 қилиб экилган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дарахтлари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буталар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 босишдан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эрозияси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кўчи-шидан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сақлайди.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7305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Токчиликда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оқимни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шамолни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тартибга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ҳимоя дарахтларидан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Биринчиси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тоғ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тоғ олди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зоналарида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қўлланилиб,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бунда 3-5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 бутасимон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смородина, малина, тол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1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0,5 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оралиқда экилади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Кварталлар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ҳудуди бўйлаб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шамол-ни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тартибга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ҳимоя дарахтлари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 ёнғоқ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 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ораликда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2-3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 терак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1-2,0 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оралиқда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Ҳимоя дарахтзорлар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ўртасидаги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оралиқ текис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500-1000 м.,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тоғли жойларда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200-300 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10 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узоқликда жойлаштирилади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6" y="-11114"/>
            <a:ext cx="8248680" cy="725470"/>
          </a:xfrm>
        </p:spPr>
        <p:txBody>
          <a:bodyPr/>
          <a:lstStyle/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Экишдан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785794"/>
            <a:ext cx="8572560" cy="592935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органик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минерал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ўғитлар солиниб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чуқур ҳайдалади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Айниқса,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плантаж плуги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қатламини чуқур ағдариб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(60-70 см.)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ҳайдаш тупроқнинг физикавий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кимёвий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хоссаларини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ҳаво, 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иссиқлик режимларини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ўзлаштириш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хусусият-ларини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тупроқдаги микроорганизмлар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фаолиятини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кучайтиради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тупроқнинг 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ўтказувчанлик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сақлаш қобилятини тартибга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бегона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унувчанлигини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йўқотади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.к.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Плантаж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 вақт­куз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ноябр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ойи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ҳисоблана-ди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Ҳайдашдан кейинги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палахсалари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сувнинг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тупроққа кўпроқ сингишига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тўпланиб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сақланишига ёрдам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 даврида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сатҳи баҳорда кўчатлар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экилгунга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қадар ўрнашади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плантаж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чуқур ҳайдаш кўчат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оралиғидаги давр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2-3 ой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маъқул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Плантаж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қилибоқ орқасидан кўчат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чўкиши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ўтириши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ривожланмаслиги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Музлаган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 босган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плантаж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Плантаждан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гектар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ҳисобига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30-40 т.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чириган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гўнг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500-600 кг. суперфосфат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аммофос, 90-100 кг. калий тузи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Плантаж ПП-50ПГ, ППН-50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маркали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плантаж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плуглари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оширилди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Улар Т-100М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Т-100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типидаги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тракторларга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тиркаб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қатламини ағдармасдан чуқур юмшатишда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(80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см.гача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РН-80Б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юмшаткичдан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УОМ-50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машинасидан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Плантаж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қилишдан олдин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пайкалларга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400-500 м.,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30-40 м.). Плантаж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плугда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айланма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ҳаракат қилиб ҳайдашга йўл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қўйилмайди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ҳайдалиб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агрегат тез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728" y="131762"/>
            <a:ext cx="7924800" cy="725470"/>
          </a:xfrm>
        </p:spPr>
        <p:txBody>
          <a:bodyPr/>
          <a:lstStyle/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ҳудудини ташкил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қилиш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14282" y="928670"/>
            <a:ext cx="8643966" cy="5500726"/>
          </a:xfrm>
        </p:spPr>
        <p:txBody>
          <a:bodyPr>
            <a:normAutofit lnSpcReduction="10000"/>
          </a:bodyPr>
          <a:lstStyle/>
          <a:p>
            <a:pPr indent="9525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масъулиятли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хўжаликнинг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режасига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қилишнинг замон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технологияси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талабларига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жавоб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яхлит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ажратилгани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маъқул.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қилиш, ишчи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механизациядан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ҳосилни асраш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енгиллаштиради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парвариши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меҳнатни талаб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қилгани 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аҳоли пунктига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яқинроқ жойлаштириш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мақсадга мувофиқ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9525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ажратилгач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ҳудудини ташкил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 режаси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тузилади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қилинадиган участкалар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кварталлар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карталар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тармоқлари, сув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манбалари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ҳимоя дарахтлари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дала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шийпонлари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омборхоналар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лойиҳалаштиришда ажратилган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паст-баландлиги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қатлами, 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инобатга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9525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Ташкилий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қулайлаштириш мақсадида 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ажратилган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20-25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га.ли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кварталларга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навбатида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3-5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га.ли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карталарга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 олди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кварталлар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12-15 га.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белгиланади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квартал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тўғри тўрт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бурчак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кварталларнинг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400 м.,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бўйи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700 м. 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ошмаслиги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Карталарнинг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бўйи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300-500 м.,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100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белгиланади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Кварталлар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8 м.,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карталар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5 м.,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четида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10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кенгликда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қолдирилади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642918"/>
            <a:ext cx="8286808" cy="5500726"/>
          </a:xfrm>
        </p:spPr>
        <p:txBody>
          <a:bodyPr>
            <a:normAutofit/>
          </a:bodyPr>
          <a:lstStyle/>
          <a:p>
            <a:pPr marL="27305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қаторини тўғри белгилаш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муҳим аҳамиятга 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Тупроқдаги намнинг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сақланиши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рельефига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боғлиқ бўл-маган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қаторлари шимолдан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жанубга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ток кун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бўйи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ёруғликдан 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Суғориладиган майдонларда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қаторлари су-ғориш эгатлари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бўйлаб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шамол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тамонга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жойлаштирилади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суғориш шахобчалари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кварталлар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чети,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вақтинча суғориш шахобчалари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карталар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орасидаги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бўйлаб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7-8% 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қилиши 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Ёнбағирларда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қаторлари тупроқни эрозиядан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сақлаш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нам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тўплаш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атмосфера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ёғинларини ушлаб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қолиш мақса-дида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кўндаланг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олинади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(22-расм). </a:t>
            </a:r>
          </a:p>
          <a:p>
            <a:pPr marL="27305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баҳорги совуқлар ҳамда замбуруғ касаллиликларига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қарши курашиш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мақсадида ҳаво оқимини ўтиб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туришини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ҳаво дренажини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таъминлаш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ҳимоя дарахтлари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200 м. да 20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оралиқ жой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қолдириш 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Юқорида баён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қилинган барча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аниқ амалга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мақсадида махсус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геодезия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ас-боблардан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097" name="Object 1"/>
          <p:cNvGraphicFramePr>
            <a:graphicFrameLocks noChangeAspect="1"/>
          </p:cNvGraphicFramePr>
          <p:nvPr/>
        </p:nvGraphicFramePr>
        <p:xfrm>
          <a:off x="357158" y="214290"/>
          <a:ext cx="5494728" cy="6286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Точечный рисунок" r:id="rId3" imgW="2180952" imgH="3086531" progId="Paint.Picture">
                  <p:embed/>
                </p:oleObj>
              </mc:Choice>
              <mc:Fallback>
                <p:oleObj name="Точечный рисунок" r:id="rId3" imgW="2180952" imgH="3086531" progId="Paint.Picture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58" y="214290"/>
                        <a:ext cx="5494728" cy="628654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5929322" y="1714488"/>
            <a:ext cx="307180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Токзор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майдонини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ташкил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қилиш схемаси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1 -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карталар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r>
              <a:rPr kumimoji="0" lang="uz-Cyrl-UZ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2 -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ҳимоя дарахтлари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r>
              <a:rPr kumimoji="0" lang="uz-Cyrl-UZ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3 -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карталар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ўртасидаги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йўл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4 -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магистрал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йўл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6865" name="Object 1"/>
          <p:cNvGraphicFramePr>
            <a:graphicFrameLocks noChangeAspect="1"/>
          </p:cNvGraphicFramePr>
          <p:nvPr/>
        </p:nvGraphicFramePr>
        <p:xfrm>
          <a:off x="428628" y="41239"/>
          <a:ext cx="8072462" cy="56023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6" r:id="rId3" imgW="5563377" imgH="3866667" progId="Unknown">
                  <p:embed/>
                </p:oleObj>
              </mc:Choice>
              <mc:Fallback>
                <p:oleObj r:id="rId3" imgW="5563377" imgH="3866667" progId="Unknown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8" y="41239"/>
                        <a:ext cx="8072462" cy="56023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57158" y="5842361"/>
            <a:ext cx="878684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Ёнбағирларда токзор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майдонини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ташкил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этиш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схемаси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1 -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горизонтал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ётиғи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);   2 -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йўллар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3 -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ҳимоя дарахтлари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4 - ток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қаторлари томони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501122" cy="857256"/>
          </a:xfrm>
        </p:spPr>
        <p:txBody>
          <a:bodyPr/>
          <a:lstStyle/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жойлаштириш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14282" y="928670"/>
            <a:ext cx="8715436" cy="571504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ҳудуднинг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ер,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туп-роқ-иқлим шароитлари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йў-налиши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шароитиида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Оқ хусайни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Гўзал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қора, Жанжал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қора, Нимранг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Пушти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тойифи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Қизил хурмони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Паркент, Мускат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александрский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Каттақўрғон кабилар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кишмиш,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Оқ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кишмиш, Кишмиш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Хишрау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Пушти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кишмиш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Вир кишмиш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Алеатико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Саперави, Рислинг,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Ркацители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Хиндогни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Баян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ширей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Сояки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Султони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Мускат венгерский, Мускат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розовий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Кульджинский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Магарачский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Морастел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тарқалган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18 хил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17 хил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районлаштирилган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Давлат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реестрига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киритилган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кўпроқ ҳосил 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агротехника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тадбирларини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ўтказишни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енгиллаштириш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 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муддатларда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5-7 хил,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5-6 хил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танлангани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унумли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аҳолининг 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талабини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узоқ муддат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қондириш, узумни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қайта ишлаш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корхоналарини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хом-ашё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таминлаб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намлик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ёруғлик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иссиқликка талабчан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жанубий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тоғли районларнинг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қуёш нури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тушадиган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таъминланган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унумдор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жойлаштирган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маъқул.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шаҳарлар, саноат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марказларига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яқин жойларда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экилгани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маъқул.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Бунда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60-65%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(40%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30% дан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маъқул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28596" y="785794"/>
            <a:ext cx="8105804" cy="492920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Ер ости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яқин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(1,5-2 м.)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қисман винобоп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Хусайни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Нимранг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Тойифи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Қора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кишмиш,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Оқ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кишмиш,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винобоп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Саперави, Баян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ширей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Мускат венгерский,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Хиндогни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Мускат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розовий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Морастел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мақсадига мувофиқ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Тош-шағалли 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ўртапишар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Функционал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урғочи гулли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Нимранг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Каттақўрғон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Чарос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Тавквери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чангловчи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қўш жнсли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Нимранг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нави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Қора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кишмиш,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Пушти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тойифи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Мускат венгерский, Паркент, Саперави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чангловчи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Функционал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урғочи гулли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1-2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қаторидан кейин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чангловчи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винобоп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алоҳида-ало-ҳида йирик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(квартал,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карталарда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жойлаштирилгани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мақсадга мувофиқ.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теришни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ташкиллаштириш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қулайлаштириш, меҳнат унумдорлигини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lum contrast="-1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8252" t="26680" r="6974" b="38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357166"/>
            <a:ext cx="8429684" cy="5643602"/>
          </a:xfrm>
        </p:spPr>
        <p:txBody>
          <a:bodyPr>
            <a:normAutofit/>
          </a:bodyPr>
          <a:lstStyle/>
          <a:p>
            <a:pPr indent="9525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зоналар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жойлаштириш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9525" algn="ctr">
              <a:spcBef>
                <a:spcPts val="0"/>
              </a:spcBef>
              <a:spcAft>
                <a:spcPts val="0"/>
              </a:spcAft>
              <a:buNone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9525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вақтда дунё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бозорида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тоза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этдор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кўримли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уруғсиз 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қаторда, қизил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соф вино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тайёрланадиган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талаб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эътибор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кучайиб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борётир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маҳсулотларини 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экспорт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 мақсадида яқин келажакда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кўзда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9525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табиий-иқлим шароитлари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бар-ча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йўналишдаги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муваффақият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қулай бўлсада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зоналар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муҳим аҳамиятга 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9525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Ю.М.Джавакянц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В.И.Горбач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маълумотларига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жанубий-ғарбий қисми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Самарқанд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Жиззах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Қашқадарё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Бухоро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Навоий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вилоятлари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ихтисослаштирилиши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табиий-иқлим шароитлари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ёзи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иссиқ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қуруқ, куз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ёғингарчилик деярли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нав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таркиби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ширадор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этдор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Айниқса, Самарқанд вилояти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(Қора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кишмиш,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Оқ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кишмиш) 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зона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14314" y="357166"/>
            <a:ext cx="8786842" cy="5929354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жанубий-ғарбий тоғолди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тоғли районлари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ҳисобланган Хатирчи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Навойи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вилояти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Иштихон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Пойариқ,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Ургут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Самарқанд вилояти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Баҳмал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Ғаллаорол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Жиззах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вилояти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Китоб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Шаҳрисабз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Қашқадарё вилояти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Денов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Бойсун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Сариосиё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Сурхондарё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вилояти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уруғсиз 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Самарқанд, Булунғур, Пастдарғом 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водий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қаторда қайта ишлаш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(вино,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шарбат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га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мўлжалланган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мақсадга мувофиқ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Қашқадарё, Бухоро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Сурхондарё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вилоятларида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кўпроқ истеъмол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қилиш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қуритишга мўлжалланган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айниқса, июн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ойида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тутилиши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Самарқанд, Жиззах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Қашқадарё вилоятларининг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денгиз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сат-ҳидан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1000-1500 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баландликдаги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ёғин миқдори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450 мм. дан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лалми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шартли-суғорииладиган токчиликни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тутилмоғи 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табиий-иқлим шароитлари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майизбоп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 ҳисобланади.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Бухоро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вилоятининг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Вобкент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Шофрикон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Ғиждувон, 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Қарши чўл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Сурхондарёнинг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Сурхон-Шеро-бод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массиви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ноёб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Фарғона водийси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Тошкент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Сирдарё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Хоразм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вилоятлари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Қорақолпоғистон Республикаси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кичик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зоналари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 ҳисобланади.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285752"/>
            <a:ext cx="8572560" cy="6572272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вақтда селекционерлар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аниқланган бўлиб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қуйидаги 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чиқаришда синаш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кейинчалик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районлаштириш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қилинган.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Қора Сурхак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Ранний Шредера;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эртапишар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Кишмиш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теракли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Кишмиш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Ботир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Оқ кишмишдан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12-15 кун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Тошкент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вилояти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Фарғона водийсида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гуруҳига кирувчи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қуйидаги уруғсиз 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қилинади: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Кишмиш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Хишрау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Кишмиш Согдиана, Кишмиш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Самарқанд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Кишмиш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Зарафшон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ғужумлари йирик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этдор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қуритилганда юқори сифатли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маҳсулот беради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Дунё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бозорида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ғужумлари кўркам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уруғсиз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қа-тори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мускат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ҳидли узумларга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катта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республикада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мускат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ҳидли 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кўпайтириш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ҳосилдорлиги-ни ошириш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мускат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ҳидли сифатли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винолар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тайёрлашнинг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истиқболи чоралари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кўрилаётир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ташқи муҳит шароитлари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кўрсатади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зонада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зонага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шароитлар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хусусиятларини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инобатга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ҳолда Ўзбекистонда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узумчиликни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ихтисослаштириш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жойлаштиришни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қуйидагича амалга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428604"/>
            <a:ext cx="8501122" cy="5857916"/>
          </a:xfrm>
        </p:spPr>
        <p:txBody>
          <a:bodyPr/>
          <a:lstStyle/>
          <a:p>
            <a:pPr marL="0" indent="0" algn="ctr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қалинлиги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узоқ яшаши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ҳосилдорлиги, иқтисодий самара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техникадан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унумли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боғлиқ ишларни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тўғри ташкил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оралиғига боғлиқ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Уни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шароитлар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таркиби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кучи,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шароити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омиллар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ҳозир-да токни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кўммасдан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илғор, истиқболли усули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­ баланд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ўстиришга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аҳамият берилаётир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ташқи кўриниши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габитуси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танасининг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баландлиги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бевосита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боғлиқ 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туп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ораларининиг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кенгроқ бўлишини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тақозо этади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беришига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бевосита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кўрсатувчи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иссиқлик, ёруғлик, намлик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унумдорлиги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қулай экологик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шароитлар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яратишга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туғилади.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баланд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(1,5-2 м.)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ўстирилганда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оралиғи суғориладиган 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3,5-4 м.,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лалми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суғориладиган 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 м.,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оралиғини кучли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ўсув-чи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2,5-3 м.,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суст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винобоп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белгиланади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оралари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 м.,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оралиғи 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2,5 м.,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лалми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тош-шағалли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оралиғи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маьқул.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214290"/>
            <a:ext cx="8429684" cy="6215106"/>
          </a:xfrm>
        </p:spPr>
        <p:txBody>
          <a:bodyPr>
            <a:noAutofit/>
          </a:bodyPr>
          <a:lstStyle/>
          <a:p>
            <a:pPr marL="96838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ораси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тупи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тўлиқ озиқа майдонини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эгаллайди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системаси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шакилланиб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йиғиш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тупроққа ишлов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қарши курашиш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очиш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қулайлашади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қатордаги туплар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оралиғини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1,5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экилса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бир-бири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чирмашиб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қатордаги тупларнинг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қисмлари қалинлашиб кетади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озиқланиши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намдан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фойдаланишида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етишмовчиликлар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се-зилади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улгурмайди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сифати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пасаяди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6838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Каттақўрғон, Нимранг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Тойифи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Хусайни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Қизил хурмони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Пушти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паркати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Қора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кишмиш,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Бахтиёрий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Буваки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Сояки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Баян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ширей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ўсувчиларга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Чиллаки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Чарос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Халили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Алеатико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ВИР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мускати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Венгер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мускати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Саперави,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Вассарға,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Мускат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розовый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Ркацители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ўсувчиларга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Рислинг,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Пино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черний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Бастардо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6838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 га.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(10000 м</a:t>
            </a:r>
            <a:r>
              <a:rPr lang="ru-RU" sz="18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га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қуйидаги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формула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аниқланади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96838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Х=10000:а.б.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96838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 err="1" smtClean="0">
                <a:latin typeface="Times New Roman" pitchFamily="18" charset="0"/>
                <a:cs typeface="Times New Roman" pitchFamily="18" charset="0"/>
              </a:rPr>
              <a:t>ерда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Х - 1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га.даги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сони, а -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қаторлар оралиғи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, б -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қатордаги туплар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оралиғи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96838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Юқорида қайд этилганлар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симбағазларда ўс-тириладиган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тааллуқли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428604"/>
            <a:ext cx="8643998" cy="57864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Майдонни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бўлиш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ажратилган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аниқ белгилаш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каноп,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темир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сим,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маркёрлардан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геодезия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асбоблари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теодалит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невилир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қўлланилади.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қўланиладиган усул­темир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бўлишдир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105 м. 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темир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сим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тайёрланиб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қозиққа кийгазиш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темир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ҳалқа қили-нади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участканиинг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кўндалангига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ораларини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иккинчиси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узунасига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қатордаги туплар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оралиғи белгилаш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тортилади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Кўндалангигига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тортилган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тўғри келган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қаторлар ўр-нини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белгиловчи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қозиқлар қоқилади.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Участканинг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узунасига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тортилган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қатордаги туплар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оралиғини кўрсатувчи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тўғри келган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қозиқлар қоқилади.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тартибда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чиқилади.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темир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қийин 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нотекис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маркёрдан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Маркёр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эгатларнинг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МТЗ-80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тракторига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КРН-5,4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культиваторини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тиркаб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бажарилади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культиватор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органлари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туп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оралиғига мослаштирилган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71406" y="285728"/>
            <a:ext cx="8858280" cy="6143668"/>
          </a:xfrm>
        </p:spPr>
        <p:txBody>
          <a:bodyPr>
            <a:noAutofit/>
          </a:bodyPr>
          <a:lstStyle/>
          <a:p>
            <a:pPr marL="176213" indent="0" algn="ctr">
              <a:buNone/>
            </a:pP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Кўчатларни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экишга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таёрлаш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қилиш.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176213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қилишда илдиз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ўтқазилади.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намлиги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камроқ бўлса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2-3 кун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сувга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қўйилади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Ўтқазиш 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20 см. 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бўл-маган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2-3 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панжа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Ер ости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шудринг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шимувчи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илдизчалар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куртакка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176213" indent="0" algn="just">
              <a:buNone/>
            </a:pPr>
            <a:r>
              <a:rPr lang="uz-Cyrl-UZ" sz="1800" dirty="0" smtClean="0">
                <a:latin typeface="Times New Roman" pitchFamily="18" charset="0"/>
                <a:cs typeface="Times New Roman" pitchFamily="18" charset="0"/>
              </a:rPr>
              <a:t>Кўчатлар ўтқазишдан олдин тенг нисбатда чириган гўнг ва тупроқ аралашмасидан таёрланган «атала»га ботириб олинади. Бу уларнинг яхши тутиб кетишини таъминлайди. Кўчат, асосан баҳор ойлари ­ март-апрел ўрталарида экилади. Жанубий районларда кунлар илиқ бўлиб, ер яхламаганда кузда (ноябр), ҳатто қишда ҳам кўчат экиш мумкин.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176213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совуқ бўладиган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Қорақалпоғистон Республикаси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Хоразм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вилоятида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50-60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чуқурликда экилиши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Суғориладиган бўз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тупроқли 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чу-қурлиги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40-45 см., механик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таркиби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оғир тупроқларда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30-35 см.,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баҳорикор 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50-55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маъқул.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кўчат-лари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механизация,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 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бурғу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(гидробур)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атрофи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5-15 см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қалинликда тупроқ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уюлади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қоидаси  мевали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ўхшаш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бўғизи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сатҳи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баробар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чуқурнинг ярмигача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тўлганда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оёқ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босиб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қуйиш лозимлигига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аҳамият бериш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6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9937" name="Object 1"/>
          <p:cNvGraphicFramePr>
            <a:graphicFrameLocks noChangeAspect="1"/>
          </p:cNvGraphicFramePr>
          <p:nvPr/>
        </p:nvGraphicFramePr>
        <p:xfrm>
          <a:off x="2000232" y="164671"/>
          <a:ext cx="4838523" cy="42644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38" name="Точечный рисунок" r:id="rId3" imgW="1685950" imgH="1638169" progId="Paint.Picture">
                  <p:embed/>
                </p:oleObj>
              </mc:Choice>
              <mc:Fallback>
                <p:oleObj name="Точечный рисунок" r:id="rId3" imgW="1685950" imgH="1638169" progId="Paint.Picture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9457"/>
                      <a:stretch>
                        <a:fillRect/>
                      </a:stretch>
                    </p:blipFill>
                    <p:spPr bwMode="auto">
                      <a:xfrm>
                        <a:off x="2000232" y="164671"/>
                        <a:ext cx="4838523" cy="426446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785786" y="4429133"/>
            <a:ext cx="771530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Ток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кўчатлари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1 -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кўчатзорда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етиштирилган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кўчат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2 -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экишга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тайёрланган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кўчат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0177" name="Object 1"/>
          <p:cNvGraphicFramePr>
            <a:graphicFrameLocks noChangeAspect="1"/>
          </p:cNvGraphicFramePr>
          <p:nvPr/>
        </p:nvGraphicFramePr>
        <p:xfrm>
          <a:off x="622831" y="-71462"/>
          <a:ext cx="4949301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78" name="Точечный рисунок" r:id="rId3" imgW="2124010" imgH="2943151" progId="Paint.Picture">
                  <p:embed/>
                </p:oleObj>
              </mc:Choice>
              <mc:Fallback>
                <p:oleObj name="Точечный рисунок" r:id="rId3" imgW="2124010" imgH="2943151" progId="Paint.Picture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831" y="-71462"/>
                        <a:ext cx="4949301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5286380" y="2786058"/>
            <a:ext cx="342902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Ток кўчатини экиш.</a:t>
            </a:r>
            <a:endParaRPr kumimoji="0" lang="ru-RU" sz="3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71406" y="142852"/>
            <a:ext cx="8929718" cy="6572272"/>
          </a:xfrm>
        </p:spPr>
        <p:txBody>
          <a:bodyPr/>
          <a:lstStyle/>
          <a:p>
            <a:pPr indent="9525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тўлиқ тутиб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кетиши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жадал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қаратилмоғи 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бўлингач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ер ости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суви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чуқур бўз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тупроқли ерларда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8-10 марта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апрелда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май-июнда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июлда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2-3,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августда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топилса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сентябрида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 марта), ер ости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яқин ерларда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2-3 марта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июн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июлда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тош-шағалли ерларда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15-17 марта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суғорилади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Суғориш нормаси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300-400 м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Тупроқни юмшоқ ҳолатда сақлаш, бегона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қарши курашиш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 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5-6 марта культивация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чопиқ қилинади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(10-12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чуқурлиикда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indent="9525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юза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(ер ости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қисмлари ўртасидаги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ҳаракатини кучайтириш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10-15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25-30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апрел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охири-май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июнда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замбуруғ касалликлари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(оидиум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уншудиринг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доғли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антракноз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раға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») га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қарши олтингугурт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кукуни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(2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хисса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олтингугурт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кукунига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хисса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охак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тупроғи аралашмаси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0,4-0,6% 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каллоидли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олтингугурт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эритмаси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жадаллаштириш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гектар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ҳисобига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соф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60 кг. азот, 40-45 кг. фосфор, 15-20 кг. калий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озиқлантирилади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Минерал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эритма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ҳолида ҳам бериш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100 л.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сувга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азот,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фосфордан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100-120 г. дан,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калийдан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40-50 г.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Аралашма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суғо-риш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вақтда берилади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9525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тутганлик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ҳисобланиб, қу-риб қолганлари ўрнига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кўчатлари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тўкилгач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ноябр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кўми-лади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баҳорда токзорларга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темир-бетон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устун-лар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ўрнатилиб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тегишли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киришилади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424936" cy="612068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тутиб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кетиши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ҳосилга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кириш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вақти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ҳосилдорлиги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узоқ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яшаши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муҳит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шароитига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чидамлилиги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ишлашнинг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сифатига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қуйидагилардан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текислаш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экинни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ўғитлаш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бағрларини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террасалаш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дренаж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системалари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карталарни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мустахкамлашда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ағдариб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ҳайдаш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дарахт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буталар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ковлаш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бошқалардан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бажарилгандан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ер 50-60 см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чуқурликда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палахсаларни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тўла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ағдариб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ҳайдалади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шароитда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ўтқазишдан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ағдариб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ҳайдаш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чуқур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юмшатиш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ҳайдашга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қараганда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физик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хоссаларини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мунча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яхшиланишига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ёрдам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шу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зангларнинг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тутиб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кетишини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бақувват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ривожланишини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таъминлайди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исталган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вақтида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ағдариб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ҳайдаш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камида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3-4 ой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бажариш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маъқул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бунда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юмшатилган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қавати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чўкади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капиллярлари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тикланади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баҳорда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ўтказиладиган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ҳайдаш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маъқул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баҳорда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дискалаш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бороналаш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Тош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юзага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чиқиб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қолмаслиги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шағалли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қатламли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юзасига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яқин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ағдариб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ҳайдалмайди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Унумсиз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ағдариб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ҳайдашдан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аввал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гектарига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30-40 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гўнг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600-1000 кг суперфосфат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250 кг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калийли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ўғитлар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солиниши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Қуруқ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ўғит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солмаса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14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332656"/>
            <a:ext cx="8568952" cy="59046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тақсимлашдан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озиқланиш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қалинлиги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белгиланади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ҳосилга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кириши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қулай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шароит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яратиши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комплекс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механизацияни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қўллашга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қалинлиги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шароитга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таркибига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қилишга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Ер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қанча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унумдор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қанча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ўсса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озиқланиш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шунча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Унумсиз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шағалли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хил)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озиқланиш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механизациядан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имконияти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хисобга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боғ-токзорлар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трактори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(КДП-35, КД-35)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симбағазлар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камида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2-2,5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м,ток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ўстиришнинг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тракторлар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3-3,5 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қалин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кўмиш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этиладиган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шимолий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туманларда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3 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токчилик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шароитида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2,5-3 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қабул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илдизининг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ривожланиш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тезлиги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тарқалиш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характери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жихатдан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қалинлигига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оралиғи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1,5 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илдизларнинг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қисми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қўшни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тагига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илдизи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чирмашиб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кетади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оралиғи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3 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илдизи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озиқланиш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жойлашади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601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332656"/>
            <a:ext cx="8640960" cy="61926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кучига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қараб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тақсимланиб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чиқади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Тақсимлаш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 та 105 м ли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тросс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2 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темир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қозиқлар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ўлчов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метрлари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белгилаш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чўп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қозиқчалар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тақсимлаб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чиқилгандан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белгиланган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чуқурлар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ўралар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ковланади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диаметри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60 см,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чуқурлиги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механик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таркибига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қараб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енгил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қумоқ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60 см,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оғир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45-50 см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баҳорда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октябр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ойидан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совуқ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тушгунча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эттирилади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Баҳорда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ҳолати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яроқли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бошлагандан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ёзила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бошлагунча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апрельнинг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кунигача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эттирилади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қанча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кеч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ўтқазилса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ёмон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кўкаради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музламаган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ҳарорат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нольдан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кунларда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Умуман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мақсадга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мувофиқ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лекин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ёмғир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кўллаб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имконияти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майдонларда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баҳорда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стандарт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соғлом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Сақланаётган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ковлаб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мўлжалланган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ўтқазилишидан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кун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янгиланиши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қўйилади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0322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640960" cy="61926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хўжаликдан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келинган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2-3 кун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сақлаш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Сўнгра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асосидаги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бўғимдан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илдизлар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10-15 см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қисқартирилади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қолганлари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қайчи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кесиб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Қолдирилган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2-3 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куртагидан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кесиб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қисқартирилади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вақтида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сифати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текширилади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қолганлари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эскилари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касалланган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нимжонлари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шикастланганлари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стандарт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талабларига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жавоб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бермайдиганлари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брак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Кесиб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олингандан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кўмилади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элтиб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бунда улар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қолмаслиги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устига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ҳўл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брезент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ёпиб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қўйилади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улар ер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юзасига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бир-иккита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қолдириб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тупроқга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кўмилади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Бевосита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ўтқазишдан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илдизи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сув,тупроқ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мол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гўнгидан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тайёрланган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аралашмага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бўтқага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ботирилади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илдизларни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қуриб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қолишдан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сақлайди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ярим механизация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механизация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Агарда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экилса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гектарга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50 киши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ярим механизация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экилса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8 к/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механизация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экилса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 киши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сарфланади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Лекин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шароитида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йилма-йил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этилиб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хатоси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экилса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кўкариши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95-98%ни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229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332656"/>
            <a:ext cx="8352928" cy="6192688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кўчатлари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ўтқазилгандан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тутиб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кетишини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ўсишини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ҳосилга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тез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киришини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таъминлаш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Шу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мақсадда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ўсаётган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қозиқларга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боғлаб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қўйилади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тупроғи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доимо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юмшоқ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бегона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ўтлардан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тозаланган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ўтқазилган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жойнинг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рельефига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қараб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томонлама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мехнатини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анчагина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камайтиради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Келгуси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баҳор-ёз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ораларини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3-4 марта культивация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ағдармасдан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ҳайдалади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қаторлардаги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занглар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икки-уч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марта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чопиқ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токзорларда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полиз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экинлари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эртаги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картошка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эртаги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сабзавотлар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Оралиқ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экинлар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сиқиб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қўймаслиги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улар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0,5 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қўшимча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ўғитланади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новдалари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қишгача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пишиши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сентябрь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ойидан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бошлаб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ораларидаги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экинлар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суғорилмасдан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қўйилади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10-12 марта,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8-10 марта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учинчи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6-8 марта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Нам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тўплаш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ойларида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бир-икки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марта нам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тўплаш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суғорилади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Ёш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токзорларни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ўғитлаш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меъёри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қуйидагича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азот-90, фосфор-50-60, калий-30 кг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гектарига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этувчи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модда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ҳисобида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3-4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мартагача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агарда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экинлр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экиладиган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агротехникаси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агротехникасига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мос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келиши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Умуман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олганда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қатор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ораларига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токка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конкурент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экинлар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экилмайди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32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351</TotalTime>
  <Words>5346</Words>
  <Application>Microsoft Office PowerPoint</Application>
  <PresentationFormat>Экран (4:3)</PresentationFormat>
  <Paragraphs>105</Paragraphs>
  <Slides>33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33</vt:i4>
      </vt:variant>
    </vt:vector>
  </HeadingPairs>
  <TitlesOfParts>
    <vt:vector size="40" baseType="lpstr">
      <vt:lpstr>Arial</vt:lpstr>
      <vt:lpstr>Arial Narrow</vt:lpstr>
      <vt:lpstr>Calibri</vt:lpstr>
      <vt:lpstr>Times New Roman</vt:lpstr>
      <vt:lpstr>Горизонт</vt:lpstr>
      <vt:lpstr>Точечный рисунок</vt:lpstr>
      <vt:lpstr>Unknown</vt:lpstr>
      <vt:lpstr>Презентация PowerPoint</vt:lpstr>
      <vt:lpstr>РЕЖА: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Ерни экишга тайёрлаш</vt:lpstr>
      <vt:lpstr>Презентация PowerPoint</vt:lpstr>
      <vt:lpstr>Экишдан олдин ерга ишлов бериш</vt:lpstr>
      <vt:lpstr>Токзор ҳудудини ташкил қилиш</vt:lpstr>
      <vt:lpstr>Презентация PowerPoint</vt:lpstr>
      <vt:lpstr>Презентация PowerPoint</vt:lpstr>
      <vt:lpstr>Презентация PowerPoint</vt:lpstr>
      <vt:lpstr>Нав танлаш ва уларни жойлаштириш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1-мавзу: Кириш. Узумчилик фани тўғрисида тушунча.</dc:title>
  <dc:creator>Лочинбек</dc:creator>
  <cp:lastModifiedBy>oybek</cp:lastModifiedBy>
  <cp:revision>53</cp:revision>
  <dcterms:created xsi:type="dcterms:W3CDTF">2018-03-22T08:12:01Z</dcterms:created>
  <dcterms:modified xsi:type="dcterms:W3CDTF">2018-03-01T10:37:48Z</dcterms:modified>
</cp:coreProperties>
</file>