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</p:sldMasterIdLst>
  <p:notesMasterIdLst>
    <p:notesMasterId r:id="rId37"/>
  </p:notesMasterIdLst>
  <p:sldIdLst>
    <p:sldId id="256" r:id="rId2"/>
    <p:sldId id="269" r:id="rId3"/>
    <p:sldId id="275" r:id="rId4"/>
    <p:sldId id="276" r:id="rId5"/>
    <p:sldId id="311" r:id="rId6"/>
    <p:sldId id="277" r:id="rId7"/>
    <p:sldId id="278" r:id="rId8"/>
    <p:sldId id="274" r:id="rId9"/>
    <p:sldId id="279" r:id="rId10"/>
    <p:sldId id="280" r:id="rId11"/>
    <p:sldId id="281" r:id="rId12"/>
    <p:sldId id="283" r:id="rId13"/>
    <p:sldId id="282" r:id="rId14"/>
    <p:sldId id="284" r:id="rId15"/>
    <p:sldId id="285" r:id="rId16"/>
    <p:sldId id="286" r:id="rId17"/>
    <p:sldId id="287" r:id="rId18"/>
    <p:sldId id="298" r:id="rId19"/>
    <p:sldId id="299" r:id="rId20"/>
    <p:sldId id="300" r:id="rId21"/>
    <p:sldId id="288" r:id="rId22"/>
    <p:sldId id="289" r:id="rId23"/>
    <p:sldId id="290" r:id="rId24"/>
    <p:sldId id="291" r:id="rId25"/>
    <p:sldId id="295" r:id="rId26"/>
    <p:sldId id="301" r:id="rId27"/>
    <p:sldId id="296" r:id="rId28"/>
    <p:sldId id="302" r:id="rId29"/>
    <p:sldId id="303" r:id="rId30"/>
    <p:sldId id="304" r:id="rId31"/>
    <p:sldId id="305" r:id="rId32"/>
    <p:sldId id="306" r:id="rId33"/>
    <p:sldId id="307" r:id="rId34"/>
    <p:sldId id="308" r:id="rId35"/>
    <p:sldId id="310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7" autoAdjust="0"/>
    <p:restoredTop sz="94645" autoAdjust="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F5E0CB-FDBD-4F28-941D-7BB9F1095B1F}" type="doc">
      <dgm:prSet loTypeId="urn:microsoft.com/office/officeart/2011/layout/ConvergingText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2A0EB352-0052-4791-B980-1BA8BD18668C}">
      <dgm:prSet custT="1"/>
      <dgm:spPr/>
      <dgm:t>
        <a:bodyPr/>
        <a:lstStyle/>
        <a:p>
          <a:pPr rtl="0"/>
          <a:r>
            <a:rPr lang="ru-RU" sz="5400" b="1" baseline="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4-мавзу: </a:t>
          </a:r>
          <a:r>
            <a:rPr lang="ru-RU" sz="4000" b="1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ТОКНИ КЎПАЙТИРИШ</a:t>
          </a:r>
          <a:endParaRPr lang="ru-RU" sz="3600" b="1" dirty="0">
            <a:solidFill>
              <a:schemeClr val="bg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gm:t>
    </dgm:pt>
    <dgm:pt modelId="{BE6F13D6-83C7-4949-BDB4-83C83E562A45}" type="parTrans" cxnId="{C02A605B-BEB4-40EA-931C-092B0DF23E28}">
      <dgm:prSet/>
      <dgm:spPr/>
      <dgm:t>
        <a:bodyPr/>
        <a:lstStyle/>
        <a:p>
          <a:endParaRPr lang="ru-RU"/>
        </a:p>
      </dgm:t>
    </dgm:pt>
    <dgm:pt modelId="{22A64BE3-8344-45FE-8AA9-94405B44B934}" type="sibTrans" cxnId="{C02A605B-BEB4-40EA-931C-092B0DF23E28}">
      <dgm:prSet/>
      <dgm:spPr/>
      <dgm:t>
        <a:bodyPr/>
        <a:lstStyle/>
        <a:p>
          <a:endParaRPr lang="ru-RU"/>
        </a:p>
      </dgm:t>
    </dgm:pt>
    <dgm:pt modelId="{3EF8939C-3CC9-4B69-94E2-93AFACFA0F3D}" type="pres">
      <dgm:prSet presAssocID="{88F5E0CB-FDBD-4F28-941D-7BB9F1095B1F}" presName="Name0" presStyleCnt="0">
        <dgm:presLayoutVars>
          <dgm:chMax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9FA18F40-A50E-4CCD-AF6B-6012B22DAEF1}" type="pres">
      <dgm:prSet presAssocID="{2A0EB352-0052-4791-B980-1BA8BD18668C}" presName="composite" presStyleCnt="0"/>
      <dgm:spPr/>
    </dgm:pt>
    <dgm:pt modelId="{B58592D9-AEFA-4830-8840-A6BD8BFFB02D}" type="pres">
      <dgm:prSet presAssocID="{2A0EB352-0052-4791-B980-1BA8BD18668C}" presName="ParentAccent1" presStyleLbl="alignNode1" presStyleIdx="0" presStyleCnt="11"/>
      <dgm:spPr/>
    </dgm:pt>
    <dgm:pt modelId="{FFE34400-195C-4EA7-A48B-714D0D881565}" type="pres">
      <dgm:prSet presAssocID="{2A0EB352-0052-4791-B980-1BA8BD18668C}" presName="ParentAccent2" presStyleLbl="alignNode1" presStyleIdx="1" presStyleCnt="11"/>
      <dgm:spPr/>
    </dgm:pt>
    <dgm:pt modelId="{336C74DC-68FF-46D3-B9D3-BEFD45385C5B}" type="pres">
      <dgm:prSet presAssocID="{2A0EB352-0052-4791-B980-1BA8BD18668C}" presName="ParentAccent3" presStyleLbl="alignNode1" presStyleIdx="2" presStyleCnt="11"/>
      <dgm:spPr/>
    </dgm:pt>
    <dgm:pt modelId="{2068AAA1-C023-469B-A79C-069FB9908302}" type="pres">
      <dgm:prSet presAssocID="{2A0EB352-0052-4791-B980-1BA8BD18668C}" presName="ParentAccent4" presStyleLbl="alignNode1" presStyleIdx="3" presStyleCnt="11"/>
      <dgm:spPr/>
    </dgm:pt>
    <dgm:pt modelId="{35FEB41E-EA9F-427A-9082-56D7470853D5}" type="pres">
      <dgm:prSet presAssocID="{2A0EB352-0052-4791-B980-1BA8BD18668C}" presName="ParentAccent5" presStyleLbl="alignNode1" presStyleIdx="4" presStyleCnt="11"/>
      <dgm:spPr/>
    </dgm:pt>
    <dgm:pt modelId="{55C277F3-79B2-4E31-AC3C-5D818AD2519E}" type="pres">
      <dgm:prSet presAssocID="{2A0EB352-0052-4791-B980-1BA8BD18668C}" presName="ParentAccent6" presStyleLbl="alignNode1" presStyleIdx="5" presStyleCnt="11"/>
      <dgm:spPr/>
    </dgm:pt>
    <dgm:pt modelId="{DDE96733-7ABF-4367-8493-172EDC5CD7E1}" type="pres">
      <dgm:prSet presAssocID="{2A0EB352-0052-4791-B980-1BA8BD18668C}" presName="ParentAccent7" presStyleLbl="alignNode1" presStyleIdx="6" presStyleCnt="11"/>
      <dgm:spPr/>
    </dgm:pt>
    <dgm:pt modelId="{D9A7C0E9-2A00-4D8D-A665-4F0AB1F9FFC5}" type="pres">
      <dgm:prSet presAssocID="{2A0EB352-0052-4791-B980-1BA8BD18668C}" presName="ParentAccent8" presStyleLbl="alignNode1" presStyleIdx="7" presStyleCnt="11"/>
      <dgm:spPr/>
    </dgm:pt>
    <dgm:pt modelId="{58F15228-3EA4-48C9-AF66-AFC37CC1D09B}" type="pres">
      <dgm:prSet presAssocID="{2A0EB352-0052-4791-B980-1BA8BD18668C}" presName="ParentAccent9" presStyleLbl="alignNode1" presStyleIdx="8" presStyleCnt="11"/>
      <dgm:spPr/>
    </dgm:pt>
    <dgm:pt modelId="{70DDFADB-AD53-4C57-B738-7489761D750F}" type="pres">
      <dgm:prSet presAssocID="{2A0EB352-0052-4791-B980-1BA8BD18668C}" presName="ParentAccent10" presStyleLbl="alignNode1" presStyleIdx="9" presStyleCnt="11"/>
      <dgm:spPr/>
    </dgm:pt>
    <dgm:pt modelId="{06BDC99F-693D-4124-B9E7-E3F33AA3A930}" type="pres">
      <dgm:prSet presAssocID="{2A0EB352-0052-4791-B980-1BA8BD18668C}" presName="Parent" presStyleLbl="alignNode1" presStyleIdx="10" presStyleCnt="11" custScaleX="175166" custScaleY="158065">
        <dgm:presLayoutVars>
          <dgm:chMax val="5"/>
          <dgm:chPref val="3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02A605B-BEB4-40EA-931C-092B0DF23E28}" srcId="{88F5E0CB-FDBD-4F28-941D-7BB9F1095B1F}" destId="{2A0EB352-0052-4791-B980-1BA8BD18668C}" srcOrd="0" destOrd="0" parTransId="{BE6F13D6-83C7-4949-BDB4-83C83E562A45}" sibTransId="{22A64BE3-8344-45FE-8AA9-94405B44B934}"/>
    <dgm:cxn modelId="{59475B4B-A06C-4493-873B-CBF9F8D23016}" type="presOf" srcId="{2A0EB352-0052-4791-B980-1BA8BD18668C}" destId="{06BDC99F-693D-4124-B9E7-E3F33AA3A930}" srcOrd="0" destOrd="0" presId="urn:microsoft.com/office/officeart/2011/layout/ConvergingText"/>
    <dgm:cxn modelId="{40F87677-5F04-4533-8303-9F3882962DEC}" type="presOf" srcId="{88F5E0CB-FDBD-4F28-941D-7BB9F1095B1F}" destId="{3EF8939C-3CC9-4B69-94E2-93AFACFA0F3D}" srcOrd="0" destOrd="0" presId="urn:microsoft.com/office/officeart/2011/layout/ConvergingText"/>
    <dgm:cxn modelId="{C49AF56D-6F7E-4146-A09B-C466A0C03C75}" type="presParOf" srcId="{3EF8939C-3CC9-4B69-94E2-93AFACFA0F3D}" destId="{9FA18F40-A50E-4CCD-AF6B-6012B22DAEF1}" srcOrd="0" destOrd="0" presId="urn:microsoft.com/office/officeart/2011/layout/ConvergingText"/>
    <dgm:cxn modelId="{060F9889-B17A-4215-AFBD-E42ECAA94BD9}" type="presParOf" srcId="{9FA18F40-A50E-4CCD-AF6B-6012B22DAEF1}" destId="{B58592D9-AEFA-4830-8840-A6BD8BFFB02D}" srcOrd="0" destOrd="0" presId="urn:microsoft.com/office/officeart/2011/layout/ConvergingText"/>
    <dgm:cxn modelId="{C37D314C-7317-479B-B2AA-F679313CF761}" type="presParOf" srcId="{9FA18F40-A50E-4CCD-AF6B-6012B22DAEF1}" destId="{FFE34400-195C-4EA7-A48B-714D0D881565}" srcOrd="1" destOrd="0" presId="urn:microsoft.com/office/officeart/2011/layout/ConvergingText"/>
    <dgm:cxn modelId="{A67CFFF4-69BD-4AED-A432-D64F408112A7}" type="presParOf" srcId="{9FA18F40-A50E-4CCD-AF6B-6012B22DAEF1}" destId="{336C74DC-68FF-46D3-B9D3-BEFD45385C5B}" srcOrd="2" destOrd="0" presId="urn:microsoft.com/office/officeart/2011/layout/ConvergingText"/>
    <dgm:cxn modelId="{10449B82-C1C0-47B3-B653-54BB6216206B}" type="presParOf" srcId="{9FA18F40-A50E-4CCD-AF6B-6012B22DAEF1}" destId="{2068AAA1-C023-469B-A79C-069FB9908302}" srcOrd="3" destOrd="0" presId="urn:microsoft.com/office/officeart/2011/layout/ConvergingText"/>
    <dgm:cxn modelId="{316E7EE1-3173-4B89-AB07-C296AB040D19}" type="presParOf" srcId="{9FA18F40-A50E-4CCD-AF6B-6012B22DAEF1}" destId="{35FEB41E-EA9F-427A-9082-56D7470853D5}" srcOrd="4" destOrd="0" presId="urn:microsoft.com/office/officeart/2011/layout/ConvergingText"/>
    <dgm:cxn modelId="{1A928EDD-EFC6-4510-9D69-2C63D338D0EF}" type="presParOf" srcId="{9FA18F40-A50E-4CCD-AF6B-6012B22DAEF1}" destId="{55C277F3-79B2-4E31-AC3C-5D818AD2519E}" srcOrd="5" destOrd="0" presId="urn:microsoft.com/office/officeart/2011/layout/ConvergingText"/>
    <dgm:cxn modelId="{999C051F-9D5C-4BCE-8414-B59FE5D824A0}" type="presParOf" srcId="{9FA18F40-A50E-4CCD-AF6B-6012B22DAEF1}" destId="{DDE96733-7ABF-4367-8493-172EDC5CD7E1}" srcOrd="6" destOrd="0" presId="urn:microsoft.com/office/officeart/2011/layout/ConvergingText"/>
    <dgm:cxn modelId="{071F7F70-459B-4239-B9CD-4485D23B0357}" type="presParOf" srcId="{9FA18F40-A50E-4CCD-AF6B-6012B22DAEF1}" destId="{D9A7C0E9-2A00-4D8D-A665-4F0AB1F9FFC5}" srcOrd="7" destOrd="0" presId="urn:microsoft.com/office/officeart/2011/layout/ConvergingText"/>
    <dgm:cxn modelId="{7E616071-4054-4437-9C62-764BD1F6AE31}" type="presParOf" srcId="{9FA18F40-A50E-4CCD-AF6B-6012B22DAEF1}" destId="{58F15228-3EA4-48C9-AF66-AFC37CC1D09B}" srcOrd="8" destOrd="0" presId="urn:microsoft.com/office/officeart/2011/layout/ConvergingText"/>
    <dgm:cxn modelId="{16D48F0E-D2E9-4F32-93EC-DA10D8EF56E5}" type="presParOf" srcId="{9FA18F40-A50E-4CCD-AF6B-6012B22DAEF1}" destId="{70DDFADB-AD53-4C57-B738-7489761D750F}" srcOrd="9" destOrd="0" presId="urn:microsoft.com/office/officeart/2011/layout/ConvergingText"/>
    <dgm:cxn modelId="{2F1078F5-8194-4A96-9443-26692CE39C45}" type="presParOf" srcId="{9FA18F40-A50E-4CCD-AF6B-6012B22DAEF1}" destId="{06BDC99F-693D-4124-B9E7-E3F33AA3A930}" srcOrd="10" destOrd="0" presId="urn:microsoft.com/office/officeart/2011/layout/ConvergingTex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12B0540-6DE7-4D4F-9EA6-9E8013CD90F9}" type="doc">
      <dgm:prSet loTypeId="urn:microsoft.com/office/officeart/2005/8/layout/chevron2" loCatId="process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6C22D564-3030-48D7-B4C1-0AC10A829992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Токни</a:t>
          </a:r>
          <a:r>
            <a:rPr lang="ru-RU" dirty="0" smtClean="0"/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кўпайтириш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усуллари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83E321FA-C908-4ABD-B2F0-FB8FA0519137}" type="parTrans" cxnId="{CD609344-F9E1-48E7-91AB-82A01D46E884}">
      <dgm:prSet/>
      <dgm:spPr/>
      <dgm:t>
        <a:bodyPr/>
        <a:lstStyle/>
        <a:p>
          <a:endParaRPr lang="ru-RU"/>
        </a:p>
      </dgm:t>
    </dgm:pt>
    <dgm:pt modelId="{BDDAC0CA-FFD7-4163-BF07-0C493E02EDD1}" type="sibTrans" cxnId="{CD609344-F9E1-48E7-91AB-82A01D46E884}">
      <dgm:prSet/>
      <dgm:spPr/>
      <dgm:t>
        <a:bodyPr/>
        <a:lstStyle/>
        <a:p>
          <a:endParaRPr lang="ru-RU"/>
        </a:p>
      </dgm:t>
    </dgm:pt>
    <dgm:pt modelId="{9D0A2B57-9079-44F4-A468-9A16FE03B153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196C7EDB-48D9-4A71-BD78-E9F120F77DE1}" type="parTrans" cxnId="{2268848E-9566-44B9-9699-8056BCDA3771}">
      <dgm:prSet/>
      <dgm:spPr/>
      <dgm:t>
        <a:bodyPr/>
        <a:lstStyle/>
        <a:p>
          <a:endParaRPr lang="ru-RU"/>
        </a:p>
      </dgm:t>
    </dgm:pt>
    <dgm:pt modelId="{D4A61335-A16E-411E-9C53-C81C18EACDC1}" type="sibTrans" cxnId="{2268848E-9566-44B9-9699-8056BCDA3771}">
      <dgm:prSet/>
      <dgm:spPr/>
      <dgm:t>
        <a:bodyPr/>
        <a:lstStyle/>
        <a:p>
          <a:endParaRPr lang="ru-RU"/>
        </a:p>
      </dgm:t>
    </dgm:pt>
    <dgm:pt modelId="{40F00C69-0F17-4C5A-A9CC-65E755AA95F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Ток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қаламчаларини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тайёрлаш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сақлаш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BF8C3A80-1502-4433-A18C-0377ABD78CEF}" type="parTrans" cxnId="{4EA8A185-B947-40B8-BA05-D39C7C21108F}">
      <dgm:prSet/>
      <dgm:spPr/>
      <dgm:t>
        <a:bodyPr/>
        <a:lstStyle/>
        <a:p>
          <a:endParaRPr lang="ru-RU"/>
        </a:p>
      </dgm:t>
    </dgm:pt>
    <dgm:pt modelId="{D92CBDB6-C220-433E-9F02-9F385608F68D}" type="sibTrans" cxnId="{4EA8A185-B947-40B8-BA05-D39C7C21108F}">
      <dgm:prSet/>
      <dgm:spPr/>
      <dgm:t>
        <a:bodyPr/>
        <a:lstStyle/>
        <a:p>
          <a:endParaRPr lang="ru-RU"/>
        </a:p>
      </dgm:t>
    </dgm:pt>
    <dgm:pt modelId="{77BD1684-C7B1-4EB1-BF02-3384297CBB2A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4385A2EA-4338-4FA4-8026-D0B267B9E26D}" type="parTrans" cxnId="{2BE8578A-021A-4877-B7D1-EEA21417438C}">
      <dgm:prSet/>
      <dgm:spPr/>
      <dgm:t>
        <a:bodyPr/>
        <a:lstStyle/>
        <a:p>
          <a:endParaRPr lang="ru-RU"/>
        </a:p>
      </dgm:t>
    </dgm:pt>
    <dgm:pt modelId="{54599F1F-A33B-4382-8612-71116D41AD59}" type="sibTrans" cxnId="{2BE8578A-021A-4877-B7D1-EEA21417438C}">
      <dgm:prSet/>
      <dgm:spPr/>
      <dgm:t>
        <a:bodyPr/>
        <a:lstStyle/>
        <a:p>
          <a:endParaRPr lang="ru-RU"/>
        </a:p>
      </dgm:t>
    </dgm:pt>
    <dgm:pt modelId="{94351F83-15BB-4186-B981-3301314A359A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Қаламчаларни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кўчатзорга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экиш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парваришлаш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токзорга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экишга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тайёрлаш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FFBBD283-35A1-49AA-9E92-59FD45F68471}" type="parTrans" cxnId="{BF300965-C0C0-4B9F-A7C8-3EC5B12C1BBD}">
      <dgm:prSet/>
      <dgm:spPr/>
      <dgm:t>
        <a:bodyPr/>
        <a:lstStyle/>
        <a:p>
          <a:endParaRPr lang="ru-RU"/>
        </a:p>
      </dgm:t>
    </dgm:pt>
    <dgm:pt modelId="{50C7CCF5-64E9-45BD-AF72-144576235FCE}" type="sibTrans" cxnId="{BF300965-C0C0-4B9F-A7C8-3EC5B12C1BBD}">
      <dgm:prSet/>
      <dgm:spPr/>
      <dgm:t>
        <a:bodyPr/>
        <a:lstStyle/>
        <a:p>
          <a:endParaRPr lang="ru-RU"/>
        </a:p>
      </dgm:t>
    </dgm:pt>
    <dgm:pt modelId="{098405B8-8828-46A9-851C-F118871E4595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69EC4B23-5D9B-4BB2-8C5D-75CB79F6224F}" type="sibTrans" cxnId="{46DCBE50-DD3D-4354-9647-175D06E8C63B}">
      <dgm:prSet/>
      <dgm:spPr/>
      <dgm:t>
        <a:bodyPr/>
        <a:lstStyle/>
        <a:p>
          <a:endParaRPr lang="ru-RU"/>
        </a:p>
      </dgm:t>
    </dgm:pt>
    <dgm:pt modelId="{D5939785-0BDB-4987-A885-A3046C30E5F9}" type="parTrans" cxnId="{46DCBE50-DD3D-4354-9647-175D06E8C63B}">
      <dgm:prSet/>
      <dgm:spPr/>
      <dgm:t>
        <a:bodyPr/>
        <a:lstStyle/>
        <a:p>
          <a:endParaRPr lang="ru-RU"/>
        </a:p>
      </dgm:t>
    </dgm:pt>
    <dgm:pt modelId="{AB482A97-1ADC-4A66-A699-A4E4249CBE2E}">
      <dgm:prSet phldrT="[Текст]"/>
      <dgm:spPr/>
      <dgm:t>
        <a:bodyPr/>
        <a:lstStyle/>
        <a:p>
          <a:endParaRPr lang="ru-RU" dirty="0" smtClean="0"/>
        </a:p>
        <a:p>
          <a:endParaRPr lang="ru-RU" dirty="0"/>
        </a:p>
      </dgm:t>
    </dgm:pt>
    <dgm:pt modelId="{CF103AD9-6202-4C4C-946B-060BA685C4D3}" type="parTrans" cxnId="{48F0FA43-8BD0-4758-BDBB-5ECADC403C8D}">
      <dgm:prSet/>
      <dgm:spPr/>
      <dgm:t>
        <a:bodyPr/>
        <a:lstStyle/>
        <a:p>
          <a:endParaRPr lang="ru-RU"/>
        </a:p>
      </dgm:t>
    </dgm:pt>
    <dgm:pt modelId="{D0E5A295-4ADF-418C-A369-AF0BCED6DE00}" type="sibTrans" cxnId="{48F0FA43-8BD0-4758-BDBB-5ECADC403C8D}">
      <dgm:prSet/>
      <dgm:spPr/>
      <dgm:t>
        <a:bodyPr/>
        <a:lstStyle/>
        <a:p>
          <a:endParaRPr lang="ru-RU"/>
        </a:p>
      </dgm:t>
    </dgm:pt>
    <dgm:pt modelId="{019A655A-CB0A-4672-9794-164A0D083877}">
      <dgm:prSet phldrT="[Текст]"/>
      <dgm:spPr/>
      <dgm:t>
        <a:bodyPr/>
        <a:lstStyle/>
        <a:p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Токни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тез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усулда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кўк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қаламчаларидан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кўпайтириш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43400D0C-2A14-46E7-8996-444DC6B4ED80}" type="parTrans" cxnId="{3004218A-7224-464B-91E7-B141D7F1678B}">
      <dgm:prSet/>
      <dgm:spPr/>
      <dgm:t>
        <a:bodyPr/>
        <a:lstStyle/>
        <a:p>
          <a:endParaRPr lang="ru-RU"/>
        </a:p>
      </dgm:t>
    </dgm:pt>
    <dgm:pt modelId="{B07820E0-AF9D-4184-9DC9-6239116060D3}" type="sibTrans" cxnId="{3004218A-7224-464B-91E7-B141D7F1678B}">
      <dgm:prSet/>
      <dgm:spPr/>
      <dgm:t>
        <a:bodyPr/>
        <a:lstStyle/>
        <a:p>
          <a:endParaRPr lang="ru-RU"/>
        </a:p>
      </dgm:t>
    </dgm:pt>
    <dgm:pt modelId="{F87836D8-59B3-4EA4-949C-DB4AE8712004}" type="pres">
      <dgm:prSet presAssocID="{612B0540-6DE7-4D4F-9EA6-9E8013CD90F9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E85A6B1-C048-4773-9AF6-27844253E417}" type="pres">
      <dgm:prSet presAssocID="{098405B8-8828-46A9-851C-F118871E4595}" presName="composite" presStyleCnt="0"/>
      <dgm:spPr/>
    </dgm:pt>
    <dgm:pt modelId="{A0DC9A53-A5E9-425D-AD9E-552BF0B00BAE}" type="pres">
      <dgm:prSet presAssocID="{098405B8-8828-46A9-851C-F118871E4595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3FEAFA-6F3E-49AA-82AE-B871A6C17930}" type="pres">
      <dgm:prSet presAssocID="{098405B8-8828-46A9-851C-F118871E4595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ECDEE-8844-4B3C-978D-95AD794BAFF8}" type="pres">
      <dgm:prSet presAssocID="{69EC4B23-5D9B-4BB2-8C5D-75CB79F6224F}" presName="sp" presStyleCnt="0"/>
      <dgm:spPr/>
    </dgm:pt>
    <dgm:pt modelId="{7EC41FD5-0D86-421A-859B-7AFC0CF6E113}" type="pres">
      <dgm:prSet presAssocID="{9D0A2B57-9079-44F4-A468-9A16FE03B153}" presName="composite" presStyleCnt="0"/>
      <dgm:spPr/>
    </dgm:pt>
    <dgm:pt modelId="{66F37C5E-303E-4091-91FC-81CCF0B993C0}" type="pres">
      <dgm:prSet presAssocID="{9D0A2B57-9079-44F4-A468-9A16FE03B153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F6755D-EC54-43C3-B838-969F2A62A7DF}" type="pres">
      <dgm:prSet presAssocID="{9D0A2B57-9079-44F4-A468-9A16FE03B153}" presName="descendantText" presStyleLbl="alignAcc1" presStyleIdx="1" presStyleCnt="4" custLinFactNeighborX="-178" custLinFactNeighborY="-19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1CA890-EAB6-426C-8249-8A9AB9923773}" type="pres">
      <dgm:prSet presAssocID="{D4A61335-A16E-411E-9C53-C81C18EACDC1}" presName="sp" presStyleCnt="0"/>
      <dgm:spPr/>
    </dgm:pt>
    <dgm:pt modelId="{31415359-08CF-4729-86E6-CFDB9140C353}" type="pres">
      <dgm:prSet presAssocID="{77BD1684-C7B1-4EB1-BF02-3384297CBB2A}" presName="composite" presStyleCnt="0"/>
      <dgm:spPr/>
    </dgm:pt>
    <dgm:pt modelId="{91CBC542-4E0A-49D8-A31F-8E74530D8BF3}" type="pres">
      <dgm:prSet presAssocID="{77BD1684-C7B1-4EB1-BF02-3384297CBB2A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D9E063-67C4-4898-BEC1-678B1C339302}" type="pres">
      <dgm:prSet presAssocID="{77BD1684-C7B1-4EB1-BF02-3384297CBB2A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4362E0-AB17-470F-9ED4-CEA545AE0155}" type="pres">
      <dgm:prSet presAssocID="{54599F1F-A33B-4382-8612-71116D41AD59}" presName="sp" presStyleCnt="0"/>
      <dgm:spPr/>
    </dgm:pt>
    <dgm:pt modelId="{623C04F7-4833-42F3-BBA0-043117D0B177}" type="pres">
      <dgm:prSet presAssocID="{AB482A97-1ADC-4A66-A699-A4E4249CBE2E}" presName="composite" presStyleCnt="0"/>
      <dgm:spPr/>
    </dgm:pt>
    <dgm:pt modelId="{C50D77DD-6669-4A37-92DF-75910A8B8F29}" type="pres">
      <dgm:prSet presAssocID="{AB482A97-1ADC-4A66-A699-A4E4249CBE2E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E484DE-184B-45AD-B3A8-56A7FE4F35C2}" type="pres">
      <dgm:prSet presAssocID="{AB482A97-1ADC-4A66-A699-A4E4249CBE2E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A305DC5-CACF-4CE3-8246-3F88A626C014}" type="presOf" srcId="{6C22D564-3030-48D7-B4C1-0AC10A829992}" destId="{9E3FEAFA-6F3E-49AA-82AE-B871A6C17930}" srcOrd="0" destOrd="0" presId="urn:microsoft.com/office/officeart/2005/8/layout/chevron2"/>
    <dgm:cxn modelId="{3004218A-7224-464B-91E7-B141D7F1678B}" srcId="{AB482A97-1ADC-4A66-A699-A4E4249CBE2E}" destId="{019A655A-CB0A-4672-9794-164A0D083877}" srcOrd="0" destOrd="0" parTransId="{43400D0C-2A14-46E7-8996-444DC6B4ED80}" sibTransId="{B07820E0-AF9D-4184-9DC9-6239116060D3}"/>
    <dgm:cxn modelId="{75756374-B0B5-495E-BA4B-0085B3D17C54}" type="presOf" srcId="{40F00C69-0F17-4C5A-A9CC-65E755AA95F9}" destId="{04F6755D-EC54-43C3-B838-969F2A62A7DF}" srcOrd="0" destOrd="0" presId="urn:microsoft.com/office/officeart/2005/8/layout/chevron2"/>
    <dgm:cxn modelId="{6AA782EB-A4F3-4154-8CA3-F6FF67D426BC}" type="presOf" srcId="{77BD1684-C7B1-4EB1-BF02-3384297CBB2A}" destId="{91CBC542-4E0A-49D8-A31F-8E74530D8BF3}" srcOrd="0" destOrd="0" presId="urn:microsoft.com/office/officeart/2005/8/layout/chevron2"/>
    <dgm:cxn modelId="{11EEBD86-439D-4A3A-889A-D86F5F6FCB0A}" type="presOf" srcId="{612B0540-6DE7-4D4F-9EA6-9E8013CD90F9}" destId="{F87836D8-59B3-4EA4-949C-DB4AE8712004}" srcOrd="0" destOrd="0" presId="urn:microsoft.com/office/officeart/2005/8/layout/chevron2"/>
    <dgm:cxn modelId="{9C56A789-81E2-43AB-AA23-BE99D71AF692}" type="presOf" srcId="{9D0A2B57-9079-44F4-A468-9A16FE03B153}" destId="{66F37C5E-303E-4091-91FC-81CCF0B993C0}" srcOrd="0" destOrd="0" presId="urn:microsoft.com/office/officeart/2005/8/layout/chevron2"/>
    <dgm:cxn modelId="{2FFC7C6A-EE8E-434E-B14C-67010FD00F81}" type="presOf" srcId="{94351F83-15BB-4186-B981-3301314A359A}" destId="{F5D9E063-67C4-4898-BEC1-678B1C339302}" srcOrd="0" destOrd="0" presId="urn:microsoft.com/office/officeart/2005/8/layout/chevron2"/>
    <dgm:cxn modelId="{36918A94-DD20-4490-A895-AF3EBAA2DBB1}" type="presOf" srcId="{AB482A97-1ADC-4A66-A699-A4E4249CBE2E}" destId="{C50D77DD-6669-4A37-92DF-75910A8B8F29}" srcOrd="0" destOrd="0" presId="urn:microsoft.com/office/officeart/2005/8/layout/chevron2"/>
    <dgm:cxn modelId="{46DCBE50-DD3D-4354-9647-175D06E8C63B}" srcId="{612B0540-6DE7-4D4F-9EA6-9E8013CD90F9}" destId="{098405B8-8828-46A9-851C-F118871E4595}" srcOrd="0" destOrd="0" parTransId="{D5939785-0BDB-4987-A885-A3046C30E5F9}" sibTransId="{69EC4B23-5D9B-4BB2-8C5D-75CB79F6224F}"/>
    <dgm:cxn modelId="{2268848E-9566-44B9-9699-8056BCDA3771}" srcId="{612B0540-6DE7-4D4F-9EA6-9E8013CD90F9}" destId="{9D0A2B57-9079-44F4-A468-9A16FE03B153}" srcOrd="1" destOrd="0" parTransId="{196C7EDB-48D9-4A71-BD78-E9F120F77DE1}" sibTransId="{D4A61335-A16E-411E-9C53-C81C18EACDC1}"/>
    <dgm:cxn modelId="{CD609344-F9E1-48E7-91AB-82A01D46E884}" srcId="{098405B8-8828-46A9-851C-F118871E4595}" destId="{6C22D564-3030-48D7-B4C1-0AC10A829992}" srcOrd="0" destOrd="0" parTransId="{83E321FA-C908-4ABD-B2F0-FB8FA0519137}" sibTransId="{BDDAC0CA-FFD7-4163-BF07-0C493E02EDD1}"/>
    <dgm:cxn modelId="{9295A066-1BDD-46DD-A1D3-098B49B3AAD6}" type="presOf" srcId="{019A655A-CB0A-4672-9794-164A0D083877}" destId="{2EE484DE-184B-45AD-B3A8-56A7FE4F35C2}" srcOrd="0" destOrd="0" presId="urn:microsoft.com/office/officeart/2005/8/layout/chevron2"/>
    <dgm:cxn modelId="{4EA8A185-B947-40B8-BA05-D39C7C21108F}" srcId="{9D0A2B57-9079-44F4-A468-9A16FE03B153}" destId="{40F00C69-0F17-4C5A-A9CC-65E755AA95F9}" srcOrd="0" destOrd="0" parTransId="{BF8C3A80-1502-4433-A18C-0377ABD78CEF}" sibTransId="{D92CBDB6-C220-433E-9F02-9F385608F68D}"/>
    <dgm:cxn modelId="{2BE8578A-021A-4877-B7D1-EEA21417438C}" srcId="{612B0540-6DE7-4D4F-9EA6-9E8013CD90F9}" destId="{77BD1684-C7B1-4EB1-BF02-3384297CBB2A}" srcOrd="2" destOrd="0" parTransId="{4385A2EA-4338-4FA4-8026-D0B267B9E26D}" sibTransId="{54599F1F-A33B-4382-8612-71116D41AD59}"/>
    <dgm:cxn modelId="{68EB066D-C137-4252-A991-86D3CB98173E}" type="presOf" srcId="{098405B8-8828-46A9-851C-F118871E4595}" destId="{A0DC9A53-A5E9-425D-AD9E-552BF0B00BAE}" srcOrd="0" destOrd="0" presId="urn:microsoft.com/office/officeart/2005/8/layout/chevron2"/>
    <dgm:cxn modelId="{BF300965-C0C0-4B9F-A7C8-3EC5B12C1BBD}" srcId="{77BD1684-C7B1-4EB1-BF02-3384297CBB2A}" destId="{94351F83-15BB-4186-B981-3301314A359A}" srcOrd="0" destOrd="0" parTransId="{FFBBD283-35A1-49AA-9E92-59FD45F68471}" sibTransId="{50C7CCF5-64E9-45BD-AF72-144576235FCE}"/>
    <dgm:cxn modelId="{48F0FA43-8BD0-4758-BDBB-5ECADC403C8D}" srcId="{612B0540-6DE7-4D4F-9EA6-9E8013CD90F9}" destId="{AB482A97-1ADC-4A66-A699-A4E4249CBE2E}" srcOrd="3" destOrd="0" parTransId="{CF103AD9-6202-4C4C-946B-060BA685C4D3}" sibTransId="{D0E5A295-4ADF-418C-A369-AF0BCED6DE00}"/>
    <dgm:cxn modelId="{A7BF3F2A-42C0-46A1-A4BA-A8D79DC3B7F5}" type="presParOf" srcId="{F87836D8-59B3-4EA4-949C-DB4AE8712004}" destId="{FE85A6B1-C048-4773-9AF6-27844253E417}" srcOrd="0" destOrd="0" presId="urn:microsoft.com/office/officeart/2005/8/layout/chevron2"/>
    <dgm:cxn modelId="{4FBAAEF8-0D4E-434A-A837-653CD0DD8D14}" type="presParOf" srcId="{FE85A6B1-C048-4773-9AF6-27844253E417}" destId="{A0DC9A53-A5E9-425D-AD9E-552BF0B00BAE}" srcOrd="0" destOrd="0" presId="urn:microsoft.com/office/officeart/2005/8/layout/chevron2"/>
    <dgm:cxn modelId="{FB4D307C-14FF-4598-A651-DC219AFE9E79}" type="presParOf" srcId="{FE85A6B1-C048-4773-9AF6-27844253E417}" destId="{9E3FEAFA-6F3E-49AA-82AE-B871A6C17930}" srcOrd="1" destOrd="0" presId="urn:microsoft.com/office/officeart/2005/8/layout/chevron2"/>
    <dgm:cxn modelId="{4AE9F58C-8FB8-46E5-9429-BE4C00EC7559}" type="presParOf" srcId="{F87836D8-59B3-4EA4-949C-DB4AE8712004}" destId="{1ECECDEE-8844-4B3C-978D-95AD794BAFF8}" srcOrd="1" destOrd="0" presId="urn:microsoft.com/office/officeart/2005/8/layout/chevron2"/>
    <dgm:cxn modelId="{9190CE5A-0EC8-4D92-A0D9-D3FA57FE5857}" type="presParOf" srcId="{F87836D8-59B3-4EA4-949C-DB4AE8712004}" destId="{7EC41FD5-0D86-421A-859B-7AFC0CF6E113}" srcOrd="2" destOrd="0" presId="urn:microsoft.com/office/officeart/2005/8/layout/chevron2"/>
    <dgm:cxn modelId="{477CBA68-3DFE-42AE-B9D3-7A378A4EC655}" type="presParOf" srcId="{7EC41FD5-0D86-421A-859B-7AFC0CF6E113}" destId="{66F37C5E-303E-4091-91FC-81CCF0B993C0}" srcOrd="0" destOrd="0" presId="urn:microsoft.com/office/officeart/2005/8/layout/chevron2"/>
    <dgm:cxn modelId="{2C308AD4-8CEC-41C7-90B1-02A98D42324B}" type="presParOf" srcId="{7EC41FD5-0D86-421A-859B-7AFC0CF6E113}" destId="{04F6755D-EC54-43C3-B838-969F2A62A7DF}" srcOrd="1" destOrd="0" presId="urn:microsoft.com/office/officeart/2005/8/layout/chevron2"/>
    <dgm:cxn modelId="{C960CCBF-6313-4CF6-AC78-03BEAA9E70FA}" type="presParOf" srcId="{F87836D8-59B3-4EA4-949C-DB4AE8712004}" destId="{101CA890-EAB6-426C-8249-8A9AB9923773}" srcOrd="3" destOrd="0" presId="urn:microsoft.com/office/officeart/2005/8/layout/chevron2"/>
    <dgm:cxn modelId="{420B7471-2BE5-4477-AA2A-C6944727498B}" type="presParOf" srcId="{F87836D8-59B3-4EA4-949C-DB4AE8712004}" destId="{31415359-08CF-4729-86E6-CFDB9140C353}" srcOrd="4" destOrd="0" presId="urn:microsoft.com/office/officeart/2005/8/layout/chevron2"/>
    <dgm:cxn modelId="{C10E8553-9AB7-4E1F-A134-07E3332E50E3}" type="presParOf" srcId="{31415359-08CF-4729-86E6-CFDB9140C353}" destId="{91CBC542-4E0A-49D8-A31F-8E74530D8BF3}" srcOrd="0" destOrd="0" presId="urn:microsoft.com/office/officeart/2005/8/layout/chevron2"/>
    <dgm:cxn modelId="{CF363018-3EE9-493B-A228-6C693A4CA069}" type="presParOf" srcId="{31415359-08CF-4729-86E6-CFDB9140C353}" destId="{F5D9E063-67C4-4898-BEC1-678B1C339302}" srcOrd="1" destOrd="0" presId="urn:microsoft.com/office/officeart/2005/8/layout/chevron2"/>
    <dgm:cxn modelId="{9FF0CB39-2E47-43B9-8EC5-D5CC970940F4}" type="presParOf" srcId="{F87836D8-59B3-4EA4-949C-DB4AE8712004}" destId="{464362E0-AB17-470F-9ED4-CEA545AE0155}" srcOrd="5" destOrd="0" presId="urn:microsoft.com/office/officeart/2005/8/layout/chevron2"/>
    <dgm:cxn modelId="{33B2EC0C-2F5D-4CCA-9301-4CF2B8793AFA}" type="presParOf" srcId="{F87836D8-59B3-4EA4-949C-DB4AE8712004}" destId="{623C04F7-4833-42F3-BBA0-043117D0B177}" srcOrd="6" destOrd="0" presId="urn:microsoft.com/office/officeart/2005/8/layout/chevron2"/>
    <dgm:cxn modelId="{B4BFE0E0-EF38-4189-9F7C-61AAA4FF8BEE}" type="presParOf" srcId="{623C04F7-4833-42F3-BBA0-043117D0B177}" destId="{C50D77DD-6669-4A37-92DF-75910A8B8F29}" srcOrd="0" destOrd="0" presId="urn:microsoft.com/office/officeart/2005/8/layout/chevron2"/>
    <dgm:cxn modelId="{C5304A8C-EF41-49E2-ACA4-834D63D4666A}" type="presParOf" srcId="{623C04F7-4833-42F3-BBA0-043117D0B177}" destId="{2EE484DE-184B-45AD-B3A8-56A7FE4F35C2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8592D9-AEFA-4830-8840-A6BD8BFFB02D}">
      <dsp:nvSpPr>
        <dsp:cNvPr id="0" name=""/>
        <dsp:cNvSpPr/>
      </dsp:nvSpPr>
      <dsp:spPr>
        <a:xfrm>
          <a:off x="8361997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E34400-195C-4EA7-A48B-714D0D881565}">
      <dsp:nvSpPr>
        <dsp:cNvPr id="0" name=""/>
        <dsp:cNvSpPr/>
      </dsp:nvSpPr>
      <dsp:spPr>
        <a:xfrm>
          <a:off x="7773364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36C74DC-68FF-46D3-B9D3-BEFD45385C5B}">
      <dsp:nvSpPr>
        <dsp:cNvPr id="0" name=""/>
        <dsp:cNvSpPr/>
      </dsp:nvSpPr>
      <dsp:spPr>
        <a:xfrm>
          <a:off x="7184732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68AAA1-C023-469B-A79C-069FB9908302}">
      <dsp:nvSpPr>
        <dsp:cNvPr id="0" name=""/>
        <dsp:cNvSpPr/>
      </dsp:nvSpPr>
      <dsp:spPr>
        <a:xfrm>
          <a:off x="6596100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5FEB41E-EA9F-427A-9082-56D7470853D5}">
      <dsp:nvSpPr>
        <dsp:cNvPr id="0" name=""/>
        <dsp:cNvSpPr/>
      </dsp:nvSpPr>
      <dsp:spPr>
        <a:xfrm>
          <a:off x="6007467" y="270706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C277F3-79B2-4E31-AC3C-5D818AD2519E}">
      <dsp:nvSpPr>
        <dsp:cNvPr id="0" name=""/>
        <dsp:cNvSpPr/>
      </dsp:nvSpPr>
      <dsp:spPr>
        <a:xfrm>
          <a:off x="5071711" y="2533818"/>
          <a:ext cx="693508" cy="69300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E96733-7ABF-4367-8493-172EDC5CD7E1}">
      <dsp:nvSpPr>
        <dsp:cNvPr id="0" name=""/>
        <dsp:cNvSpPr/>
      </dsp:nvSpPr>
      <dsp:spPr>
        <a:xfrm>
          <a:off x="7796998" y="1991270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A7C0E9-2A00-4D8D-A665-4F0AB1F9FFC5}">
      <dsp:nvSpPr>
        <dsp:cNvPr id="0" name=""/>
        <dsp:cNvSpPr/>
      </dsp:nvSpPr>
      <dsp:spPr>
        <a:xfrm>
          <a:off x="7796998" y="3428129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8F15228-3EA4-48C9-AF66-AFC37CC1D09B}">
      <dsp:nvSpPr>
        <dsp:cNvPr id="0" name=""/>
        <dsp:cNvSpPr/>
      </dsp:nvSpPr>
      <dsp:spPr>
        <a:xfrm>
          <a:off x="8106455" y="2302700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DDFADB-AD53-4C57-B738-7489761D750F}">
      <dsp:nvSpPr>
        <dsp:cNvPr id="0" name=""/>
        <dsp:cNvSpPr/>
      </dsp:nvSpPr>
      <dsp:spPr>
        <a:xfrm>
          <a:off x="8127135" y="3118452"/>
          <a:ext cx="346384" cy="3465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BDC99F-693D-4124-B9E7-E3F33AA3A930}">
      <dsp:nvSpPr>
        <dsp:cNvPr id="0" name=""/>
        <dsp:cNvSpPr/>
      </dsp:nvSpPr>
      <dsp:spPr>
        <a:xfrm>
          <a:off x="4585" y="108571"/>
          <a:ext cx="6143811" cy="5543497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2400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5400" b="1" kern="1200" baseline="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4-мавзу: </a:t>
          </a:r>
          <a:r>
            <a:rPr lang="ru-RU" sz="4000" b="1" kern="1200" dirty="0" smtClean="0">
              <a:solidFill>
                <a:schemeClr val="bg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rPr>
            <a:t>ТОКНИ КЎПАЙТИРИШ</a:t>
          </a:r>
          <a:endParaRPr lang="ru-RU" sz="3600" b="1" kern="1200" dirty="0">
            <a:solidFill>
              <a:schemeClr val="bg1">
                <a:lumMod val="95000"/>
                <a:lumOff val="5000"/>
              </a:schemeClr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04325" y="920397"/>
        <a:ext cx="4344331" cy="39198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DC9A53-A5E9-425D-AD9E-552BF0B00BAE}">
      <dsp:nvSpPr>
        <dsp:cNvPr id="0" name=""/>
        <dsp:cNvSpPr/>
      </dsp:nvSpPr>
      <dsp:spPr>
        <a:xfrm rot="5400000">
          <a:off x="-218740" y="21947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/>
        </a:p>
      </dsp:txBody>
      <dsp:txXfrm rot="-5400000">
        <a:off x="1" y="511125"/>
        <a:ext cx="1020787" cy="437480"/>
      </dsp:txXfrm>
    </dsp:sp>
    <dsp:sp modelId="{9E3FEAFA-6F3E-49AA-82AE-B871A6C17930}">
      <dsp:nvSpPr>
        <dsp:cNvPr id="0" name=""/>
        <dsp:cNvSpPr/>
      </dsp:nvSpPr>
      <dsp:spPr>
        <a:xfrm rot="5400000">
          <a:off x="4320932" y="-3299414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Токни</a:t>
          </a:r>
          <a:r>
            <a:rPr lang="ru-RU" sz="2900" kern="1200" dirty="0" smtClean="0"/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кўпайтириш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усуллари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20787" y="47002"/>
        <a:ext cx="7501893" cy="855331"/>
      </dsp:txXfrm>
    </dsp:sp>
    <dsp:sp modelId="{66F37C5E-303E-4091-91FC-81CCF0B993C0}">
      <dsp:nvSpPr>
        <dsp:cNvPr id="0" name=""/>
        <dsp:cNvSpPr/>
      </dsp:nvSpPr>
      <dsp:spPr>
        <a:xfrm rot="5400000">
          <a:off x="-218740" y="1533094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/>
        </a:p>
      </dsp:txBody>
      <dsp:txXfrm rot="-5400000">
        <a:off x="1" y="1824748"/>
        <a:ext cx="1020787" cy="437480"/>
      </dsp:txXfrm>
    </dsp:sp>
    <dsp:sp modelId="{04F6755D-EC54-43C3-B838-969F2A62A7DF}">
      <dsp:nvSpPr>
        <dsp:cNvPr id="0" name=""/>
        <dsp:cNvSpPr/>
      </dsp:nvSpPr>
      <dsp:spPr>
        <a:xfrm rot="5400000">
          <a:off x="4307496" y="-2003999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Ток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қаламчаларини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тайёрлаш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сақлаш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07351" y="1342417"/>
        <a:ext cx="7501893" cy="855331"/>
      </dsp:txXfrm>
    </dsp:sp>
    <dsp:sp modelId="{91CBC542-4E0A-49D8-A31F-8E74530D8BF3}">
      <dsp:nvSpPr>
        <dsp:cNvPr id="0" name=""/>
        <dsp:cNvSpPr/>
      </dsp:nvSpPr>
      <dsp:spPr>
        <a:xfrm rot="5400000">
          <a:off x="-218740" y="2846718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/>
        </a:p>
      </dsp:txBody>
      <dsp:txXfrm rot="-5400000">
        <a:off x="1" y="3138372"/>
        <a:ext cx="1020787" cy="437480"/>
      </dsp:txXfrm>
    </dsp:sp>
    <dsp:sp modelId="{F5D9E063-67C4-4898-BEC1-678B1C339302}">
      <dsp:nvSpPr>
        <dsp:cNvPr id="0" name=""/>
        <dsp:cNvSpPr/>
      </dsp:nvSpPr>
      <dsp:spPr>
        <a:xfrm rot="5400000">
          <a:off x="4320932" y="-672167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Қаламчаларни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кўчатзорга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экиш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уларни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парваришлаш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ва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токзорга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экишга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тайёрлаш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20787" y="2674249"/>
        <a:ext cx="7501893" cy="855331"/>
      </dsp:txXfrm>
    </dsp:sp>
    <dsp:sp modelId="{C50D77DD-6669-4A37-92DF-75910A8B8F29}">
      <dsp:nvSpPr>
        <dsp:cNvPr id="0" name=""/>
        <dsp:cNvSpPr/>
      </dsp:nvSpPr>
      <dsp:spPr>
        <a:xfrm rot="5400000">
          <a:off x="-218740" y="4160341"/>
          <a:ext cx="1458267" cy="1020787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 smtClean="0"/>
        </a:p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 dirty="0"/>
        </a:p>
      </dsp:txBody>
      <dsp:txXfrm rot="-5400000">
        <a:off x="1" y="4451995"/>
        <a:ext cx="1020787" cy="437480"/>
      </dsp:txXfrm>
    </dsp:sp>
    <dsp:sp modelId="{2EE484DE-184B-45AD-B3A8-56A7FE4F35C2}">
      <dsp:nvSpPr>
        <dsp:cNvPr id="0" name=""/>
        <dsp:cNvSpPr/>
      </dsp:nvSpPr>
      <dsp:spPr>
        <a:xfrm rot="5400000">
          <a:off x="4320932" y="641455"/>
          <a:ext cx="947873" cy="754816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6248" tIns="18415" rIns="18415" bIns="18415" numCol="1" spcCol="1270" anchor="ctr" anchorCtr="0">
          <a:noAutofit/>
        </a:bodyPr>
        <a:lstStyle/>
        <a:p>
          <a:pPr marL="285750" lvl="1" indent="-285750" algn="l" defTabSz="1289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Токни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тез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усулда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,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кўк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қаламчаларидан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кўпайтириш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ru-RU" sz="2900" kern="1200" dirty="0" err="1" smtClean="0">
              <a:latin typeface="Times New Roman" pitchFamily="18" charset="0"/>
              <a:cs typeface="Times New Roman" pitchFamily="18" charset="0"/>
            </a:rPr>
            <a:t>хусусиятлари</a:t>
          </a:r>
          <a:r>
            <a:rPr lang="ru-RU" sz="2900" kern="1200" dirty="0" smtClean="0">
              <a:latin typeface="Times New Roman" pitchFamily="18" charset="0"/>
              <a:cs typeface="Times New Roman" pitchFamily="18" charset="0"/>
            </a:rPr>
            <a:t>. </a:t>
          </a:r>
          <a:endParaRPr lang="ru-RU" sz="29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20787" y="3987872"/>
        <a:ext cx="7501893" cy="8553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ConvergingText">
  <dgm:title val="Сходящийся текст"/>
  <dgm:desc val="Служит для отображения этапов или частей, которые сливаются в одно целое. Ограничен одной фигурой уровня 1, которая содержит текст и не более пяти фигур уровня 2."/>
  <dgm:catLst>
    <dgm:cat type="process" pri="6500"/>
    <dgm:cat type="officeonline" pri="5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</dgm:cxnLst>
      <dgm:bg/>
      <dgm:whole/>
    </dgm:dataModel>
  </dgm:clrData>
  <dgm:layoutNode name="Name0">
    <dgm:varLst>
      <dgm:chMax/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vertAlign" val="mid"/>
          <dgm:param type="nodeVertAlign" val="mid"/>
          <dgm:param type="horzAlign" val="ctr"/>
        </dgm:alg>
      </dgm:if>
      <dgm:else name="Name3">
        <dgm:alg type="lin">
          <dgm:param type="linDir" val="fromR"/>
          <dgm:param type="vertAlign" val="mid"/>
          <dgm:param type="nodeVertAlign" val="mid"/>
          <dgm:param type="horzAlign" val="ct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" op="equ" val="65"/>
      <dgm:constr type="primFontSz" for="des" forName="Child1" op="equ" val="65"/>
      <dgm:constr type="primFontSz" for="des" forName="Child2" refType="primFontSz" refFor="des" refForName="Child1" op="equ"/>
      <dgm:constr type="primFontSz" for="des" forName="Child3" refType="primFontSz" refFor="des" refForName="Child1" op="equ"/>
      <dgm:constr type="primFontSz" for="des" forName="Child4" refType="primFontSz" refFor="des" refForName="Child1" op="equ"/>
      <dgm:constr type="primFontSz" for="des" forName="Child5" refType="primFontSz" refFor="des" refForName="Child1" op="equ"/>
      <dgm:constr type="primFontSz" for="des" forName="Child1" refType="primFontSz" refFor="des" refForName="Parent" op="lte"/>
      <dgm:constr type="primFontSz" for="des" forName="Child2" refType="primFontSz" refFor="des" refForName="Parent" op="lte"/>
      <dgm:constr type="primFontSz" for="des" forName="Child3" refType="primFontSz" refFor="des" refForName="Parent" op="lte"/>
      <dgm:constr type="primFontSz" for="des" forName="Child4" refType="primFontSz" refFor="des" refForName="Parent" op="lte"/>
      <dgm:constr type="primFontSz" for="des" forName="Child5" refType="primFontSz" refFor="des" refForName="Parent" op="lte"/>
      <dgm:constr type="w" for="ch" forName="composite" refType="w"/>
      <dgm:constr type="h" for="ch" forName="composite" refType="h"/>
      <dgm:constr type="sp" refType="w" refFor="ch" refForName="composite" op="equ" fact="0.05"/>
      <dgm:constr type="w" for="ch" forName="sibTrans" refType="w" refFor="ch" refForName="composite" op="equ" fact="0.05"/>
      <dgm:constr type="h" for="ch" forName="sibTrans" refType="w" refFor="ch" refForName="sibTrans" op="equ"/>
    </dgm:constrLst>
    <dgm:forEach name="nodesForEach" axis="ch" ptType="node">
      <dgm:layoutNode name="composite">
        <dgm:choose name="Name4">
          <dgm:if name="Name5" func="var" arg="dir" op="equ" val="norm">
            <dgm:choose name="Name6">
              <dgm:if name="Name7" axis="ch" ptType="node" func="cnt" op="equ" val="0">
                <dgm:alg type="composite">
                  <dgm:param type="ar" val="2.1059"/>
                </dgm:alg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l" for="ch" forName="ParentAccent1" refType="w" fact="0.9531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l" for="ch" forName="ParentAccent2" refType="w" fact="0.8734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l" for="ch" forName="ParentAccent3" refType="w" fact="0.7937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l" for="ch" forName="ParentAccent4" refType="w" fact="0.714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l" for="ch" forName="ParentAccent5" refType="w" fact="0.6343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l" for="ch" forName="ParentAccent6" refType="w" fact="0.5076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l" for="ch" forName="ParentAccent7" refType="w" fact="0.8766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l" for="ch" forName="ParentAccent8" refType="w" fact="0.8766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l" for="ch" forName="ParentAccent9" refType="w" fact="0.918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l" for="ch" forName="ParentAccent10" refType="w" fact="0.9213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8" axis="ch" ptType="node" func="cnt" op="equ" val="1">
                <dgm:alg type="composite">
                  <dgm:param type="ar" val="3.4411"/>
                </dgm:alg>
                <dgm:constrLst>
                  <dgm:constr type="l" for="ch" forName="Child1Accent1" refType="w" fact="0.284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l" for="ch" forName="Child1Accent2" refType="w" fact="0.2272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l" for="ch" forName="Child1Accent3" refType="w" fact="0.170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l" for="ch" forName="Child1Accent4" refType="w" fact="0.1137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l" for="ch" forName="Child1Accent5" refType="w" fact="0.057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l" for="ch" forName="Child1Accent6" refType="w" fact="0.0002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ParentAccent1" refType="w" fact="0.9713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l" for="ch" forName="ParentAccent2" refType="w" fact="0.9187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l" for="ch" forName="ParentAccent3" refType="w" fact="0.8661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l" for="ch" forName="ParentAccent4" refType="w" fact="0.8136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l" for="ch" forName="ParentAccent5" refType="w" fact="0.761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l" for="ch" forName="ParentAccent6" refType="w" fact="0.6797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l" for="ch" forName="ParentAccent7" refType="w" fact="0.924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l" for="ch" forName="ParentAccent8" refType="w" fact="0.924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l" for="ch" forName="ParentAccent9" refType="w" fact="0.9501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l" for="ch" forName="ParentAccent10" refType="w" fact="0.9518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l" for="ch" forName="Child1" refType="w" fact="0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l" for="ch" forName="Parent" refType="w" fact="0.3653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9" axis="ch" ptType="node" func="cnt" op="equ" val="2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1" refType="w" fact="0.3436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3068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245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842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l" for="ch" forName="Child2Accent5" refType="w" fact="0.1229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l" for="ch" forName="Child2Accent6" refType="w" fact="0.061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.0002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2" refType="w" fact="0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0" axis="ch" ptType="node" func="cnt" op="equ" val="3">
                <dgm:alg type="composite">
                  <dgm:param type="ar" val="2.1185"/>
                </dgm:alg>
                <dgm:constrLst>
                  <dgm:constr type="l" for="ch" forName="Child1Accent1" refType="w" fact="0.3436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l" for="ch" forName="Child1Accent2" refType="w" fact="0.3068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l" for="ch" forName="Child1Accent3" refType="w" fact="0.245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l" for="ch" forName="Child1Accent4" refType="w" fact="0.1842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l" for="ch" forName="Child1Accent5" refType="w" fact="0.1229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l" for="ch" forName="Child2Accent1" refType="w" fact="0.284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l" for="ch" forName="Child2Accent2" refType="w" fact="0.2272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l" for="ch" forName="Child2Accent3" refType="w" fact="0.170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l" for="ch" forName="Child2Accent4" refType="w" fact="0.1137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l" for="ch" forName="Child1Accent6" refType="w" fact="0.061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l" for="ch" forName="Child2Accent5" refType="w" fact="0.057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l" for="ch" forName="Child1Accent7" refType="w" fact="0.0002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2Accent6" refType="w" fact="0.0002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l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l" for="ch" forName="Child3Accent1" refType="w" fact="0.3436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l" for="ch" forName="Child3Accent2" refType="w" fact="0.3068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l" for="ch" forName="Child3Accent3" refType="w" fact="0.245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l" for="ch" forName="Child3Accent4" refType="w" fact="0.1842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l" for="ch" forName="Child3Accent5" refType="w" fact="0.1229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l" for="ch" forName="Child3Accent6" refType="w" fact="0.061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l" for="ch" forName="Child3Accent7" refType="w" fact="0.0002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l" for="ch" forName="ParentAccent1" refType="w" fact="0.9713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l" for="ch" forName="ParentAccent2" refType="w" fact="0.9187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l" for="ch" forName="ParentAccent3" refType="w" fact="0.8661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l" for="ch" forName="ParentAccent4" refType="w" fact="0.8136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l" for="ch" forName="ParentAccent5" refType="w" fact="0.761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l" for="ch" forName="ParentAccent6" refType="w" fact="0.6797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l" for="ch" forName="ParentAccent7" refType="w" fact="0.924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l" for="ch" forName="ParentAccent8" refType="w" fact="0.924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l" for="ch" forName="ParentAccent9" refType="w" fact="0.9501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l" for="ch" forName="ParentAccent10" refType="w" fact="0.9518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l" for="ch" forName="Child3" refType="w" fact="0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l" for="ch" forName="Child2" refType="w" fact="0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l" for="ch" forName="Child1" refType="w" fact="0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l" for="ch" forName="Parent" refType="w" fact="0.3653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1" axis="ch" ptType="node" func="cnt" op="equ" val="4">
                <dgm:alg type="composite">
                  <dgm:param type="ar" val="1.8304"/>
                </dgm:alg>
                <dgm:constrLst>
                  <dgm:constr type="l" for="ch" forName="Parent" refType="w" fact="0.3771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l" for="ch" forName="Child1Accent1" refType="w" fact="0.3904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l" for="ch" forName="Child1Accent3" refType="w" fact="0.3001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l" for="ch" forName="Child1Accent4" refType="w" fact="0.2418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l" for="ch" forName="Child1Accent5" refType="w" fact="0.183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l" for="ch" forName="Child1Accent6" refType="w" fact="0.1252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l" for="ch" forName="Child3Accent1" refType="w" fact="0.3158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l" for="ch" forName="Child3Accent2" refType="w" fact="0.2689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l" for="ch" forName="Child3Accent4" refType="w" fact="0.1614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l" for="ch" forName="Child3Accent5" refType="w" fact="0.1077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l" for="ch" forName="Child1Accent7" refType="w" fact="0.0668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l" for="ch" forName="Child3Accent6" refType="w" fact="0.0539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l" for="ch" forName="Child1Accent8" refType="w" fact="0.008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l" for="ch" forName="Child3Accent7" refType="w" fact="0.0002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l" for="ch" forName="Child4Accent1" refType="w" fact="0.3904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l" for="ch" forName="Child4Accent3" refType="w" fact="0.2998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l" for="ch" forName="Child4Accent4" refType="w" fact="0.241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l" for="ch" forName="Child4Accent5" refType="w" fact="0.1833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l" for="ch" forName="Child4Accent6" refType="w" fact="0.1251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l" for="ch" forName="Child4Accent7" refType="w" fact="0.0668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l" for="ch" forName="Child4Accent8" refType="w" fact="0.0086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l" for="ch" forName="Child2Accent1" refType="w" fact="0.3158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l" for="ch" forName="Child4Accent2" refType="w" fact="0.358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l" for="ch" forName="Child1Accent2" refType="w" fact="0.358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l" for="ch" forName="Child3Accent3" refType="w" fact="0.2151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l" for="ch" forName="Child2Accent2" refType="w" fact="0.2689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l" for="ch" forName="Child2Accent4" refType="w" fact="0.1614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l" for="ch" forName="Child2Accent5" refType="w" fact="0.1077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l" for="ch" forName="Child2Accent6" refType="w" fact="0.0539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l" for="ch" forName="Child2Accent7" refType="w" fact="0.0002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l" for="ch" forName="Child2Accent3" refType="w" fact="0.2151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l" for="ch" forName="ParentAccent1" refType="w" fact="0.9717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l" for="ch" forName="ParentAccent2" refType="w" fact="0.9199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l" for="ch" forName="ParentAccent3" refType="w" fact="0.8682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l" for="ch" forName="ParentAccent4" refType="w" fact="0.8164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l" for="ch" forName="ParentAccent5" refType="w" fact="0.7646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l" for="ch" forName="ParentAccent6" refType="w" fact="0.6846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l" for="ch" forName="ParentAccent7" refType="w" fact="0.9256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l" for="ch" forName="ParentAccent8" refType="w" fact="0.9256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l" for="ch" forName="ParentAccent9" refType="w" fact="0.9509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l" for="ch" forName="ParentAccent10" refType="w" fact="0.952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l" for="ch" forName="Child4" refType="w" fact="0.0081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l" for="ch" forName="Child3" refType="w" fact="0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l" for="ch" forName="Child2" refType="w" fact="0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l" for="ch" forName="Child1" refType="w" fact="0.0081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12">
                <dgm:alg type="composite">
                  <dgm:param type="ar" val="1.3278"/>
                </dgm:alg>
                <dgm:constrLst>
                  <dgm:constr type="l" for="ch" forName="Child2Accent1" refType="w" fact="0.3436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l" for="ch" forName="Child2Accent2" refType="w" fact="0.3068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l" for="ch" forName="Child2Accent3" refType="w" fact="0.245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l" for="ch" forName="Child2Accent4" refType="w" fact="0.1842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l" for="ch" forName="Child2Accent5" refType="w" fact="0.1229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l" for="ch" forName="Child3Accent1" refType="w" fact="0.284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l" for="ch" forName="Child3Accent2" refType="w" fact="0.2272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l" for="ch" forName="Child3Accent3" refType="w" fact="0.170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l" for="ch" forName="Child3Accent4" refType="w" fact="0.1137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l" for="ch" forName="Child2Accent6" refType="w" fact="0.061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l" for="ch" forName="Child3Accent5" refType="w" fact="0.057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l" for="ch" forName="Child2Accent7" refType="w" fact="0.0002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l" for="ch" forName="Child3Accent6" refType="w" fact="0.0002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l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l" for="ch" forName="Child4Accent1" refType="w" fact="0.3436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l" for="ch" forName="Child4Accent2" refType="w" fact="0.3068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l" for="ch" forName="Child4Accent3" refType="w" fact="0.245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l" for="ch" forName="Child4Accent4" refType="w" fact="0.1842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l" for="ch" forName="Child4Accent5" refType="w" fact="0.1229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l" for="ch" forName="Child4Accent6" refType="w" fact="0.061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l" for="ch" forName="Child4Accent7" refType="w" fact="0.0002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l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l" for="ch" forName="ParentAccent1" refType="w" fact="0.9713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l" for="ch" forName="ParentAccent2" refType="w" fact="0.9187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l" for="ch" forName="ParentAccent3" refType="w" fact="0.8661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l" for="ch" forName="ParentAccent4" refType="w" fact="0.8136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l" for="ch" forName="ParentAccent5" refType="w" fact="0.761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l" for="ch" forName="ParentAccent6" refType="w" fact="0.6797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l" for="ch" forName="ParentAccent7" refType="w" fact="0.924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l" for="ch" forName="ParentAccent8" refType="w" fact="0.924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l" for="ch" forName="ParentAccent9" refType="w" fact="0.9501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l" for="ch" forName="ParentAccent10" refType="w" fact="0.9518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l" for="ch" forName="Child1Accent1" refType="w" fact="0.4819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l" for="ch" forName="Child1Accent4" refType="w" fact="0.3653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l" for="ch" forName="Child1Accent5" refType="w" fact="0.304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l" for="ch" forName="Child1Accent6" refType="w" fact="0.2426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l" for="ch" forName="Child1Accent7" refType="w" fact="0.1813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l" for="ch" forName="Child1Accent8" refType="w" fact="0.12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l" for="ch" forName="Child1Accent9" refType="w" fact="0.0587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l" for="ch" forName="Child5Accent1" refType="w" fact="0.4819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l" for="ch" forName="Child5Accent4" refType="w" fact="0.3653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l" for="ch" forName="Child5Accent5" refType="w" fact="0.304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l" for="ch" forName="Child5Accent6" refType="w" fact="0.2426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l" for="ch" forName="Child5Accent7" refType="w" fact="0.1813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l" for="ch" forName="Child5Accent8" refType="w" fact="0.12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l" for="ch" forName="Child5Accent9" refType="w" fact="0.0587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l" for="ch" forName="Child5Accent2" refType="w" fact="0.453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l" for="ch" forName="Child5Accent3" refType="w" fact="0.4118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l" for="ch" forName="Child1Accent2" refType="w" fact="0.4458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l" for="ch" forName="Child1Accent3" refType="w" fact="0.4054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l" for="ch" forName="Child5" refType="w" fact="0.0581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l" for="ch" forName="Child4" refType="w" fact="0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l" for="ch" forName="Child3" refType="w" fact="0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l" for="ch" forName="Child2" refType="w" fact="0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l" for="ch" forName="Child1" refType="w" fact="0.0581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l" for="ch" forName="Parent" refType="w" fact="0.3653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if>
          <dgm:else name="Name13">
            <dgm:choose name="Name14">
              <dgm:if name="Name15" axis="ch" ptType="node" func="cnt" op="equ" val="0">
                <dgm:alg type="composite">
                  <dgm:param type="ar" val="2.1059"/>
                </dgm:alg>
                <dgm:constrLst>
                  <dgm:constr type="r" for="ch" forName="Parent" refType="w"/>
                  <dgm:constr type="t" for="ch" forName="Parent" refType="h" fact="0"/>
                  <dgm:constr type="w" for="ch" forName="Parent" refType="w" fact="0.4749"/>
                  <dgm:constr type="h" for="ch" forName="Parent" refType="h"/>
                  <dgm:constr type="r" for="ch" forName="ParentAccent1" refType="w" fact="0.0469"/>
                  <dgm:constr type="t" for="ch" forName="ParentAccent1" refType="h" fact="0.4506"/>
                  <dgm:constr type="w" for="ch" forName="ParentAccent1" refType="w" fact="0.0469"/>
                  <dgm:constr type="h" for="ch" forName="ParentAccent1" refType="h" fact="0.0988"/>
                  <dgm:constr type="r" for="ch" forName="ParentAccent2" refType="w" fact="0.1266"/>
                  <dgm:constr type="t" for="ch" forName="ParentAccent2" refType="h" fact="0.4506"/>
                  <dgm:constr type="w" for="ch" forName="ParentAccent2" refType="w" fact="0.0469"/>
                  <dgm:constr type="h" for="ch" forName="ParentAccent2" refType="h" fact="0.0988"/>
                  <dgm:constr type="r" for="ch" forName="ParentAccent3" refType="w" fact="0.2063"/>
                  <dgm:constr type="t" for="ch" forName="ParentAccent3" refType="h" fact="0.4506"/>
                  <dgm:constr type="w" for="ch" forName="ParentAccent3" refType="w" fact="0.0469"/>
                  <dgm:constr type="h" for="ch" forName="ParentAccent3" refType="h" fact="0.0988"/>
                  <dgm:constr type="r" for="ch" forName="ParentAccent4" refType="w" fact="0.286"/>
                  <dgm:constr type="t" for="ch" forName="ParentAccent4" refType="h" fact="0.4506"/>
                  <dgm:constr type="w" for="ch" forName="ParentAccent4" refType="w" fact="0.0469"/>
                  <dgm:constr type="h" for="ch" forName="ParentAccent4" refType="h" fact="0.0988"/>
                  <dgm:constr type="r" for="ch" forName="ParentAccent5" refType="w" fact="0.3657"/>
                  <dgm:constr type="t" for="ch" forName="ParentAccent5" refType="h" fact="0.4506"/>
                  <dgm:constr type="w" for="ch" forName="ParentAccent5" refType="w" fact="0.0469"/>
                  <dgm:constr type="h" for="ch" forName="ParentAccent5" refType="h" fact="0.0988"/>
                  <dgm:constr type="r" for="ch" forName="ParentAccent6" refType="w" fact="0.4924"/>
                  <dgm:constr type="t" for="ch" forName="ParentAccent6" refType="h" fact="0.4012"/>
                  <dgm:constr type="w" for="ch" forName="ParentAccent6" refType="w" fact="0.0939"/>
                  <dgm:constr type="h" for="ch" forName="ParentAccent6" refType="h" fact="0.1976"/>
                  <dgm:constr type="r" for="ch" forName="ParentAccent7" refType="w" fact="0.1234"/>
                  <dgm:constr type="t" for="ch" forName="ParentAccent7" refType="h" fact="0.2465"/>
                  <dgm:constr type="w" for="ch" forName="ParentAccent7" refType="w" fact="0.0469"/>
                  <dgm:constr type="h" for="ch" forName="ParentAccent7" refType="h" fact="0.0988"/>
                  <dgm:constr type="r" for="ch" forName="ParentAccent8" refType="w" fact="0.1234"/>
                  <dgm:constr type="t" for="ch" forName="ParentAccent8" refType="h" fact="0.6562"/>
                  <dgm:constr type="w" for="ch" forName="ParentAccent8" refType="w" fact="0.0469"/>
                  <dgm:constr type="h" for="ch" forName="ParentAccent8" refType="h" fact="0.0988"/>
                  <dgm:constr type="r" for="ch" forName="ParentAccent9" refType="w" fact="0.0815"/>
                  <dgm:constr type="t" for="ch" forName="ParentAccent9" refType="h" fact="0.3353"/>
                  <dgm:constr type="w" for="ch" forName="ParentAccent9" refType="w" fact="0.0469"/>
                  <dgm:constr type="h" for="ch" forName="ParentAccent9" refType="h" fact="0.0988"/>
                  <dgm:constr type="r" for="ch" forName="ParentAccent10" refType="w" fact="0.0787"/>
                  <dgm:constr type="t" for="ch" forName="ParentAccent10" refType="h" fact="0.5679"/>
                  <dgm:constr type="w" for="ch" forName="ParentAccent10" refType="w" fact="0.0469"/>
                  <dgm:constr type="h" for="ch" forName="ParentAccent10" refType="h" fact="0.0988"/>
                </dgm:constrLst>
              </dgm:if>
              <dgm:if name="Name16" axis="ch" ptType="node" func="cnt" op="equ" val="1">
                <dgm:alg type="composite">
                  <dgm:param type="ar" val="3.4411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r" for="ch" forName="Child1Accent1" refType="w" fact="0.716"/>
                  <dgm:constr type="t" for="ch" forName="Child1Accent1" refType="h" fact="0.4012"/>
                  <dgm:constr type="w" for="ch" forName="Child1Accent1" refType="w" fact="0.0574"/>
                  <dgm:constr type="h" for="ch" forName="Child1Accent1" refType="h" fact="0.1976"/>
                  <dgm:constr type="r" for="ch" forName="Child1Accent2" refType="w" fact="0.7728"/>
                  <dgm:constr type="t" for="ch" forName="Child1Accent2" refType="h" fact="0.4506"/>
                  <dgm:constr type="w" for="ch" forName="Child1Accent2" refType="w" fact="0.0287"/>
                  <dgm:constr type="h" for="ch" forName="Child1Accent2" refType="h" fact="0.0988"/>
                  <dgm:constr type="r" for="ch" forName="Child1Accent3" refType="w" fact="0.8295"/>
                  <dgm:constr type="t" for="ch" forName="Child1Accent3" refType="h" fact="0.4506"/>
                  <dgm:constr type="w" for="ch" forName="Child1Accent3" refType="w" fact="0.0287"/>
                  <dgm:constr type="h" for="ch" forName="Child1Accent3" refType="h" fact="0.0988"/>
                  <dgm:constr type="r" for="ch" forName="Child1Accent4" refType="w" fact="0.8863"/>
                  <dgm:constr type="t" for="ch" forName="Child1Accent4" refType="h" fact="0.4506"/>
                  <dgm:constr type="w" for="ch" forName="Child1Accent4" refType="w" fact="0.0287"/>
                  <dgm:constr type="h" for="ch" forName="Child1Accent4" refType="h" fact="0.0988"/>
                  <dgm:constr type="r" for="ch" forName="Child1Accent5" refType="w" fact="0.943"/>
                  <dgm:constr type="t" for="ch" forName="Child1Accent5" refType="h" fact="0.4506"/>
                  <dgm:constr type="w" for="ch" forName="Child1Accent5" refType="w" fact="0.0287"/>
                  <dgm:constr type="h" for="ch" forName="Child1Accent5" refType="h" fact="0.0988"/>
                  <dgm:constr type="r" for="ch" forName="Child1Accent6" refType="w" fact="0.9998"/>
                  <dgm:constr type="t" for="ch" forName="Child1Accent6" refType="h" fact="0.4506"/>
                  <dgm:constr type="w" for="ch" forName="Child1Accent6" refType="w" fact="0.0287"/>
                  <dgm:constr type="h" for="ch" forName="Child1Accent6" refType="h" fact="0.0988"/>
                  <dgm:constr type="l" for="ch" forName="Child1Accent7" refType="w" fact="0"/>
                  <dgm:constr type="t" for="ch" forName="Child1Accent7" refType="h" fact="0"/>
                  <dgm:constr type="w" for="ch" forName="Child1Accent7" refType="w" fact="0"/>
                  <dgm:constr type="h" for="ch" forName="Child1Accent7" refType="h" fact="0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ParentAccent1" refType="w" fact="0.0287"/>
                  <dgm:constr type="t" for="ch" forName="ParentAccent1" refType="h" fact="0.4506"/>
                  <dgm:constr type="w" for="ch" forName="ParentAccent1" refType="w" fact="0.0287"/>
                  <dgm:constr type="h" for="ch" forName="ParentAccent1" refType="h" fact="0.0988"/>
                  <dgm:constr type="r" for="ch" forName="ParentAccent2" refType="w" fact="0.0813"/>
                  <dgm:constr type="t" for="ch" forName="ParentAccent2" refType="h" fact="0.4506"/>
                  <dgm:constr type="w" for="ch" forName="ParentAccent2" refType="w" fact="0.0287"/>
                  <dgm:constr type="h" for="ch" forName="ParentAccent2" refType="h" fact="0.0988"/>
                  <dgm:constr type="r" for="ch" forName="ParentAccent3" refType="w" fact="0.1339"/>
                  <dgm:constr type="t" for="ch" forName="ParentAccent3" refType="h" fact="0.4506"/>
                  <dgm:constr type="w" for="ch" forName="ParentAccent3" refType="w" fact="0.0287"/>
                  <dgm:constr type="h" for="ch" forName="ParentAccent3" refType="h" fact="0.0988"/>
                  <dgm:constr type="r" for="ch" forName="ParentAccent4" refType="w" fact="0.1864"/>
                  <dgm:constr type="t" for="ch" forName="ParentAccent4" refType="h" fact="0.4506"/>
                  <dgm:constr type="w" for="ch" forName="ParentAccent4" refType="w" fact="0.0287"/>
                  <dgm:constr type="h" for="ch" forName="ParentAccent4" refType="h" fact="0.0988"/>
                  <dgm:constr type="r" for="ch" forName="ParentAccent5" refType="w" fact="0.239"/>
                  <dgm:constr type="t" for="ch" forName="ParentAccent5" refType="h" fact="0.4506"/>
                  <dgm:constr type="w" for="ch" forName="ParentAccent5" refType="w" fact="0.0287"/>
                  <dgm:constr type="h" for="ch" forName="ParentAccent5" refType="h" fact="0.0988"/>
                  <dgm:constr type="r" for="ch" forName="ParentAccent6" refType="w" fact="0.3203"/>
                  <dgm:constr type="t" for="ch" forName="ParentAccent6" refType="h" fact="0.4012"/>
                  <dgm:constr type="w" for="ch" forName="ParentAccent6" refType="w" fact="0.0574"/>
                  <dgm:constr type="h" for="ch" forName="ParentAccent6" refType="h" fact="0.1976"/>
                  <dgm:constr type="r" for="ch" forName="ParentAccent7" refType="w" fact="0.0755"/>
                  <dgm:constr type="t" for="ch" forName="ParentAccent7" refType="h" fact="0.2465"/>
                  <dgm:constr type="w" for="ch" forName="ParentAccent7" refType="w" fact="0.0287"/>
                  <dgm:constr type="h" for="ch" forName="ParentAccent7" refType="h" fact="0.0988"/>
                  <dgm:constr type="r" for="ch" forName="ParentAccent8" refType="w" fact="0.0755"/>
                  <dgm:constr type="t" for="ch" forName="ParentAccent8" refType="h" fact="0.6562"/>
                  <dgm:constr type="w" for="ch" forName="ParentAccent8" refType="w" fact="0.0287"/>
                  <dgm:constr type="h" for="ch" forName="ParentAccent8" refType="h" fact="0.0988"/>
                  <dgm:constr type="r" for="ch" forName="ParentAccent9" refType="w" fact="0.0499"/>
                  <dgm:constr type="t" for="ch" forName="ParentAccent9" refType="h" fact="0.3353"/>
                  <dgm:constr type="w" for="ch" forName="ParentAccent9" refType="w" fact="0.0287"/>
                  <dgm:constr type="h" for="ch" forName="ParentAccent9" refType="h" fact="0.0988"/>
                  <dgm:constr type="r" for="ch" forName="ParentAccent10" refType="w" fact="0.0482"/>
                  <dgm:constr type="t" for="ch" forName="ParentAccent10" refType="h" fact="0.5679"/>
                  <dgm:constr type="w" for="ch" forName="ParentAccent10" refType="w" fact="0.0287"/>
                  <dgm:constr type="h" for="ch" forName="ParentAccent10" refType="h" fact="0.0988"/>
                  <dgm:constr type="r" for="ch" forName="Child1" refType="w"/>
                  <dgm:constr type="t" for="ch" forName="Child1" refType="h" fact="0.1978"/>
                  <dgm:constr type="w" for="ch" forName="Child1" refType="w" fact="0.2544"/>
                  <dgm:constr type="h" for="ch" forName="Child1" refType="h" fact="0.2541"/>
                  <dgm:constr type="r" for="ch" forName="Parent" refType="w" fact="0.6347"/>
                  <dgm:constr type="t" for="ch" forName="Parent" refType="h" fact="0"/>
                  <dgm:constr type="w" for="ch" forName="Parent" refType="w" fact="0.2906"/>
                  <dgm:constr type="h" for="ch" forName="Parent" refType="h"/>
                </dgm:constrLst>
              </dgm:if>
              <dgm:if name="Name17" axis="ch" ptType="node" func="cnt" op="equ" val="2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2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l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l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6564"/>
                  <dgm:constr type="t" for="ch" forName="Child2Accent1" refType="h" fact="0.8153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6932"/>
                  <dgm:constr type="t" for="ch" forName="Child2Accent2" refType="h" fact="0.9392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7545"/>
                  <dgm:constr type="t" for="ch" forName="Child2Accent3" refType="h" fact="0.9392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158"/>
                  <dgm:constr type="t" for="ch" forName="Child2Accent4" refType="h" fact="0.9392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8771"/>
                  <dgm:constr type="t" for="ch" forName="Child2Accent5" refType="h" fact="0.9392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385"/>
                  <dgm:constr type="t" for="ch" forName="Child2Accent6" refType="h" fact="0.9392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.9998"/>
                  <dgm:constr type="t" for="ch" forName="Child2Accent7" refType="h" fact="0.9392"/>
                  <dgm:constr type="w" for="ch" forName="Child2Accent7" refType="w" fact="0.0287"/>
                  <dgm:constr type="h" for="ch" forName="Child2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2" refType="w"/>
                  <dgm:constr type="t" for="ch" forName="Child2" refType="h" fact="0.7822"/>
                  <dgm:constr type="w" for="ch" forName="Child2" refType="w" fact="0.336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8" axis="ch" ptType="node" func="cnt" op="equ" val="3">
                <dgm:alg type="composite">
                  <dgm:param type="ar" val="2.1185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r" for="ch" forName="Child1Accent1" refType="w" fact="0.6564"/>
                  <dgm:constr type="t" for="ch" forName="Child1Accent1" refType="h" fact="0.2211"/>
                  <dgm:constr type="w" for="ch" forName="Child1Accent1" refType="w" fact="0.0574"/>
                  <dgm:constr type="h" for="ch" forName="Child1Accent1" refType="h" fact="0.1217"/>
                  <dgm:constr type="r" for="ch" forName="Child1Accent2" refType="w" fact="0.6932"/>
                  <dgm:constr type="t" for="ch" forName="Child1Accent2" refType="h" fact="0.1569"/>
                  <dgm:constr type="w" for="ch" forName="Child1Accent2" refType="w" fact="0.0287"/>
                  <dgm:constr type="h" for="ch" forName="Child1Accent2" refType="h" fact="0.0608"/>
                  <dgm:constr type="r" for="ch" forName="Child1Accent3" refType="w" fact="0.7545"/>
                  <dgm:constr type="t" for="ch" forName="Child1Accent3" refType="h" fact="0.1569"/>
                  <dgm:constr type="w" for="ch" forName="Child1Accent3" refType="w" fact="0.0287"/>
                  <dgm:constr type="h" for="ch" forName="Child1Accent3" refType="h" fact="0.0608"/>
                  <dgm:constr type="r" for="ch" forName="Child1Accent4" refType="w" fact="0.8158"/>
                  <dgm:constr type="t" for="ch" forName="Child1Accent4" refType="h" fact="0.1569"/>
                  <dgm:constr type="w" for="ch" forName="Child1Accent4" refType="w" fact="0.0287"/>
                  <dgm:constr type="h" for="ch" forName="Child1Accent4" refType="h" fact="0.0608"/>
                  <dgm:constr type="r" for="ch" forName="Child1Accent5" refType="w" fact="0.8771"/>
                  <dgm:constr type="t" for="ch" forName="Child1Accent5" refType="h" fact="0.1569"/>
                  <dgm:constr type="w" for="ch" forName="Child1Accent5" refType="w" fact="0.0287"/>
                  <dgm:constr type="h" for="ch" forName="Child1Accent5" refType="h" fact="0.0608"/>
                  <dgm:constr type="r" for="ch" forName="Child1Accent6" refType="w" fact="0.9385"/>
                  <dgm:constr type="t" for="ch" forName="Child1Accent6" refType="h" fact="0.1569"/>
                  <dgm:constr type="w" for="ch" forName="Child1Accent6" refType="w" fact="0.0287"/>
                  <dgm:constr type="h" for="ch" forName="Child1Accent6" refType="h" fact="0.0608"/>
                  <dgm:constr type="r" for="ch" forName="Child1Accent7" refType="w" fact="0.9998"/>
                  <dgm:constr type="t" for="ch" forName="Child1Accent7" refType="h" fact="0.1569"/>
                  <dgm:constr type="w" for="ch" forName="Child1Accent7" refType="w" fact="0.0287"/>
                  <dgm:constr type="h" for="ch" forName="Child1Accent7" refType="h" fact="0.0608"/>
                  <dgm:constr type="r" for="ch" forName="Child1Accent8" refType="w" fact="0"/>
                  <dgm:constr type="t" for="ch" forName="Child1Accent8" refType="h" fact="0"/>
                  <dgm:constr type="w" for="ch" forName="Child1Accent8" refType="w" fact="0"/>
                  <dgm:constr type="h" for="ch" forName="Child1Accent8" refType="h" fact="0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2Accent1" refType="w" fact="0.716"/>
                  <dgm:constr type="t" for="ch" forName="Child2Accent1" refType="h" fact="0.5207"/>
                  <dgm:constr type="w" for="ch" forName="Child2Accent1" refType="w" fact="0.0574"/>
                  <dgm:constr type="h" for="ch" forName="Child2Accent1" refType="h" fact="0.1217"/>
                  <dgm:constr type="r" for="ch" forName="Child2Accent2" refType="w" fact="0.7728"/>
                  <dgm:constr type="t" for="ch" forName="Child2Accent2" refType="h" fact="0.5511"/>
                  <dgm:constr type="w" for="ch" forName="Child2Accent2" refType="w" fact="0.0287"/>
                  <dgm:constr type="h" for="ch" forName="Child2Accent2" refType="h" fact="0.0608"/>
                  <dgm:constr type="r" for="ch" forName="Child2Accent3" refType="w" fact="0.8295"/>
                  <dgm:constr type="t" for="ch" forName="Child2Accent3" refType="h" fact="0.5511"/>
                  <dgm:constr type="w" for="ch" forName="Child2Accent3" refType="w" fact="0.0287"/>
                  <dgm:constr type="h" for="ch" forName="Child2Accent3" refType="h" fact="0.0608"/>
                  <dgm:constr type="r" for="ch" forName="Child2Accent4" refType="w" fact="0.8863"/>
                  <dgm:constr type="t" for="ch" forName="Child2Accent4" refType="h" fact="0.5511"/>
                  <dgm:constr type="w" for="ch" forName="Child2Accent4" refType="w" fact="0.0287"/>
                  <dgm:constr type="h" for="ch" forName="Child2Accent4" refType="h" fact="0.0608"/>
                  <dgm:constr type="r" for="ch" forName="Child2Accent5" refType="w" fact="0.943"/>
                  <dgm:constr type="t" for="ch" forName="Child2Accent5" refType="h" fact="0.5511"/>
                  <dgm:constr type="w" for="ch" forName="Child2Accent5" refType="w" fact="0.0287"/>
                  <dgm:constr type="h" for="ch" forName="Child2Accent5" refType="h" fact="0.0608"/>
                  <dgm:constr type="r" for="ch" forName="Child2Accent6" refType="w" fact="0.9998"/>
                  <dgm:constr type="t" for="ch" forName="Child2Accent6" refType="h" fact="0.5511"/>
                  <dgm:constr type="w" for="ch" forName="Child2Accent6" refType="w" fact="0.0287"/>
                  <dgm:constr type="h" for="ch" forName="Child2Accent6" refType="h" fact="0.0608"/>
                  <dgm:constr type="r" for="ch" forName="Child2Accent7" refType="w" fact="0"/>
                  <dgm:constr type="t" for="ch" forName="Child2Accent7" refType="h" fact="0"/>
                  <dgm:constr type="w" for="ch" forName="Child2Accent7" refType="w" fact="0"/>
                  <dgm:constr type="h" for="ch" forName="Child2Accent7" refType="h" fact="0"/>
                  <dgm:constr type="r" for="ch" forName="Child3Accent1" refType="w" fact="0.6564"/>
                  <dgm:constr type="t" for="ch" forName="Child3Accent1" refType="h" fact="0.8153"/>
                  <dgm:constr type="w" for="ch" forName="Child3Accent1" refType="w" fact="0.0574"/>
                  <dgm:constr type="h" for="ch" forName="Child3Accent1" refType="h" fact="0.1217"/>
                  <dgm:constr type="r" for="ch" forName="Child3Accent2" refType="w" fact="0.6932"/>
                  <dgm:constr type="t" for="ch" forName="Child3Accent2" refType="h" fact="0.9392"/>
                  <dgm:constr type="w" for="ch" forName="Child3Accent2" refType="w" fact="0.0287"/>
                  <dgm:constr type="h" for="ch" forName="Child3Accent2" refType="h" fact="0.0608"/>
                  <dgm:constr type="r" for="ch" forName="Child3Accent3" refType="w" fact="0.7545"/>
                  <dgm:constr type="t" for="ch" forName="Child3Accent3" refType="h" fact="0.9392"/>
                  <dgm:constr type="w" for="ch" forName="Child3Accent3" refType="w" fact="0.0287"/>
                  <dgm:constr type="h" for="ch" forName="Child3Accent3" refType="h" fact="0.0608"/>
                  <dgm:constr type="r" for="ch" forName="Child3Accent4" refType="w" fact="0.8158"/>
                  <dgm:constr type="t" for="ch" forName="Child3Accent4" refType="h" fact="0.9392"/>
                  <dgm:constr type="w" for="ch" forName="Child3Accent4" refType="w" fact="0.0287"/>
                  <dgm:constr type="h" for="ch" forName="Child3Accent4" refType="h" fact="0.0608"/>
                  <dgm:constr type="r" for="ch" forName="Child3Accent5" refType="w" fact="0.8771"/>
                  <dgm:constr type="t" for="ch" forName="Child3Accent5" refType="h" fact="0.9392"/>
                  <dgm:constr type="w" for="ch" forName="Child3Accent5" refType="w" fact="0.0287"/>
                  <dgm:constr type="h" for="ch" forName="Child3Accent5" refType="h" fact="0.0608"/>
                  <dgm:constr type="r" for="ch" forName="Child3Accent6" refType="w" fact="0.9385"/>
                  <dgm:constr type="t" for="ch" forName="Child3Accent6" refType="h" fact="0.9392"/>
                  <dgm:constr type="w" for="ch" forName="Child3Accent6" refType="w" fact="0.0287"/>
                  <dgm:constr type="h" for="ch" forName="Child3Accent6" refType="h" fact="0.0608"/>
                  <dgm:constr type="r" for="ch" forName="Child3Accent7" refType="w" fact="0.9998"/>
                  <dgm:constr type="t" for="ch" forName="Child3Accent7" refType="h" fact="0.9392"/>
                  <dgm:constr type="w" for="ch" forName="Child3Accent7" refType="w" fact="0.0287"/>
                  <dgm:constr type="h" for="ch" forName="Child3Accent7" refType="h" fact="0.0608"/>
                  <dgm:constr type="r" for="ch" forName="ParentAccent1" refType="w" fact="0.0287"/>
                  <dgm:constr type="t" for="ch" forName="ParentAccent1" refType="h" fact="0.5511"/>
                  <dgm:constr type="w" for="ch" forName="ParentAccent1" refType="w" fact="0.0287"/>
                  <dgm:constr type="h" for="ch" forName="ParentAccent1" refType="h" fact="0.0608"/>
                  <dgm:constr type="r" for="ch" forName="ParentAccent2" refType="w" fact="0.0813"/>
                  <dgm:constr type="t" for="ch" forName="ParentAccent2" refType="h" fact="0.5511"/>
                  <dgm:constr type="w" for="ch" forName="ParentAccent2" refType="w" fact="0.0287"/>
                  <dgm:constr type="h" for="ch" forName="ParentAccent2" refType="h" fact="0.0608"/>
                  <dgm:constr type="r" for="ch" forName="ParentAccent3" refType="w" fact="0.1339"/>
                  <dgm:constr type="t" for="ch" forName="ParentAccent3" refType="h" fact="0.5511"/>
                  <dgm:constr type="w" for="ch" forName="ParentAccent3" refType="w" fact="0.0287"/>
                  <dgm:constr type="h" for="ch" forName="ParentAccent3" refType="h" fact="0.0608"/>
                  <dgm:constr type="r" for="ch" forName="ParentAccent4" refType="w" fact="0.1864"/>
                  <dgm:constr type="t" for="ch" forName="ParentAccent4" refType="h" fact="0.5511"/>
                  <dgm:constr type="w" for="ch" forName="ParentAccent4" refType="w" fact="0.0287"/>
                  <dgm:constr type="h" for="ch" forName="ParentAccent4" refType="h" fact="0.0608"/>
                  <dgm:constr type="r" for="ch" forName="ParentAccent5" refType="w" fact="0.239"/>
                  <dgm:constr type="t" for="ch" forName="ParentAccent5" refType="h" fact="0.5511"/>
                  <dgm:constr type="w" for="ch" forName="ParentAccent5" refType="w" fact="0.0287"/>
                  <dgm:constr type="h" for="ch" forName="ParentAccent5" refType="h" fact="0.0608"/>
                  <dgm:constr type="r" for="ch" forName="ParentAccent6" refType="w" fact="0.3203"/>
                  <dgm:constr type="t" for="ch" forName="ParentAccent6" refType="h" fact="0.5207"/>
                  <dgm:constr type="w" for="ch" forName="ParentAccent6" refType="w" fact="0.0574"/>
                  <dgm:constr type="h" for="ch" forName="ParentAccent6" refType="h" fact="0.1217"/>
                  <dgm:constr type="r" for="ch" forName="ParentAccent7" refType="w" fact="0.0755"/>
                  <dgm:constr type="t" for="ch" forName="ParentAccent7" refType="h" fact="0.4255"/>
                  <dgm:constr type="w" for="ch" forName="ParentAccent7" refType="w" fact="0.0287"/>
                  <dgm:constr type="h" for="ch" forName="ParentAccent7" refType="h" fact="0.0608"/>
                  <dgm:constr type="r" for="ch" forName="ParentAccent8" refType="w" fact="0.0755"/>
                  <dgm:constr type="t" for="ch" forName="ParentAccent8" refType="h" fact="0.6776"/>
                  <dgm:constr type="w" for="ch" forName="ParentAccent8" refType="w" fact="0.0287"/>
                  <dgm:constr type="h" for="ch" forName="ParentAccent8" refType="h" fact="0.0608"/>
                  <dgm:constr type="r" for="ch" forName="ParentAccent9" refType="w" fact="0.0499"/>
                  <dgm:constr type="t" for="ch" forName="ParentAccent9" refType="h" fact="0.4801"/>
                  <dgm:constr type="w" for="ch" forName="ParentAccent9" refType="w" fact="0.0287"/>
                  <dgm:constr type="h" for="ch" forName="ParentAccent9" refType="h" fact="0.0608"/>
                  <dgm:constr type="r" for="ch" forName="ParentAccent10" refType="w" fact="0.0482"/>
                  <dgm:constr type="t" for="ch" forName="ParentAccent10" refType="h" fact="0.6233"/>
                  <dgm:constr type="w" for="ch" forName="ParentAccent10" refType="w" fact="0.0287"/>
                  <dgm:constr type="h" for="ch" forName="ParentAccent10" refType="h" fact="0.0608"/>
                  <dgm:constr type="r" for="ch" forName="Child3" refType="w"/>
                  <dgm:constr type="t" for="ch" forName="Child3" refType="h" fact="0.7822"/>
                  <dgm:constr type="w" for="ch" forName="Child3" refType="w" fact="0.3364"/>
                  <dgm:constr type="h" for="ch" forName="Child3" refType="h" fact="0.1564"/>
                  <dgm:constr type="r" for="ch" forName="Child2" refType="w"/>
                  <dgm:constr type="t" for="ch" forName="Child2" refType="h" fact="0.3955"/>
                  <dgm:constr type="w" for="ch" forName="Child2" refType="w" fact="0.2544"/>
                  <dgm:constr type="h" for="ch" forName="Child2" refType="h" fact="0.1564"/>
                  <dgm:constr type="r" for="ch" forName="Child1" refType="w"/>
                  <dgm:constr type="t" for="ch" forName="Child1" refType="h" fact="0"/>
                  <dgm:constr type="w" for="ch" forName="Child1" refType="w" fact="0.3364"/>
                  <dgm:constr type="h" for="ch" forName="Child1" refType="h" fact="0.1564"/>
                  <dgm:constr type="r" for="ch" forName="Parent" refType="w" fact="0.6347"/>
                  <dgm:constr type="t" for="ch" forName="Parent" refType="h" fact="0.2737"/>
                  <dgm:constr type="w" for="ch" forName="Parent" refType="w" fact="0.2906"/>
                  <dgm:constr type="h" for="ch" forName="Parent" refType="h" fact="0.6157"/>
                </dgm:constrLst>
              </dgm:if>
              <dgm:if name="Name19" axis="ch" ptType="node" func="cnt" op="equ" val="4">
                <dgm:alg type="composite">
                  <dgm:param type="ar" val="1.8304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r" for="ch" forName="Parent" refType="w" fact="0.6229"/>
                  <dgm:constr type="t" for="ch" forName="Parent" refType="h" fact="0.2946"/>
                  <dgm:constr type="w" for="ch" forName="Parent" refType="w" fact="0.2862"/>
                  <dgm:constr type="h" for="ch" forName="Parent" refType="h" fact="0.5239"/>
                  <dgm:constr type="r" for="ch" forName="Child1Accent1" refType="w" fact="0.6096"/>
                  <dgm:constr type="t" for="ch" forName="Child1Accent1" refType="h" fact="0.2104"/>
                  <dgm:constr type="w" for="ch" forName="Child1Accent1" refType="w" fact="0.0566"/>
                  <dgm:constr type="h" for="ch" forName="Child1Accent1" refType="h" fact="0.1035"/>
                  <dgm:constr type="r" for="ch" forName="Child1Accent3" refType="w" fact="0.6999"/>
                  <dgm:constr type="t" for="ch" forName="Child1Accent3" refType="h" fact="0.128"/>
                  <dgm:constr type="w" for="ch" forName="Child1Accent3" refType="w" fact="0.0283"/>
                  <dgm:constr type="h" for="ch" forName="Child1Accent3" refType="h" fact="0.0518"/>
                  <dgm:constr type="r" for="ch" forName="Child1Accent4" refType="w" fact="0.7582"/>
                  <dgm:constr type="t" for="ch" forName="Child1Accent4" refType="h" fact="0.128"/>
                  <dgm:constr type="w" for="ch" forName="Child1Accent4" refType="w" fact="0.0283"/>
                  <dgm:constr type="h" for="ch" forName="Child1Accent4" refType="h" fact="0.0518"/>
                  <dgm:constr type="r" for="ch" forName="Child1Accent5" refType="w" fact="0.8165"/>
                  <dgm:constr type="t" for="ch" forName="Child1Accent5" refType="h" fact="0.128"/>
                  <dgm:constr type="w" for="ch" forName="Child1Accent5" refType="w" fact="0.0283"/>
                  <dgm:constr type="h" for="ch" forName="Child1Accent5" refType="h" fact="0.0518"/>
                  <dgm:constr type="r" for="ch" forName="Child1Accent6" refType="w" fact="0.8748"/>
                  <dgm:constr type="t" for="ch" forName="Child1Accent6" refType="h" fact="0.128"/>
                  <dgm:constr type="w" for="ch" forName="Child1Accent6" refType="w" fact="0.0283"/>
                  <dgm:constr type="h" for="ch" forName="Child1Accent6" refType="h" fact="0.0518"/>
                  <dgm:constr type="r" for="ch" forName="Child3Accent1" refType="w" fact="0.6842"/>
                  <dgm:constr type="t" for="ch" forName="Child3Accent1" refType="h" fact="0.6212"/>
                  <dgm:constr type="w" for="ch" forName="Child3Accent1" refType="w" fact="0.0566"/>
                  <dgm:constr type="h" for="ch" forName="Child3Accent1" refType="h" fact="0.1035"/>
                  <dgm:constr type="r" for="ch" forName="Child3Accent2" refType="w" fact="0.7311"/>
                  <dgm:constr type="t" for="ch" forName="Child3Accent2" refType="h" fact="0.6828"/>
                  <dgm:constr type="w" for="ch" forName="Child3Accent2" refType="w" fact="0.0283"/>
                  <dgm:constr type="h" for="ch" forName="Child3Accent2" refType="h" fact="0.0518"/>
                  <dgm:constr type="r" for="ch" forName="Child3Accent4" refType="w" fact="0.8386"/>
                  <dgm:constr type="t" for="ch" forName="Child3Accent4" refType="h" fact="0.6828"/>
                  <dgm:constr type="w" for="ch" forName="Child3Accent4" refType="w" fact="0.0283"/>
                  <dgm:constr type="h" for="ch" forName="Child3Accent4" refType="h" fact="0.0518"/>
                  <dgm:constr type="r" for="ch" forName="Child3Accent5" refType="w" fact="0.8923"/>
                  <dgm:constr type="t" for="ch" forName="Child3Accent5" refType="h" fact="0.6828"/>
                  <dgm:constr type="w" for="ch" forName="Child3Accent5" refType="w" fact="0.0283"/>
                  <dgm:constr type="h" for="ch" forName="Child3Accent5" refType="h" fact="0.0518"/>
                  <dgm:constr type="r" for="ch" forName="Child1Accent7" refType="w" fact="0.9332"/>
                  <dgm:constr type="t" for="ch" forName="Child1Accent7" refType="h" fact="0.128"/>
                  <dgm:constr type="w" for="ch" forName="Child1Accent7" refType="w" fact="0.0283"/>
                  <dgm:constr type="h" for="ch" forName="Child1Accent7" refType="h" fact="0.0518"/>
                  <dgm:constr type="r" for="ch" forName="Child3Accent6" refType="w" fact="0.9461"/>
                  <dgm:constr type="t" for="ch" forName="Child3Accent6" refType="h" fact="0.6828"/>
                  <dgm:constr type="w" for="ch" forName="Child3Accent6" refType="w" fact="0.0283"/>
                  <dgm:constr type="h" for="ch" forName="Child3Accent6" refType="h" fact="0.0518"/>
                  <dgm:constr type="r" for="ch" forName="Child1Accent8" refType="w" fact="0.9915"/>
                  <dgm:constr type="t" for="ch" forName="Child1Accent8" refType="h" fact="0.128"/>
                  <dgm:constr type="w" for="ch" forName="Child1Accent8" refType="w" fact="0.0283"/>
                  <dgm:constr type="h" for="ch" forName="Child1Accent8" refType="h" fact="0.0518"/>
                  <dgm:constr type="r" for="ch" forName="Child1Accent9" refType="w" fact="0"/>
                  <dgm:constr type="t" for="ch" forName="Child1Accent9" refType="h" fact="0"/>
                  <dgm:constr type="w" for="ch" forName="Child1Accent9" refType="w" fact="0"/>
                  <dgm:constr type="h" for="ch" forName="Child1Accent9" refType="h" fact="0"/>
                  <dgm:constr type="r" for="ch" forName="Child3Accent7" refType="w" fact="0.9998"/>
                  <dgm:constr type="t" for="ch" forName="Child3Accent7" refType="h" fact="0.6828"/>
                  <dgm:constr type="w" for="ch" forName="Child3Accent7" refType="w" fact="0.0283"/>
                  <dgm:constr type="h" for="ch" forName="Child3Accent7" refType="h" fact="0.0518"/>
                  <dgm:constr type="r" for="ch" forName="Child4Accent1" refType="w" fact="0.6096"/>
                  <dgm:constr type="t" for="ch" forName="Child4Accent1" refType="h" fact="0.8"/>
                  <dgm:constr type="w" for="ch" forName="Child4Accent1" refType="w" fact="0.0566"/>
                  <dgm:constr type="h" for="ch" forName="Child4Accent1" refType="h" fact="0.1035"/>
                  <dgm:constr type="r" for="ch" forName="Child4Accent3" refType="w" fact="0.7002"/>
                  <dgm:constr type="t" for="ch" forName="Child4Accent3" refType="h" fact="0.9482"/>
                  <dgm:constr type="w" for="ch" forName="Child4Accent3" refType="w" fact="0.0283"/>
                  <dgm:constr type="h" for="ch" forName="Child4Accent3" refType="h" fact="0.0518"/>
                  <dgm:constr type="r" for="ch" forName="Child4Accent4" refType="w" fact="0.7585"/>
                  <dgm:constr type="t" for="ch" forName="Child4Accent4" refType="h" fact="0.9482"/>
                  <dgm:constr type="w" for="ch" forName="Child4Accent4" refType="w" fact="0.0283"/>
                  <dgm:constr type="h" for="ch" forName="Child4Accent4" refType="h" fact="0.0518"/>
                  <dgm:constr type="r" for="ch" forName="Child4Accent5" refType="w" fact="0.8167"/>
                  <dgm:constr type="t" for="ch" forName="Child4Accent5" refType="h" fact="0.9482"/>
                  <dgm:constr type="w" for="ch" forName="Child4Accent5" refType="w" fact="0.0283"/>
                  <dgm:constr type="h" for="ch" forName="Child4Accent5" refType="h" fact="0.0518"/>
                  <dgm:constr type="r" for="ch" forName="Child4Accent6" refType="w" fact="0.8749"/>
                  <dgm:constr type="t" for="ch" forName="Child4Accent6" refType="h" fact="0.9482"/>
                  <dgm:constr type="w" for="ch" forName="Child4Accent6" refType="w" fact="0.0283"/>
                  <dgm:constr type="h" for="ch" forName="Child4Accent6" refType="h" fact="0.0518"/>
                  <dgm:constr type="r" for="ch" forName="Child4Accent7" refType="w" fact="0.9332"/>
                  <dgm:constr type="t" for="ch" forName="Child4Accent7" refType="h" fact="0.9482"/>
                  <dgm:constr type="w" for="ch" forName="Child4Accent7" refType="w" fact="0.0283"/>
                  <dgm:constr type="h" for="ch" forName="Child4Accent7" refType="h" fact="0.0518"/>
                  <dgm:constr type="r" for="ch" forName="Child4Accent8" refType="w" fact="0.9914"/>
                  <dgm:constr type="t" for="ch" forName="Child4Accent8" refType="h" fact="0.9482"/>
                  <dgm:constr type="w" for="ch" forName="Child4Accent8" refType="w" fact="0.0283"/>
                  <dgm:constr type="h" for="ch" forName="Child4Accent8" refType="h" fact="0.0518"/>
                  <dgm:constr type="r" for="ch" forName="Child2Accent1" refType="w" fact="0.6842"/>
                  <dgm:constr type="t" for="ch" forName="Child2Accent1" refType="h" fact="0.3725"/>
                  <dgm:constr type="w" for="ch" forName="Child2Accent1" refType="w" fact="0.0566"/>
                  <dgm:constr type="h" for="ch" forName="Child2Accent1" refType="h" fact="0.1035"/>
                  <dgm:constr type="r" for="ch" forName="Child4Accent2" refType="w" fact="0.642"/>
                  <dgm:constr type="t" for="ch" forName="Child4Accent2" refType="h" fact="0.8993"/>
                  <dgm:constr type="w" for="ch" forName="Child4Accent2" refType="w" fact="0.0283"/>
                  <dgm:constr type="h" for="ch" forName="Child4Accent2" refType="h" fact="0.0518"/>
                  <dgm:constr type="r" for="ch" forName="Child1Accent2" refType="w" fact="0.6415"/>
                  <dgm:constr type="t" for="ch" forName="Child1Accent2" refType="h" fact="0.162"/>
                  <dgm:constr type="w" for="ch" forName="Child1Accent2" refType="w" fact="0.0283"/>
                  <dgm:constr type="h" for="ch" forName="Child1Accent2" refType="h" fact="0.0518"/>
                  <dgm:constr type="r" for="ch" forName="Child3Accent3" refType="w" fact="0.7849"/>
                  <dgm:constr type="t" for="ch" forName="Child3Accent3" refType="h" fact="0.6828"/>
                  <dgm:constr type="w" for="ch" forName="Child3Accent3" refType="w" fact="0.0283"/>
                  <dgm:constr type="h" for="ch" forName="Child3Accent3" refType="h" fact="0.0518"/>
                  <dgm:constr type="r" for="ch" forName="Child2Accent2" refType="w" fact="0.7311"/>
                  <dgm:constr type="t" for="ch" forName="Child2Accent2" refType="h" fact="0.3937"/>
                  <dgm:constr type="w" for="ch" forName="Child2Accent2" refType="w" fact="0.0283"/>
                  <dgm:constr type="h" for="ch" forName="Child2Accent2" refType="h" fact="0.0518"/>
                  <dgm:constr type="r" for="ch" forName="Child2Accent4" refType="w" fact="0.8386"/>
                  <dgm:constr type="t" for="ch" forName="Child2Accent4" refType="h" fact="0.3937"/>
                  <dgm:constr type="w" for="ch" forName="Child2Accent4" refType="w" fact="0.0283"/>
                  <dgm:constr type="h" for="ch" forName="Child2Accent4" refType="h" fact="0.0518"/>
                  <dgm:constr type="r" for="ch" forName="Child2Accent5" refType="w" fact="0.8923"/>
                  <dgm:constr type="t" for="ch" forName="Child2Accent5" refType="h" fact="0.3937"/>
                  <dgm:constr type="w" for="ch" forName="Child2Accent5" refType="w" fact="0.0283"/>
                  <dgm:constr type="h" for="ch" forName="Child2Accent5" refType="h" fact="0.0518"/>
                  <dgm:constr type="r" for="ch" forName="Child2Accent6" refType="w" fact="0.9461"/>
                  <dgm:constr type="t" for="ch" forName="Child2Accent6" refType="h" fact="0.3937"/>
                  <dgm:constr type="w" for="ch" forName="Child2Accent6" refType="w" fact="0.0283"/>
                  <dgm:constr type="h" for="ch" forName="Child2Accent6" refType="h" fact="0.0518"/>
                  <dgm:constr type="r" for="ch" forName="Child2Accent7" refType="w" fact="0.9998"/>
                  <dgm:constr type="t" for="ch" forName="Child2Accent7" refType="h" fact="0.3937"/>
                  <dgm:constr type="w" for="ch" forName="Child2Accent7" refType="w" fact="0.0283"/>
                  <dgm:constr type="h" for="ch" forName="Child2Accent7" refType="h" fact="0.0518"/>
                  <dgm:constr type="r" for="ch" forName="Child2Accent3" refType="w" fact="0.7849"/>
                  <dgm:constr type="t" for="ch" forName="Child2Accent3" refType="h" fact="0.3937"/>
                  <dgm:constr type="w" for="ch" forName="Child2Accent3" refType="w" fact="0.0283"/>
                  <dgm:constr type="h" for="ch" forName="Child2Accent3" refType="h" fact="0.0518"/>
                  <dgm:constr type="r" for="ch" forName="ParentAccent1" refType="w" fact="0.0283"/>
                  <dgm:constr type="t" for="ch" forName="ParentAccent1" refType="h" fact="0.5316"/>
                  <dgm:constr type="w" for="ch" forName="ParentAccent1" refType="w" fact="0.0283"/>
                  <dgm:constr type="h" for="ch" forName="ParentAccent1" refType="h" fact="0.0518"/>
                  <dgm:constr type="r" for="ch" forName="ParentAccent2" refType="w" fact="0.0801"/>
                  <dgm:constr type="t" for="ch" forName="ParentAccent2" refType="h" fact="0.5316"/>
                  <dgm:constr type="w" for="ch" forName="ParentAccent2" refType="w" fact="0.0283"/>
                  <dgm:constr type="h" for="ch" forName="ParentAccent2" refType="h" fact="0.0518"/>
                  <dgm:constr type="r" for="ch" forName="ParentAccent3" refType="w" fact="0.1318"/>
                  <dgm:constr type="t" for="ch" forName="ParentAccent3" refType="h" fact="0.5316"/>
                  <dgm:constr type="w" for="ch" forName="ParentAccent3" refType="w" fact="0.0283"/>
                  <dgm:constr type="h" for="ch" forName="ParentAccent3" refType="h" fact="0.0518"/>
                  <dgm:constr type="r" for="ch" forName="ParentAccent4" refType="w" fact="0.1836"/>
                  <dgm:constr type="t" for="ch" forName="ParentAccent4" refType="h" fact="0.5316"/>
                  <dgm:constr type="w" for="ch" forName="ParentAccent4" refType="w" fact="0.0283"/>
                  <dgm:constr type="h" for="ch" forName="ParentAccent4" refType="h" fact="0.0518"/>
                  <dgm:constr type="r" for="ch" forName="ParentAccent5" refType="w" fact="0.2354"/>
                  <dgm:constr type="t" for="ch" forName="ParentAccent5" refType="h" fact="0.5316"/>
                  <dgm:constr type="w" for="ch" forName="ParentAccent5" refType="w" fact="0.0283"/>
                  <dgm:constr type="h" for="ch" forName="ParentAccent5" refType="h" fact="0.0518"/>
                  <dgm:constr type="r" for="ch" forName="ParentAccent6" refType="w" fact="0.3154"/>
                  <dgm:constr type="t" for="ch" forName="ParentAccent6" refType="h" fact="0.5057"/>
                  <dgm:constr type="w" for="ch" forName="ParentAccent6" refType="w" fact="0.0566"/>
                  <dgm:constr type="h" for="ch" forName="ParentAccent6" refType="h" fact="0.1035"/>
                  <dgm:constr type="r" for="ch" forName="ParentAccent7" refType="w" fact="0.0744"/>
                  <dgm:constr type="t" for="ch" forName="ParentAccent7" refType="h" fact="0.4247"/>
                  <dgm:constr type="w" for="ch" forName="ParentAccent7" refType="w" fact="0.0283"/>
                  <dgm:constr type="h" for="ch" forName="ParentAccent7" refType="h" fact="0.0518"/>
                  <dgm:constr type="r" for="ch" forName="ParentAccent8" refType="w" fact="0.0744"/>
                  <dgm:constr type="t" for="ch" forName="ParentAccent8" refType="h" fact="0.6392"/>
                  <dgm:constr type="w" for="ch" forName="ParentAccent8" refType="w" fact="0.0283"/>
                  <dgm:constr type="h" for="ch" forName="ParentAccent8" refType="h" fact="0.0518"/>
                  <dgm:constr type="r" for="ch" forName="ParentAccent9" refType="w" fact="0.0491"/>
                  <dgm:constr type="t" for="ch" forName="ParentAccent9" refType="h" fact="0.4712"/>
                  <dgm:constr type="w" for="ch" forName="ParentAccent9" refType="w" fact="0.0283"/>
                  <dgm:constr type="h" for="ch" forName="ParentAccent9" refType="h" fact="0.0518"/>
                  <dgm:constr type="r" for="ch" forName="ParentAccent10" refType="w" fact="0.0475"/>
                  <dgm:constr type="t" for="ch" forName="ParentAccent10" refType="h" fact="0.593"/>
                  <dgm:constr type="w" for="ch" forName="ParentAccent10" refType="w" fact="0.0283"/>
                  <dgm:constr type="h" for="ch" forName="ParentAccent10" refType="h" fact="0.0518"/>
                  <dgm:constr type="r" for="ch" forName="Child4" refType="w" fact="0.9919"/>
                  <dgm:constr type="t" for="ch" forName="Child4" refType="h" fact="0.8184"/>
                  <dgm:constr type="w" for="ch" forName="Child4" refType="w" fact="0.3192"/>
                  <dgm:constr type="h" for="ch" forName="Child4" refType="h" fact="0.1294"/>
                  <dgm:constr type="r" for="ch" forName="Child3" refType="w"/>
                  <dgm:constr type="t" for="ch" forName="Child3" refType="h" fact="0.5547"/>
                  <dgm:constr type="w" for="ch" forName="Child3" refType="w" fact="0.297"/>
                  <dgm:constr type="h" for="ch" forName="Child3" refType="h" fact="0.1294"/>
                  <dgm:constr type="r" for="ch" forName="Child2" refType="w"/>
                  <dgm:constr type="t" for="ch" forName="Child2" refType="h" fact="0.2662"/>
                  <dgm:constr type="w" for="ch" forName="Child2" refType="w" fact="0.297"/>
                  <dgm:constr type="h" for="ch" forName="Child2" refType="h" fact="0.1294"/>
                  <dgm:constr type="r" for="ch" forName="Child1" refType="w" fact="0.9919"/>
                  <dgm:constr type="t" for="ch" forName="Child1" refType="h" fact="0"/>
                  <dgm:constr type="w" for="ch" forName="Child1" refType="w" fact="0.3192"/>
                  <dgm:constr type="h" for="ch" forName="Child1" refType="h" fact="0.1294"/>
                </dgm:constrLst>
              </dgm:if>
              <dgm:else name="Name20">
                <dgm:alg type="composite">
                  <dgm:param type="ar" val="1.3278"/>
                </dgm:alg>
                <dgm:constrLst>
                  <dgm:constr type="primFontSz" for="des" forName="Child1" val="65"/>
                  <dgm:constr type="primFontSz" for="des" forName="Child1" refType="primFontSz" refFor="des" refForName="Parent" op="lte"/>
                  <dgm:constr type="primFontSz" for="des" forName="Child2" refType="primFontSz" refFor="des" refForName="Parent" op="lte"/>
                  <dgm:constr type="primFontSz" for="des" forName="Child3" refType="primFontSz" refFor="des" refForName="Parent" op="lte"/>
                  <dgm:constr type="primFontSz" for="des" forName="Child4" refType="primFontSz" refFor="des" refForName="Parent" op="lte"/>
                  <dgm:constr type="primFontSz" for="des" forName="Child5" refType="primFontSz" refFor="des" refForName="Parent" op="lte"/>
                  <dgm:constr type="primFontSz" for="des" forName="Child2" refType="primFontSz" refFor="des" refForName="Child1" op="equ"/>
                  <dgm:constr type="primFontSz" for="des" forName="Child3" refType="primFontSz" refFor="des" refForName="Child1" op="equ"/>
                  <dgm:constr type="primFontSz" for="des" forName="Child4" refType="primFontSz" refFor="des" refForName="Child1" op="equ"/>
                  <dgm:constr type="primFontSz" for="des" forName="Child5" refType="primFontSz" refFor="des" refForName="Child1" op="equ"/>
                  <dgm:constr type="r" for="ch" forName="Child2Accent1" refType="w" fact="0.6564"/>
                  <dgm:constr type="t" for="ch" forName="Child2Accent1" refType="h" fact="0.3184"/>
                  <dgm:constr type="w" for="ch" forName="Child2Accent1" refType="w" fact="0.0574"/>
                  <dgm:constr type="h" for="ch" forName="Child2Accent1" refType="h" fact="0.0763"/>
                  <dgm:constr type="r" for="ch" forName="Child2Accent2" refType="w" fact="0.6932"/>
                  <dgm:constr type="t" for="ch" forName="Child2Accent2" refType="h" fact="0.2781"/>
                  <dgm:constr type="w" for="ch" forName="Child2Accent2" refType="w" fact="0.0287"/>
                  <dgm:constr type="h" for="ch" forName="Child2Accent2" refType="h" fact="0.0381"/>
                  <dgm:constr type="r" for="ch" forName="Child2Accent3" refType="w" fact="0.7545"/>
                  <dgm:constr type="t" for="ch" forName="Child2Accent3" refType="h" fact="0.2781"/>
                  <dgm:constr type="w" for="ch" forName="Child2Accent3" refType="w" fact="0.0287"/>
                  <dgm:constr type="h" for="ch" forName="Child2Accent3" refType="h" fact="0.0381"/>
                  <dgm:constr type="r" for="ch" forName="Child2Accent4" refType="w" fact="0.8158"/>
                  <dgm:constr type="t" for="ch" forName="Child2Accent4" refType="h" fact="0.2781"/>
                  <dgm:constr type="w" for="ch" forName="Child2Accent4" refType="w" fact="0.0287"/>
                  <dgm:constr type="h" for="ch" forName="Child2Accent4" refType="h" fact="0.0381"/>
                  <dgm:constr type="r" for="ch" forName="Child2Accent5" refType="w" fact="0.8771"/>
                  <dgm:constr type="t" for="ch" forName="Child2Accent5" refType="h" fact="0.2781"/>
                  <dgm:constr type="w" for="ch" forName="Child2Accent5" refType="w" fact="0.0287"/>
                  <dgm:constr type="h" for="ch" forName="Child2Accent5" refType="h" fact="0.0381"/>
                  <dgm:constr type="r" for="ch" forName="Child2Accent6" refType="w" fact="0.9385"/>
                  <dgm:constr type="t" for="ch" forName="Child2Accent6" refType="h" fact="0.2781"/>
                  <dgm:constr type="w" for="ch" forName="Child2Accent6" refType="w" fact="0.0287"/>
                  <dgm:constr type="h" for="ch" forName="Child2Accent6" refType="h" fact="0.0381"/>
                  <dgm:constr type="r" for="ch" forName="Child2Accent7" refType="w" fact="0.9998"/>
                  <dgm:constr type="t" for="ch" forName="Child2Accent7" refType="h" fact="0.2781"/>
                  <dgm:constr type="w" for="ch" forName="Child2Accent7" refType="w" fact="0.0287"/>
                  <dgm:constr type="h" for="ch" forName="Child2Accent7" refType="h" fact="0.0381"/>
                  <dgm:constr type="r" for="ch" forName="Child3Accent1" refType="w" fact="0.716"/>
                  <dgm:constr type="t" for="ch" forName="Child3Accent1" refType="h" fact="0.5061"/>
                  <dgm:constr type="w" for="ch" forName="Child3Accent1" refType="w" fact="0.0574"/>
                  <dgm:constr type="h" for="ch" forName="Child3Accent1" refType="h" fact="0.0763"/>
                  <dgm:constr type="r" for="ch" forName="Child3Accent2" refType="w" fact="0.7728"/>
                  <dgm:constr type="t" for="ch" forName="Child3Accent2" refType="h" fact="0.5252"/>
                  <dgm:constr type="w" for="ch" forName="Child3Accent2" refType="w" fact="0.0287"/>
                  <dgm:constr type="h" for="ch" forName="Child3Accent2" refType="h" fact="0.0381"/>
                  <dgm:constr type="r" for="ch" forName="Child3Accent3" refType="w" fact="0.8295"/>
                  <dgm:constr type="t" for="ch" forName="Child3Accent3" refType="h" fact="0.5252"/>
                  <dgm:constr type="w" for="ch" forName="Child3Accent3" refType="w" fact="0.0287"/>
                  <dgm:constr type="h" for="ch" forName="Child3Accent3" refType="h" fact="0.0381"/>
                  <dgm:constr type="r" for="ch" forName="Child3Accent4" refType="w" fact="0.8863"/>
                  <dgm:constr type="t" for="ch" forName="Child3Accent4" refType="h" fact="0.5252"/>
                  <dgm:constr type="w" for="ch" forName="Child3Accent4" refType="w" fact="0.0287"/>
                  <dgm:constr type="h" for="ch" forName="Child3Accent4" refType="h" fact="0.0381"/>
                  <dgm:constr type="r" for="ch" forName="Child3Accent5" refType="w" fact="0.943"/>
                  <dgm:constr type="t" for="ch" forName="Child3Accent5" refType="h" fact="0.5252"/>
                  <dgm:constr type="w" for="ch" forName="Child3Accent5" refType="w" fact="0.0287"/>
                  <dgm:constr type="h" for="ch" forName="Child3Accent5" refType="h" fact="0.0381"/>
                  <dgm:constr type="r" for="ch" forName="Child3Accent6" refType="w" fact="0.9998"/>
                  <dgm:constr type="t" for="ch" forName="Child3Accent6" refType="h" fact="0.5252"/>
                  <dgm:constr type="w" for="ch" forName="Child3Accent6" refType="w" fact="0.0287"/>
                  <dgm:constr type="h" for="ch" forName="Child3Accent6" refType="h" fact="0.0381"/>
                  <dgm:constr type="r" for="ch" forName="Child3Accent7" refType="w" fact="0"/>
                  <dgm:constr type="t" for="ch" forName="Child3Accent7" refType="h" fact="0"/>
                  <dgm:constr type="w" for="ch" forName="Child3Accent7" refType="w" fact="0"/>
                  <dgm:constr type="h" for="ch" forName="Child3Accent7" refType="h" fact="0"/>
                  <dgm:constr type="r" for="ch" forName="Child4Accent1" refType="w" fact="0.6564"/>
                  <dgm:constr type="t" for="ch" forName="Child4Accent1" refType="h" fact="0.6908"/>
                  <dgm:constr type="w" for="ch" forName="Child4Accent1" refType="w" fact="0.0574"/>
                  <dgm:constr type="h" for="ch" forName="Child4Accent1" refType="h" fact="0.0763"/>
                  <dgm:constr type="r" for="ch" forName="Child4Accent2" refType="w" fact="0.6932"/>
                  <dgm:constr type="t" for="ch" forName="Child4Accent2" refType="h" fact="0.7684"/>
                  <dgm:constr type="w" for="ch" forName="Child4Accent2" refType="w" fact="0.0287"/>
                  <dgm:constr type="h" for="ch" forName="Child4Accent2" refType="h" fact="0.0381"/>
                  <dgm:constr type="r" for="ch" forName="Child4Accent3" refType="w" fact="0.7545"/>
                  <dgm:constr type="t" for="ch" forName="Child4Accent3" refType="h" fact="0.7684"/>
                  <dgm:constr type="w" for="ch" forName="Child4Accent3" refType="w" fact="0.0287"/>
                  <dgm:constr type="h" for="ch" forName="Child4Accent3" refType="h" fact="0.0381"/>
                  <dgm:constr type="r" for="ch" forName="Child4Accent4" refType="w" fact="0.8158"/>
                  <dgm:constr type="t" for="ch" forName="Child4Accent4" refType="h" fact="0.7684"/>
                  <dgm:constr type="w" for="ch" forName="Child4Accent4" refType="w" fact="0.0287"/>
                  <dgm:constr type="h" for="ch" forName="Child4Accent4" refType="h" fact="0.0381"/>
                  <dgm:constr type="r" for="ch" forName="Child4Accent5" refType="w" fact="0.8771"/>
                  <dgm:constr type="t" for="ch" forName="Child4Accent5" refType="h" fact="0.7684"/>
                  <dgm:constr type="w" for="ch" forName="Child4Accent5" refType="w" fact="0.0287"/>
                  <dgm:constr type="h" for="ch" forName="Child4Accent5" refType="h" fact="0.0381"/>
                  <dgm:constr type="r" for="ch" forName="Child4Accent6" refType="w" fact="0.9385"/>
                  <dgm:constr type="t" for="ch" forName="Child4Accent6" refType="h" fact="0.7684"/>
                  <dgm:constr type="w" for="ch" forName="Child4Accent6" refType="w" fact="0.0287"/>
                  <dgm:constr type="h" for="ch" forName="Child4Accent6" refType="h" fact="0.0381"/>
                  <dgm:constr type="r" for="ch" forName="Child4Accent7" refType="w" fact="0.9998"/>
                  <dgm:constr type="t" for="ch" forName="Child4Accent7" refType="h" fact="0.7684"/>
                  <dgm:constr type="w" for="ch" forName="Child4Accent7" refType="w" fact="0.0287"/>
                  <dgm:constr type="h" for="ch" forName="Child4Accent7" refType="h" fact="0.0381"/>
                  <dgm:constr type="r" for="ch" forName="Child4Accent8" refType="w" fact="0"/>
                  <dgm:constr type="t" for="ch" forName="Child4Accent8" refType="h" fact="0"/>
                  <dgm:constr type="w" for="ch" forName="Child4Accent8" refType="w" fact="0"/>
                  <dgm:constr type="h" for="ch" forName="Child4Accent8" refType="h" fact="0"/>
                  <dgm:constr type="r" for="ch" forName="ParentAccent1" refType="w" fact="0.0287"/>
                  <dgm:constr type="t" for="ch" forName="ParentAccent1" refType="h" fact="0.5252"/>
                  <dgm:constr type="w" for="ch" forName="ParentAccent1" refType="w" fact="0.0287"/>
                  <dgm:constr type="h" for="ch" forName="ParentAccent1" refType="h" fact="0.0381"/>
                  <dgm:constr type="r" for="ch" forName="ParentAccent2" refType="w" fact="0.0813"/>
                  <dgm:constr type="t" for="ch" forName="ParentAccent2" refType="h" fact="0.5252"/>
                  <dgm:constr type="w" for="ch" forName="ParentAccent2" refType="w" fact="0.0287"/>
                  <dgm:constr type="h" for="ch" forName="ParentAccent2" refType="h" fact="0.0381"/>
                  <dgm:constr type="r" for="ch" forName="ParentAccent3" refType="w" fact="0.1339"/>
                  <dgm:constr type="t" for="ch" forName="ParentAccent3" refType="h" fact="0.5252"/>
                  <dgm:constr type="w" for="ch" forName="ParentAccent3" refType="w" fact="0.0287"/>
                  <dgm:constr type="h" for="ch" forName="ParentAccent3" refType="h" fact="0.0381"/>
                  <dgm:constr type="r" for="ch" forName="ParentAccent4" refType="w" fact="0.1864"/>
                  <dgm:constr type="t" for="ch" forName="ParentAccent4" refType="h" fact="0.5252"/>
                  <dgm:constr type="w" for="ch" forName="ParentAccent4" refType="w" fact="0.0287"/>
                  <dgm:constr type="h" for="ch" forName="ParentAccent4" refType="h" fact="0.0381"/>
                  <dgm:constr type="r" for="ch" forName="ParentAccent5" refType="w" fact="0.239"/>
                  <dgm:constr type="t" for="ch" forName="ParentAccent5" refType="h" fact="0.5252"/>
                  <dgm:constr type="w" for="ch" forName="ParentAccent5" refType="w" fact="0.0287"/>
                  <dgm:constr type="h" for="ch" forName="ParentAccent5" refType="h" fact="0.0381"/>
                  <dgm:constr type="r" for="ch" forName="ParentAccent6" refType="w" fact="0.3203"/>
                  <dgm:constr type="t" for="ch" forName="ParentAccent6" refType="h" fact="0.5061"/>
                  <dgm:constr type="w" for="ch" forName="ParentAccent6" refType="w" fact="0.0574"/>
                  <dgm:constr type="h" for="ch" forName="ParentAccent6" refType="h" fact="0.0763"/>
                  <dgm:constr type="r" for="ch" forName="ParentAccent7" refType="w" fact="0.0755"/>
                  <dgm:constr type="t" for="ch" forName="ParentAccent7" refType="h" fact="0.4464"/>
                  <dgm:constr type="w" for="ch" forName="ParentAccent7" refType="w" fact="0.0287"/>
                  <dgm:constr type="h" for="ch" forName="ParentAccent7" refType="h" fact="0.0381"/>
                  <dgm:constr type="r" for="ch" forName="ParentAccent8" refType="w" fact="0.0755"/>
                  <dgm:constr type="t" for="ch" forName="ParentAccent8" refType="h" fact="0.6045"/>
                  <dgm:constr type="w" for="ch" forName="ParentAccent8" refType="w" fact="0.0287"/>
                  <dgm:constr type="h" for="ch" forName="ParentAccent8" refType="h" fact="0.0381"/>
                  <dgm:constr type="r" for="ch" forName="ParentAccent9" refType="w" fact="0.0499"/>
                  <dgm:constr type="t" for="ch" forName="ParentAccent9" refType="h" fact="0.4807"/>
                  <dgm:constr type="w" for="ch" forName="ParentAccent9" refType="w" fact="0.0287"/>
                  <dgm:constr type="h" for="ch" forName="ParentAccent9" refType="h" fact="0.0381"/>
                  <dgm:constr type="r" for="ch" forName="ParentAccent10" refType="w" fact="0.0482"/>
                  <dgm:constr type="t" for="ch" forName="ParentAccent10" refType="h" fact="0.5705"/>
                  <dgm:constr type="w" for="ch" forName="ParentAccent10" refType="w" fact="0.0287"/>
                  <dgm:constr type="h" for="ch" forName="ParentAccent10" refType="h" fact="0.0381"/>
                  <dgm:constr type="r" for="ch" forName="Child1Accent1" refType="w" fact="0.5181"/>
                  <dgm:constr type="t" for="ch" forName="Child1Accent1" refType="h" fact="0.2457"/>
                  <dgm:constr type="w" for="ch" forName="Child1Accent1" refType="w" fact="0.0574"/>
                  <dgm:constr type="h" for="ch" forName="Child1Accent1" refType="h" fact="0.0763"/>
                  <dgm:constr type="r" for="ch" forName="Child1Accent2" refType="w" fact="0.5542"/>
                  <dgm:constr type="t" for="ch" forName="Child1Accent2" refType="h" fact="0.2004"/>
                  <dgm:constr type="w" for="ch" forName="Child1Accent2" refType="w" fact="0.0287"/>
                  <dgm:constr type="h" for="ch" forName="Child1Accent2" refType="h" fact="0.0381"/>
                  <dgm:constr type="r" for="ch" forName="Child1Accent3" refType="w" fact="0.5946"/>
                  <dgm:constr type="t" for="ch" forName="Child1Accent3" refType="h" fact="0.1445"/>
                  <dgm:constr type="w" for="ch" forName="Child1Accent3" refType="w" fact="0.0287"/>
                  <dgm:constr type="h" for="ch" forName="Child1Accent3" refType="h" fact="0.0381"/>
                  <dgm:constr type="r" for="ch" forName="Child1Accent4" refType="w" fact="0.6347"/>
                  <dgm:constr type="t" for="ch" forName="Child1Accent4" refType="h" fact="0.097"/>
                  <dgm:constr type="w" for="ch" forName="Child1Accent4" refType="w" fact="0.0287"/>
                  <dgm:constr type="h" for="ch" forName="Child1Accent4" refType="h" fact="0.0381"/>
                  <dgm:constr type="r" for="ch" forName="Child1Accent5" refType="w" fact="0.696"/>
                  <dgm:constr type="t" for="ch" forName="Child1Accent5" refType="h" fact="0.097"/>
                  <dgm:constr type="w" for="ch" forName="Child1Accent5" refType="w" fact="0.0287"/>
                  <dgm:constr type="h" for="ch" forName="Child1Accent5" refType="h" fact="0.0381"/>
                  <dgm:constr type="r" for="ch" forName="Child1Accent6" refType="w" fact="0.7574"/>
                  <dgm:constr type="t" for="ch" forName="Child1Accent6" refType="h" fact="0.097"/>
                  <dgm:constr type="w" for="ch" forName="Child1Accent6" refType="w" fact="0.0287"/>
                  <dgm:constr type="h" for="ch" forName="Child1Accent6" refType="h" fact="0.0381"/>
                  <dgm:constr type="r" for="ch" forName="Child1Accent7" refType="w" fact="0.8187"/>
                  <dgm:constr type="t" for="ch" forName="Child1Accent7" refType="h" fact="0.097"/>
                  <dgm:constr type="w" for="ch" forName="Child1Accent7" refType="w" fact="0.0287"/>
                  <dgm:constr type="h" for="ch" forName="Child1Accent7" refType="h" fact="0.0381"/>
                  <dgm:constr type="r" for="ch" forName="Child1Accent8" refType="w" fact="0.88"/>
                  <dgm:constr type="t" for="ch" forName="Child1Accent8" refType="h" fact="0.097"/>
                  <dgm:constr type="w" for="ch" forName="Child1Accent8" refType="w" fact="0.0287"/>
                  <dgm:constr type="h" for="ch" forName="Child1Accent8" refType="h" fact="0.0381"/>
                  <dgm:constr type="r" for="ch" forName="Child1Accent9" refType="w" fact="0.9413"/>
                  <dgm:constr type="t" for="ch" forName="Child1Accent9" refType="h" fact="0.097"/>
                  <dgm:constr type="w" for="ch" forName="Child1Accent9" refType="w" fact="0.0287"/>
                  <dgm:constr type="h" for="ch" forName="Child1Accent9" refType="h" fact="0.0381"/>
                  <dgm:constr type="r" for="ch" forName="Child5Accent1" refType="w" fact="0.5181"/>
                  <dgm:constr type="t" for="ch" forName="Child5Accent1" refType="h" fact="0.7601"/>
                  <dgm:constr type="w" for="ch" forName="Child5Accent1" refType="w" fact="0.0574"/>
                  <dgm:constr type="h" for="ch" forName="Child5Accent1" refType="h" fact="0.0763"/>
                  <dgm:constr type="r" for="ch" forName="Child5Accent2" refType="w" fact="0.547"/>
                  <dgm:constr type="t" for="ch" forName="Child5Accent2" refType="h" fact="0.8375"/>
                  <dgm:constr type="w" for="ch" forName="Child5Accent2" refType="w" fact="0.0287"/>
                  <dgm:constr type="h" for="ch" forName="Child5Accent2" refType="h" fact="0.0381"/>
                  <dgm:constr type="r" for="ch" forName="Child5Accent3" refType="w" fact="0.5882"/>
                  <dgm:constr type="t" for="ch" forName="Child5Accent3" refType="h" fact="0.8991"/>
                  <dgm:constr type="w" for="ch" forName="Child5Accent3" refType="w" fact="0.0287"/>
                  <dgm:constr type="h" for="ch" forName="Child5Accent3" refType="h" fact="0.0381"/>
                  <dgm:constr type="r" for="ch" forName="Child5Accent4" refType="w" fact="0.6347"/>
                  <dgm:constr type="t" for="ch" forName="Child5Accent4" refType="h" fact="0.9619"/>
                  <dgm:constr type="w" for="ch" forName="Child5Accent4" refType="w" fact="0.0287"/>
                  <dgm:constr type="h" for="ch" forName="Child5Accent4" refType="h" fact="0.0381"/>
                  <dgm:constr type="r" for="ch" forName="Child5Accent5" refType="w" fact="0.696"/>
                  <dgm:constr type="t" for="ch" forName="Child5Accent5" refType="h" fact="0.9619"/>
                  <dgm:constr type="w" for="ch" forName="Child5Accent5" refType="w" fact="0.0287"/>
                  <dgm:constr type="h" for="ch" forName="Child5Accent5" refType="h" fact="0.0381"/>
                  <dgm:constr type="r" for="ch" forName="Child5Accent6" refType="w" fact="0.7574"/>
                  <dgm:constr type="t" for="ch" forName="Child5Accent6" refType="h" fact="0.9619"/>
                  <dgm:constr type="w" for="ch" forName="Child5Accent6" refType="w" fact="0.0287"/>
                  <dgm:constr type="h" for="ch" forName="Child5Accent6" refType="h" fact="0.0381"/>
                  <dgm:constr type="r" for="ch" forName="Child5Accent7" refType="w" fact="0.8187"/>
                  <dgm:constr type="t" for="ch" forName="Child5Accent7" refType="h" fact="0.9619"/>
                  <dgm:constr type="w" for="ch" forName="Child5Accent7" refType="w" fact="0.0287"/>
                  <dgm:constr type="h" for="ch" forName="Child5Accent7" refType="h" fact="0.0381"/>
                  <dgm:constr type="r" for="ch" forName="Child5Accent8" refType="w" fact="0.88"/>
                  <dgm:constr type="t" for="ch" forName="Child5Accent8" refType="h" fact="0.9619"/>
                  <dgm:constr type="w" for="ch" forName="Child5Accent8" refType="w" fact="0.0287"/>
                  <dgm:constr type="h" for="ch" forName="Child5Accent8" refType="h" fact="0.0381"/>
                  <dgm:constr type="r" for="ch" forName="Child5Accent9" refType="w" fact="0.9423"/>
                  <dgm:constr type="t" for="ch" forName="Child5Accent9" refType="h" fact="0.9619"/>
                  <dgm:constr type="w" for="ch" forName="Child5Accent9" refType="w" fact="0.0287"/>
                  <dgm:constr type="h" for="ch" forName="Child5Accent9" refType="h" fact="0.0381"/>
                  <dgm:constr type="r" for="ch" forName="Child5" refType="w" fact="0.9419"/>
                  <dgm:constr type="t" for="ch" forName="Child5" refType="h" fact="0.8635"/>
                  <dgm:constr type="w" for="ch" forName="Child5" refType="w" fact="0.3364"/>
                  <dgm:constr type="h" for="ch" forName="Child5" refType="h" fact="0.0981"/>
                  <dgm:constr type="r" for="ch" forName="Child4" refType="w"/>
                  <dgm:constr type="t" for="ch" forName="Child4" refType="h" fact="0.6701"/>
                  <dgm:constr type="w" for="ch" forName="Child4" refType="w" fact="0.3364"/>
                  <dgm:constr type="h" for="ch" forName="Child4" refType="h" fact="0.0981"/>
                  <dgm:constr type="r" for="ch" forName="Child3" refType="w"/>
                  <dgm:constr type="t" for="ch" forName="Child3" refType="h" fact="0.4276"/>
                  <dgm:constr type="w" for="ch" forName="Child3" refType="w" fact="0.2544"/>
                  <dgm:constr type="h" for="ch" forName="Child3" refType="h" fact="0.0981"/>
                  <dgm:constr type="r" for="ch" forName="Child2" refType="w"/>
                  <dgm:constr type="t" for="ch" forName="Child2" refType="h" fact="0.1798"/>
                  <dgm:constr type="w" for="ch" forName="Child2" refType="w" fact="0.3364"/>
                  <dgm:constr type="h" for="ch" forName="Child2" refType="h" fact="0.0981"/>
                  <dgm:constr type="r" for="ch" forName="Child1" refType="w" fact="0.9419"/>
                  <dgm:constr type="t" for="ch" forName="Child1" refType="h" fact="0"/>
                  <dgm:constr type="w" for="ch" forName="Child1" refType="w" fact="0.3364"/>
                  <dgm:constr type="h" for="ch" forName="Child1" refType="h" fact="0.0981"/>
                  <dgm:constr type="r" for="ch" forName="Parent" refType="w" fact="0.6347"/>
                  <dgm:constr type="t" for="ch" forName="Parent" refType="h" fact="0.3513"/>
                  <dgm:constr type="w" for="ch" forName="Parent" refType="w" fact="0.2906"/>
                  <dgm:constr type="h" for="ch" forName="Parent" refType="h" fact="0.3859"/>
                </dgm:constrLst>
              </dgm:else>
            </dgm:choose>
          </dgm:else>
        </dgm:choose>
        <dgm:layoutNode name="ParentAccent1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2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3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4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5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6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7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8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9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Accent10" styleLbl="alignNode1">
          <dgm:alg type="sp"/>
          <dgm:shape xmlns:r="http://schemas.openxmlformats.org/officeDocument/2006/relationships" type="ellipse" r:blip="">
            <dgm:adjLst/>
          </dgm:shape>
          <dgm:presOf/>
        </dgm:layoutNode>
        <dgm:layoutNode name="Parent" styleLbl="alignNode1">
          <dgm:varLst>
            <dgm:chMax val="5"/>
            <dgm:chPref val="3"/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presOf axis="self" ptType="node"/>
          <dgm:constrLst>
            <dgm:constr type="lMarg" refType="primFontSz" fact="0.1"/>
            <dgm:constr type="rMarg" refType="primFontSz" fact="0.1"/>
            <dgm:constr type="tMarg" refType="primFontSz" fact="0.1"/>
            <dgm:constr type="bMarg" refType="primFontSz" fact="0.1"/>
          </dgm:constrLst>
          <dgm:ruleLst>
            <dgm:rule type="primFontSz" val="5" fact="NaN" max="NaN"/>
          </dgm:ruleLst>
        </dgm:layoutNode>
        <dgm:forEach name="Name21" axis="ch" ptType="node" cnt="1">
          <dgm:layoutNode name="Child1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1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2" axis="ch" ptType="node" st="2" cnt="1">
          <dgm:layoutNode name="Child2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2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3" axis="ch" ptType="node" st="3" cnt="1">
          <dgm:layoutNode name="Child3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3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4" axis="ch" ptType="node" st="4" cnt="1">
          <dgm:layoutNode name="Child4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4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  <dgm:forEach name="Name25" axis="ch" ptType="node" st="5" cnt="1">
          <dgm:layoutNode name="Child5Accent1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2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3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4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5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6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7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8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Accent9" styleLbl="alignNode1">
            <dgm:alg type="sp"/>
            <dgm:shape xmlns:r="http://schemas.openxmlformats.org/officeDocument/2006/relationships" type="ellipse" r:blip="">
              <dgm:adjLst/>
            </dgm:shape>
            <dgm:presOf/>
          </dgm:layoutNode>
          <dgm:layoutNode name="Child5" styleLbl="revTx">
            <dgm:varLst>
              <dgm:chMax/>
              <dgm:chPref val="0"/>
              <dgm:bulletEnabled val="1"/>
            </dgm:varLst>
            <dgm:alg type="tx">
              <dgm:param type="parTxLTRAlign" val="l"/>
              <dgm:param type="txAnchorVert" val="b"/>
              <dgm:param type="txAnchorVertCh" val="b"/>
            </dgm:alg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"/>
              <dgm:constr type="rMarg" refType="primFontSz" fact="0"/>
              <dgm:constr type="tMarg" refType="primFontSz" fact="0"/>
              <dgm:constr type="bMarg" refType="primFontSz" fact="0"/>
            </dgm:constrLst>
            <dgm:ruleLst>
              <dgm:rule type="primFontSz" val="5" fact="NaN" max="NaN"/>
            </dgm:ruleLst>
          </dgm:layoutNode>
        </dgm:forEach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047385-0701-4193-A368-E666A56C54BC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A0B66CC-2E85-44F2-A2E0-EA1AD04A130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7917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0B66CC-2E85-44F2-A2E0-EA1AD04A1302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290544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09.04.2018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70227435"/>
              </p:ext>
            </p:extLst>
          </p:nvPr>
        </p:nvGraphicFramePr>
        <p:xfrm>
          <a:off x="323528" y="332656"/>
          <a:ext cx="871296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2471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7924800" cy="634082"/>
          </a:xfrm>
        </p:spPr>
        <p:txBody>
          <a:bodyPr/>
          <a:lstStyle/>
          <a:p>
            <a:pPr algn="ctr"/>
            <a:r>
              <a:rPr lang="uz-Cyrl-UZ" sz="32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РЕЖА</a:t>
            </a:r>
            <a:r>
              <a:rPr lang="uz-Cyrl-UZ" sz="32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>
              <a:solidFill>
                <a:schemeClr val="tx1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9866255"/>
              </p:ext>
            </p:extLst>
          </p:nvPr>
        </p:nvGraphicFramePr>
        <p:xfrm>
          <a:off x="467544" y="908720"/>
          <a:ext cx="8568952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421165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5728"/>
            <a:ext cx="9144000" cy="785818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 algn="ctr"/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1285860"/>
            <a:ext cx="8501122" cy="507209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96838" indent="255588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бошқа маданий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қатори жинсий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уру-ғидан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кўпаяди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Уруғидан кўпай-тириш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селекция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Амалиётда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қаламчасидан,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қаламчасидан, пайвандлаб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пархишлаб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уруғидан кўпайти-рилганда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ёввойи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шаклига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 кетади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кеч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Баъзан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мевали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уруғидан етиштирилганлари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маданий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яқин ҳосил бериши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кейнчалик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96838" indent="255588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тикланиш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регенератив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органларининг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тикланиши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хил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банди,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тўпгул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банди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чиқариши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йўқлигидан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Қайта тикланиш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жараёни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биологик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нами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унумдорлиги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омилларга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71480"/>
            <a:ext cx="8401080" cy="575312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96838" indent="449263" algn="just">
              <a:spcAft>
                <a:spcPts val="600"/>
              </a:spcAft>
              <a:buNone/>
              <a:tabLst>
                <a:tab pos="96838" algn="l"/>
              </a:tabLst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қаламчаларидан кўпайтирилганда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бўлғуси органлар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қутублик асосида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яъни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қаламчанинг юқори томонида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 қутбидан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қутбидан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қилади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Регенерация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қисмидан олинган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қаламчаларда 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кечада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449263" algn="just">
              <a:spcAft>
                <a:spcPts val="600"/>
              </a:spcAft>
              <a:buNone/>
              <a:tabLst>
                <a:tab pos="96838" algn="l"/>
              </a:tabLst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пархишлаб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маданг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ярим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қисмларидан 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Пархишлашнинг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тик,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ётиқ,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бор.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пайвандлаб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қадимдан маълум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Хитойда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илгари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қўлланилгани маълум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Токчиликда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пайвандтаг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пайвандуст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атамалари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мавжуд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Пайвандлаш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 токнинг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совуққа 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дурагайлаш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қўлланилади.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Амалиётда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искана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ёрма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пайвандлаш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пайвандлаш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ўсимлик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баданида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шира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ҳаракати бошланмасдан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449263" algn="just">
              <a:spcAft>
                <a:spcPts val="600"/>
              </a:spcAft>
              <a:buNone/>
              <a:tabLst>
                <a:tab pos="96838" algn="l"/>
              </a:tabLst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Тоза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шароит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(иссиқхона, 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хона)да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қаламчалари 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пайвандтагларга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пайванд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 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тегишли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ҳаво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ҳарорати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намлигида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экилгунга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қадар сақланади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  <a:solidFill>
            <a:schemeClr val="tx2">
              <a:lumMod val="60000"/>
              <a:lumOff val="40000"/>
            </a:schemeClr>
          </a:solidFill>
        </p:spPr>
        <p:txBody>
          <a:bodyPr>
            <a:normAutofit fontScale="90000"/>
          </a:bodyPr>
          <a:lstStyle/>
          <a:p>
            <a:pPr algn="ctr"/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Пайванд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қилиш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99856"/>
          </a:xfrm>
          <a:solidFill>
            <a:schemeClr val="accent4">
              <a:lumMod val="40000"/>
              <a:lumOff val="60000"/>
            </a:schemeClr>
          </a:solidFill>
        </p:spPr>
        <p:txBody>
          <a:bodyPr/>
          <a:lstStyle/>
          <a:p>
            <a:pPr algn="just"/>
            <a:r>
              <a:rPr lang="uz-Cyrl-UZ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Кўчатларни пайвандлаш деб 2 хил ўсимлик қисмларини ўзаро бириктириш орқали битта ривожланувчи ўсимлик хосил қилиш жараёнига ойтилади. Кўчатларни оддий пайвандлашда пайванттаг ва пайвандустдан фойдаланилади. Пайвандтаг кўчатининг остки қисми бўлиб, у асосан дарахтнинг илдиз қисмини ўз ичига олади. Пайвандуст эса кўпайтириш кўзда тутилган навга тегишли новда қаламчадир. Уларнинг бирикиш қисми пайванд жойи деб юритилади.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133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85728"/>
            <a:ext cx="8715436" cy="6357982"/>
          </a:xfrm>
          <a:solidFill>
            <a:schemeClr val="accent5">
              <a:lumMod val="75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1700" b="1" dirty="0" smtClean="0">
                <a:solidFill>
                  <a:schemeClr val="tx1"/>
                </a:solidFill>
              </a:rPr>
              <a:t>Апробация</a:t>
            </a:r>
            <a:endParaRPr lang="ru-RU" sz="1700" dirty="0" smtClean="0">
              <a:solidFill>
                <a:schemeClr val="tx1"/>
              </a:solidFill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sz="1700" dirty="0" err="1" smtClean="0">
                <a:solidFill>
                  <a:schemeClr val="tx1"/>
                </a:solidFill>
              </a:rPr>
              <a:t>Токзорда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навдор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соғлом </a:t>
            </a:r>
            <a:r>
              <a:rPr lang="ru-RU" sz="1700" dirty="0" smtClean="0">
                <a:solidFill>
                  <a:schemeClr val="tx1"/>
                </a:solidFill>
              </a:rPr>
              <a:t>ток </a:t>
            </a:r>
            <a:r>
              <a:rPr lang="ru-RU" sz="1700" dirty="0" err="1" smtClean="0">
                <a:solidFill>
                  <a:schemeClr val="tx1"/>
                </a:solidFill>
              </a:rPr>
              <a:t>тупларини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аниқлаш усули</a:t>
            </a:r>
            <a:r>
              <a:rPr lang="ru-RU" sz="1700" dirty="0" smtClean="0">
                <a:solidFill>
                  <a:schemeClr val="tx1"/>
                </a:solidFill>
              </a:rPr>
              <a:t>. </a:t>
            </a:r>
            <a:r>
              <a:rPr lang="ru-RU" sz="1700" dirty="0" err="1" smtClean="0">
                <a:solidFill>
                  <a:schemeClr val="tx1"/>
                </a:solidFill>
              </a:rPr>
              <a:t>Асосан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тоза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навли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ва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соғлом қаламчалар тайёрлаш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ва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кўчат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етиштириш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ҳамда етиштирилаётган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кўчатларнинг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жиҳатидан тозалигини</a:t>
            </a:r>
            <a:r>
              <a:rPr lang="ru-RU" sz="1700" dirty="0" smtClean="0">
                <a:solidFill>
                  <a:schemeClr val="tx1"/>
                </a:solidFill>
              </a:rPr>
              <a:t> (</a:t>
            </a:r>
            <a:r>
              <a:rPr lang="ru-RU" sz="1700" dirty="0" err="1" smtClean="0">
                <a:solidFill>
                  <a:schemeClr val="tx1"/>
                </a:solidFill>
              </a:rPr>
              <a:t>софлигини</a:t>
            </a:r>
            <a:r>
              <a:rPr lang="ru-RU" sz="1700" dirty="0" smtClean="0">
                <a:solidFill>
                  <a:schemeClr val="tx1"/>
                </a:solidFill>
              </a:rPr>
              <a:t>) </a:t>
            </a:r>
            <a:r>
              <a:rPr lang="ru-RU" sz="1700" dirty="0" err="1" smtClean="0">
                <a:solidFill>
                  <a:schemeClr val="tx1"/>
                </a:solidFill>
              </a:rPr>
              <a:t>белгилаш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мақсадида ўтказилади</a:t>
            </a:r>
            <a:r>
              <a:rPr lang="ru-RU" sz="1700" dirty="0" smtClean="0">
                <a:solidFill>
                  <a:schemeClr val="tx1"/>
                </a:solidFill>
              </a:rPr>
              <a:t>. Апробация </a:t>
            </a:r>
            <a:r>
              <a:rPr lang="ru-RU" sz="1700" dirty="0" err="1" smtClean="0">
                <a:solidFill>
                  <a:schemeClr val="tx1"/>
                </a:solidFill>
              </a:rPr>
              <a:t>ўтказишнинг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энг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қулай вақти </a:t>
            </a:r>
            <a:r>
              <a:rPr lang="ru-RU" sz="1700" dirty="0" smtClean="0">
                <a:solidFill>
                  <a:schemeClr val="tx1"/>
                </a:solidFill>
              </a:rPr>
              <a:t>­ август. </a:t>
            </a:r>
            <a:r>
              <a:rPr lang="ru-RU" sz="1700" dirty="0" err="1" smtClean="0">
                <a:solidFill>
                  <a:schemeClr val="tx1"/>
                </a:solidFill>
              </a:rPr>
              <a:t>Бу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вақтда навларни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морфологик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томондан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аниқлаш қулай бўлади</a:t>
            </a:r>
            <a:r>
              <a:rPr lang="ru-RU" sz="1700" dirty="0" smtClean="0">
                <a:solidFill>
                  <a:schemeClr val="tx1"/>
                </a:solidFill>
              </a:rPr>
              <a:t>. Апробация </a:t>
            </a:r>
            <a:r>
              <a:rPr lang="ru-RU" sz="1700" dirty="0" err="1" smtClean="0">
                <a:solidFill>
                  <a:schemeClr val="tx1"/>
                </a:solidFill>
              </a:rPr>
              <a:t>вақтида токнинг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таркиби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белгиланади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ва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ҳар бир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участкада</a:t>
            </a:r>
            <a:r>
              <a:rPr lang="ru-RU" sz="1700" dirty="0" smtClean="0">
                <a:solidFill>
                  <a:schemeClr val="tx1"/>
                </a:solidFill>
              </a:rPr>
              <a:t> ток </a:t>
            </a:r>
            <a:r>
              <a:rPr lang="ru-RU" sz="1700" dirty="0" err="1" smtClean="0">
                <a:solidFill>
                  <a:schemeClr val="tx1"/>
                </a:solidFill>
              </a:rPr>
              <a:t>тупларининг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ҳосилдорлиги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ўсиш</a:t>
            </a:r>
            <a:r>
              <a:rPr lang="ru-RU" sz="1700" dirty="0" smtClean="0">
                <a:solidFill>
                  <a:schemeClr val="tx1"/>
                </a:solidFill>
              </a:rPr>
              <a:t> кучи, </a:t>
            </a:r>
            <a:r>
              <a:rPr lang="ru-RU" sz="1700" dirty="0" err="1" smtClean="0">
                <a:solidFill>
                  <a:schemeClr val="tx1"/>
                </a:solidFill>
              </a:rPr>
              <a:t>касаллик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ва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зараркунандалар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билан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зарарланганлиги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баҳоланади.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Шунга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қараб қаламчалар тайёрланади</a:t>
            </a:r>
            <a:r>
              <a:rPr lang="ru-RU" sz="1700" dirty="0" smtClean="0">
                <a:solidFill>
                  <a:schemeClr val="tx1"/>
                </a:solidFill>
              </a:rPr>
              <a:t>. </a:t>
            </a:r>
            <a:r>
              <a:rPr lang="ru-RU" sz="1700" dirty="0" err="1" smtClean="0">
                <a:solidFill>
                  <a:schemeClr val="tx1"/>
                </a:solidFill>
              </a:rPr>
              <a:t>Аралашиб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қолган бошқа навлар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асосий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навлар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билан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алмаштирилади</a:t>
            </a:r>
            <a:r>
              <a:rPr lang="ru-RU" sz="1700" dirty="0" smtClean="0">
                <a:solidFill>
                  <a:schemeClr val="tx1"/>
                </a:solidFill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700" dirty="0" smtClean="0">
                <a:solidFill>
                  <a:schemeClr val="tx1"/>
                </a:solidFill>
              </a:rPr>
              <a:t>Апробация </a:t>
            </a:r>
            <a:r>
              <a:rPr lang="ru-RU" sz="1700" dirty="0" err="1" smtClean="0">
                <a:solidFill>
                  <a:schemeClr val="tx1"/>
                </a:solidFill>
              </a:rPr>
              <a:t>одатда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ҳосил теришдан</a:t>
            </a:r>
            <a:r>
              <a:rPr lang="ru-RU" sz="1700" dirty="0" smtClean="0">
                <a:solidFill>
                  <a:schemeClr val="tx1"/>
                </a:solidFill>
              </a:rPr>
              <a:t> 15-20 кун </a:t>
            </a:r>
            <a:r>
              <a:rPr lang="ru-RU" sz="1700" dirty="0" err="1" smtClean="0">
                <a:solidFill>
                  <a:schemeClr val="tx1"/>
                </a:solidFill>
              </a:rPr>
              <a:t>олдин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тугал-ланиши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энг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аввал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эрта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пишар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кейин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ўрта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пишар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охирида</a:t>
            </a:r>
            <a:r>
              <a:rPr lang="ru-RU" sz="1700" dirty="0" smtClean="0">
                <a:solidFill>
                  <a:schemeClr val="tx1"/>
                </a:solidFill>
              </a:rPr>
              <a:t> кеч </a:t>
            </a:r>
            <a:r>
              <a:rPr lang="ru-RU" sz="1700" dirty="0" err="1" smtClean="0">
                <a:solidFill>
                  <a:schemeClr val="tx1"/>
                </a:solidFill>
              </a:rPr>
              <a:t>пишар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навларда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ўтказилиши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лозим</a:t>
            </a:r>
            <a:r>
              <a:rPr lang="ru-RU" sz="1700" dirty="0" smtClean="0">
                <a:solidFill>
                  <a:schemeClr val="tx1"/>
                </a:solidFill>
              </a:rPr>
              <a:t>. Апробация </a:t>
            </a:r>
            <a:r>
              <a:rPr lang="ru-RU" sz="1700" dirty="0" err="1" smtClean="0">
                <a:solidFill>
                  <a:schemeClr val="tx1"/>
                </a:solidFill>
              </a:rPr>
              <a:t>одатда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икки</a:t>
            </a:r>
            <a:r>
              <a:rPr lang="ru-RU" sz="1700" dirty="0" smtClean="0">
                <a:solidFill>
                  <a:schemeClr val="tx1"/>
                </a:solidFill>
              </a:rPr>
              <a:t> киши </a:t>
            </a:r>
            <a:r>
              <a:rPr lang="ru-RU" sz="1700" dirty="0" err="1" smtClean="0">
                <a:solidFill>
                  <a:schemeClr val="tx1"/>
                </a:solidFill>
              </a:rPr>
              <a:t>томонидан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ўтказилиб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бири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фақат асосий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навларни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белгилайди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махсус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қайд дафтарига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ёзиб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боради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иккинчиси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эса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аралашиб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қолган навларни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ажратиб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уларга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ёрлиқ ёпиштиради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ёки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бўёқ суртиб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белги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қўйиб боради</a:t>
            </a:r>
            <a:r>
              <a:rPr lang="ru-RU" sz="1700" dirty="0" smtClean="0">
                <a:solidFill>
                  <a:schemeClr val="tx1"/>
                </a:solidFill>
              </a:rPr>
              <a:t>. </a:t>
            </a:r>
            <a:r>
              <a:rPr lang="ru-RU" sz="1700" dirty="0" err="1" smtClean="0">
                <a:solidFill>
                  <a:schemeClr val="tx1"/>
                </a:solidFill>
              </a:rPr>
              <a:t>Олинган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натижаларга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кўра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тегишли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ҳужжатлар тайёрланади</a:t>
            </a:r>
            <a:r>
              <a:rPr lang="ru-RU" sz="1700" dirty="0" smtClean="0">
                <a:solidFill>
                  <a:schemeClr val="tx1"/>
                </a:solidFill>
              </a:rPr>
              <a:t>. </a:t>
            </a:r>
            <a:r>
              <a:rPr lang="ru-RU" sz="1700" dirty="0" err="1" smtClean="0">
                <a:solidFill>
                  <a:schemeClr val="tx1"/>
                </a:solidFill>
              </a:rPr>
              <a:t>Токзорлар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нав-дорлик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даражасига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қараб </a:t>
            </a:r>
            <a:r>
              <a:rPr lang="ru-RU" sz="1700" dirty="0" smtClean="0">
                <a:solidFill>
                  <a:schemeClr val="tx1"/>
                </a:solidFill>
              </a:rPr>
              <a:t>3 </a:t>
            </a:r>
            <a:r>
              <a:rPr lang="ru-RU" sz="1700" dirty="0" err="1" smtClean="0">
                <a:solidFill>
                  <a:schemeClr val="tx1"/>
                </a:solidFill>
              </a:rPr>
              <a:t>гуруҳга бўлинади</a:t>
            </a:r>
            <a:r>
              <a:rPr lang="ru-RU" sz="1700" dirty="0" smtClean="0">
                <a:solidFill>
                  <a:schemeClr val="tx1"/>
                </a:solidFill>
              </a:rPr>
              <a:t>. </a:t>
            </a:r>
            <a:r>
              <a:rPr lang="ru-RU" sz="1700" dirty="0" err="1" smtClean="0">
                <a:solidFill>
                  <a:schemeClr val="tx1"/>
                </a:solidFill>
              </a:rPr>
              <a:t>Биринчисида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асосий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участкадаги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барча</a:t>
            </a:r>
            <a:r>
              <a:rPr lang="ru-RU" sz="1700" dirty="0" smtClean="0">
                <a:solidFill>
                  <a:schemeClr val="tx1"/>
                </a:solidFill>
              </a:rPr>
              <a:t> ток </a:t>
            </a:r>
            <a:r>
              <a:rPr lang="ru-RU" sz="1700" dirty="0" err="1" smtClean="0">
                <a:solidFill>
                  <a:schemeClr val="tx1"/>
                </a:solidFill>
              </a:rPr>
              <a:t>тупларининг</a:t>
            </a:r>
            <a:r>
              <a:rPr lang="ru-RU" sz="1700" dirty="0" smtClean="0">
                <a:solidFill>
                  <a:schemeClr val="tx1"/>
                </a:solidFill>
              </a:rPr>
              <a:t> 98% дан </a:t>
            </a:r>
            <a:r>
              <a:rPr lang="ru-RU" sz="1700" dirty="0" err="1" smtClean="0">
                <a:solidFill>
                  <a:schemeClr val="tx1"/>
                </a:solidFill>
              </a:rPr>
              <a:t>кам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бўлмаслиги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ҳосилдорлиги юқори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туплари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яхши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ривожланган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касалликларга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чалинмаган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бўлиши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керак</a:t>
            </a:r>
            <a:r>
              <a:rPr lang="ru-RU" sz="1700" dirty="0" smtClean="0">
                <a:solidFill>
                  <a:schemeClr val="tx1"/>
                </a:solidFill>
              </a:rPr>
              <a:t>. </a:t>
            </a:r>
            <a:r>
              <a:rPr lang="ru-RU" sz="1700" dirty="0" err="1" smtClean="0">
                <a:solidFill>
                  <a:schemeClr val="tx1"/>
                </a:solidFill>
              </a:rPr>
              <a:t>Иккинчи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гуруҳда асосий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нав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умумий</a:t>
            </a:r>
            <a:r>
              <a:rPr lang="ru-RU" sz="1700" dirty="0" smtClean="0">
                <a:solidFill>
                  <a:schemeClr val="tx1"/>
                </a:solidFill>
              </a:rPr>
              <a:t> ток </a:t>
            </a:r>
            <a:r>
              <a:rPr lang="ru-RU" sz="1700" dirty="0" err="1" smtClean="0">
                <a:solidFill>
                  <a:schemeClr val="tx1"/>
                </a:solidFill>
              </a:rPr>
              <a:t>туплари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сонидан</a:t>
            </a:r>
            <a:r>
              <a:rPr lang="ru-RU" sz="1700" dirty="0" smtClean="0">
                <a:solidFill>
                  <a:schemeClr val="tx1"/>
                </a:solidFill>
              </a:rPr>
              <a:t> 90% дан </a:t>
            </a:r>
            <a:r>
              <a:rPr lang="ru-RU" sz="1700" dirty="0" err="1" smtClean="0">
                <a:solidFill>
                  <a:schemeClr val="tx1"/>
                </a:solidFill>
              </a:rPr>
              <a:t>кам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бўлмас-лиги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учинчи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гуруҳда эса</a:t>
            </a:r>
            <a:r>
              <a:rPr lang="ru-RU" sz="1700" dirty="0" smtClean="0">
                <a:solidFill>
                  <a:schemeClr val="tx1"/>
                </a:solidFill>
              </a:rPr>
              <a:t> 90% дан </a:t>
            </a:r>
            <a:r>
              <a:rPr lang="ru-RU" sz="1700" dirty="0" err="1" smtClean="0">
                <a:solidFill>
                  <a:schemeClr val="tx1"/>
                </a:solidFill>
              </a:rPr>
              <a:t>кам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бўлиб</a:t>
            </a:r>
            <a:r>
              <a:rPr lang="ru-RU" sz="1700" dirty="0" smtClean="0">
                <a:solidFill>
                  <a:schemeClr val="tx1"/>
                </a:solidFill>
              </a:rPr>
              <a:t>, ток </a:t>
            </a:r>
            <a:r>
              <a:rPr lang="ru-RU" sz="1700" dirty="0" err="1" smtClean="0">
                <a:solidFill>
                  <a:schemeClr val="tx1"/>
                </a:solidFill>
              </a:rPr>
              <a:t>тупларининг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ҳолати қониқарли даражада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бўлиши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лозим</a:t>
            </a:r>
            <a:r>
              <a:rPr lang="ru-RU" sz="1700" dirty="0" smtClean="0">
                <a:solidFill>
                  <a:schemeClr val="tx1"/>
                </a:solidFill>
              </a:rPr>
              <a:t>.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sz="1700" dirty="0" err="1" smtClean="0">
                <a:solidFill>
                  <a:schemeClr val="tx1"/>
                </a:solidFill>
              </a:rPr>
              <a:t>Қаламчалар, асосан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биринчи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ва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иккинчи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гуруҳга мансуб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токзорлардан</a:t>
            </a:r>
            <a:r>
              <a:rPr lang="ru-RU" sz="1700" dirty="0" smtClean="0">
                <a:solidFill>
                  <a:schemeClr val="tx1"/>
                </a:solidFill>
              </a:rPr>
              <a:t>, </a:t>
            </a:r>
            <a:r>
              <a:rPr lang="ru-RU" sz="1700" dirty="0" err="1" smtClean="0">
                <a:solidFill>
                  <a:schemeClr val="tx1"/>
                </a:solidFill>
              </a:rPr>
              <a:t>учинчи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гуруҳ токзорлардан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эса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камчил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ёки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ноёб</a:t>
            </a:r>
            <a:r>
              <a:rPr lang="ru-RU" sz="1700" dirty="0" smtClean="0">
                <a:solidFill>
                  <a:schemeClr val="tx1"/>
                </a:solidFill>
              </a:rPr>
              <a:t> ток </a:t>
            </a:r>
            <a:r>
              <a:rPr lang="ru-RU" sz="1700" dirty="0" err="1" smtClean="0">
                <a:solidFill>
                  <a:schemeClr val="tx1"/>
                </a:solidFill>
              </a:rPr>
              <a:t>навларининг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тупларидан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тайёрланади</a:t>
            </a:r>
            <a:r>
              <a:rPr lang="ru-RU" sz="1700" dirty="0" smtClean="0">
                <a:solidFill>
                  <a:schemeClr val="tx1"/>
                </a:solidFill>
              </a:rPr>
              <a:t>. </a:t>
            </a:r>
            <a:r>
              <a:rPr lang="ru-RU" sz="1700" dirty="0" err="1" smtClean="0">
                <a:solidFill>
                  <a:schemeClr val="tx1"/>
                </a:solidFill>
              </a:rPr>
              <a:t>Интенсив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ёки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суперинтенсив</a:t>
            </a:r>
            <a:r>
              <a:rPr lang="ru-RU" sz="1700" dirty="0" smtClean="0">
                <a:solidFill>
                  <a:schemeClr val="tx1"/>
                </a:solidFill>
              </a:rPr>
              <a:t> она </a:t>
            </a:r>
            <a:r>
              <a:rPr lang="ru-RU" sz="1700" dirty="0" err="1" smtClean="0">
                <a:solidFill>
                  <a:schemeClr val="tx1"/>
                </a:solidFill>
              </a:rPr>
              <a:t>токзорлар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аслида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фақат юқори сифатли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қаламчалар тайёрлаш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учун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барпо</a:t>
            </a:r>
            <a:r>
              <a:rPr lang="ru-RU" sz="1700" dirty="0" smtClean="0">
                <a:solidFill>
                  <a:schemeClr val="tx1"/>
                </a:solidFill>
              </a:rPr>
              <a:t> </a:t>
            </a:r>
            <a:r>
              <a:rPr lang="ru-RU" sz="1700" dirty="0" err="1" smtClean="0">
                <a:solidFill>
                  <a:schemeClr val="tx1"/>
                </a:solidFill>
              </a:rPr>
              <a:t>қилинади</a:t>
            </a:r>
            <a:r>
              <a:rPr lang="ru-RU" sz="1700" dirty="0" smtClean="0">
                <a:solidFill>
                  <a:schemeClr val="tx1"/>
                </a:solidFill>
              </a:rPr>
              <a:t>.</a:t>
            </a:r>
            <a:endParaRPr lang="ru-RU" sz="17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85728"/>
            <a:ext cx="8401080" cy="6357982"/>
          </a:xfrm>
          <a:solidFill>
            <a:schemeClr val="accent5">
              <a:lumMod val="60000"/>
              <a:lumOff val="40000"/>
            </a:schemeClr>
          </a:soli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96838" indent="0" algn="ctr">
              <a:spcBef>
                <a:spcPts val="0"/>
              </a:spcBef>
              <a:buNone/>
            </a:pPr>
            <a:r>
              <a:rPr lang="ru-RU" sz="1800" b="1" dirty="0" err="1" smtClean="0">
                <a:solidFill>
                  <a:schemeClr val="tx1"/>
                </a:solidFill>
              </a:rPr>
              <a:t>Оммавий</a:t>
            </a:r>
            <a:r>
              <a:rPr lang="ru-RU" sz="1800" b="1" dirty="0" smtClean="0">
                <a:solidFill>
                  <a:schemeClr val="tx1"/>
                </a:solidFill>
              </a:rPr>
              <a:t> селекция</a:t>
            </a:r>
            <a:endParaRPr lang="ru-RU" sz="1800" dirty="0" smtClean="0">
              <a:solidFill>
                <a:schemeClr val="tx1"/>
              </a:solidFill>
            </a:endParaRPr>
          </a:p>
          <a:p>
            <a:pPr marL="96838" indent="0" algn="just">
              <a:spcBef>
                <a:spcPts val="0"/>
              </a:spcBef>
              <a:buNone/>
            </a:pPr>
            <a:r>
              <a:rPr lang="ru-RU" sz="1800" dirty="0" err="1" smtClean="0">
                <a:solidFill>
                  <a:schemeClr val="tx1"/>
                </a:solidFill>
              </a:rPr>
              <a:t>Буни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ўтказишдан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асосий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мақсад кам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ҳосил, касалланган</a:t>
            </a:r>
            <a:r>
              <a:rPr lang="ru-RU" sz="1800" dirty="0" smtClean="0">
                <a:solidFill>
                  <a:schemeClr val="tx1"/>
                </a:solidFill>
              </a:rPr>
              <a:t> ток </a:t>
            </a:r>
            <a:r>
              <a:rPr lang="ru-RU" sz="1800" dirty="0" err="1" smtClean="0">
                <a:solidFill>
                  <a:schemeClr val="tx1"/>
                </a:solidFill>
              </a:rPr>
              <a:t>тупларидан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қаламчалар тайёрламаслик</a:t>
            </a:r>
            <a:r>
              <a:rPr lang="ru-RU" sz="1800" dirty="0" smtClean="0">
                <a:solidFill>
                  <a:schemeClr val="tx1"/>
                </a:solidFill>
              </a:rPr>
              <a:t>. </a:t>
            </a:r>
            <a:r>
              <a:rPr lang="ru-RU" sz="1800" dirty="0" err="1" smtClean="0">
                <a:solidFill>
                  <a:schemeClr val="tx1"/>
                </a:solidFill>
              </a:rPr>
              <a:t>Чунки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бундай</a:t>
            </a:r>
            <a:r>
              <a:rPr lang="ru-RU" sz="1800" dirty="0" smtClean="0">
                <a:solidFill>
                  <a:schemeClr val="tx1"/>
                </a:solidFill>
              </a:rPr>
              <a:t> ток </a:t>
            </a:r>
            <a:r>
              <a:rPr lang="ru-RU" sz="1800" dirty="0" err="1" smtClean="0">
                <a:solidFill>
                  <a:schemeClr val="tx1"/>
                </a:solidFill>
              </a:rPr>
              <a:t>тупларида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гуллар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яхши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чангланмайди</a:t>
            </a:r>
            <a:r>
              <a:rPr lang="ru-RU" sz="1800" dirty="0" smtClean="0">
                <a:solidFill>
                  <a:schemeClr val="tx1"/>
                </a:solidFill>
              </a:rPr>
              <a:t>, гул </a:t>
            </a:r>
            <a:r>
              <a:rPr lang="ru-RU" sz="1800" dirty="0" err="1" smtClean="0">
                <a:solidFill>
                  <a:schemeClr val="tx1"/>
                </a:solidFill>
              </a:rPr>
              <a:t>тўкилади</a:t>
            </a:r>
            <a:r>
              <a:rPr lang="ru-RU" sz="1800" dirty="0" smtClean="0">
                <a:solidFill>
                  <a:schemeClr val="tx1"/>
                </a:solidFill>
              </a:rPr>
              <a:t>, </a:t>
            </a:r>
            <a:r>
              <a:rPr lang="ru-RU" sz="1800" dirty="0" err="1" smtClean="0">
                <a:solidFill>
                  <a:schemeClr val="tx1"/>
                </a:solidFill>
              </a:rPr>
              <a:t>узум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бошлари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ва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ғужумларининг сифати</a:t>
            </a:r>
            <a:r>
              <a:rPr lang="ru-RU" sz="1800" dirty="0" smtClean="0">
                <a:solidFill>
                  <a:schemeClr val="tx1"/>
                </a:solidFill>
              </a:rPr>
              <a:t> паст </a:t>
            </a:r>
            <a:r>
              <a:rPr lang="ru-RU" sz="1800" dirty="0" err="1" smtClean="0">
                <a:solidFill>
                  <a:schemeClr val="tx1"/>
                </a:solidFill>
              </a:rPr>
              <a:t>бўлади</a:t>
            </a:r>
            <a:r>
              <a:rPr lang="ru-RU" sz="1800" dirty="0" smtClean="0">
                <a:solidFill>
                  <a:schemeClr val="tx1"/>
                </a:solidFill>
              </a:rPr>
              <a:t>. </a:t>
            </a:r>
            <a:r>
              <a:rPr lang="ru-RU" sz="1800" dirty="0" err="1" smtClean="0">
                <a:solidFill>
                  <a:schemeClr val="tx1"/>
                </a:solidFill>
              </a:rPr>
              <a:t>Улардан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олинган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қаламчалардан ривожланган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ўсимликларда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ҳам шундай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салбий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хусусиятлар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такрорланиши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мумкин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</a:p>
          <a:p>
            <a:pPr marL="96838" indent="0" algn="just">
              <a:spcBef>
                <a:spcPts val="0"/>
              </a:spcBef>
              <a:buNone/>
            </a:pPr>
            <a:r>
              <a:rPr lang="ru-RU" sz="1800" dirty="0" err="1" smtClean="0">
                <a:solidFill>
                  <a:schemeClr val="tx1"/>
                </a:solidFill>
              </a:rPr>
              <a:t>Биринчи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ва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иккинчи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гуруҳга ажратилган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токзорларда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оммавий</a:t>
            </a:r>
            <a:r>
              <a:rPr lang="ru-RU" sz="1800" dirty="0" smtClean="0">
                <a:solidFill>
                  <a:schemeClr val="tx1"/>
                </a:solidFill>
              </a:rPr>
              <a:t> селекция ток </a:t>
            </a:r>
            <a:r>
              <a:rPr lang="ru-RU" sz="1800" dirty="0" err="1" smtClean="0">
                <a:solidFill>
                  <a:schemeClr val="tx1"/>
                </a:solidFill>
              </a:rPr>
              <a:t>тупларининг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салбий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белгиларига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қараб ўтказилади</a:t>
            </a:r>
            <a:r>
              <a:rPr lang="ru-RU" sz="1800" dirty="0" smtClean="0">
                <a:solidFill>
                  <a:schemeClr val="tx1"/>
                </a:solidFill>
              </a:rPr>
              <a:t>. Бунда </a:t>
            </a:r>
            <a:r>
              <a:rPr lang="ru-RU" sz="1800" dirty="0" err="1" smtClean="0">
                <a:solidFill>
                  <a:schemeClr val="tx1"/>
                </a:solidFill>
              </a:rPr>
              <a:t>навларни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яхши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тушинадиган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бир</a:t>
            </a:r>
            <a:r>
              <a:rPr lang="ru-RU" sz="1800" dirty="0" smtClean="0">
                <a:solidFill>
                  <a:schemeClr val="tx1"/>
                </a:solidFill>
              </a:rPr>
              <a:t> киши </a:t>
            </a:r>
            <a:r>
              <a:rPr lang="ru-RU" sz="1800" dirty="0" err="1" smtClean="0">
                <a:solidFill>
                  <a:schemeClr val="tx1"/>
                </a:solidFill>
              </a:rPr>
              <a:t>бошқа нав</a:t>
            </a:r>
            <a:r>
              <a:rPr lang="ru-RU" sz="1800" dirty="0" smtClean="0">
                <a:solidFill>
                  <a:schemeClr val="tx1"/>
                </a:solidFill>
              </a:rPr>
              <a:t> ток </a:t>
            </a:r>
            <a:r>
              <a:rPr lang="ru-RU" sz="1800" dirty="0" err="1" smtClean="0">
                <a:solidFill>
                  <a:schemeClr val="tx1"/>
                </a:solidFill>
              </a:rPr>
              <a:t>тупларини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ёрлиқ осиш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ёки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танага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бўёқ суртиш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орқали</a:t>
            </a:r>
            <a:r>
              <a:rPr lang="ru-RU" sz="1800" dirty="0" smtClean="0">
                <a:solidFill>
                  <a:schemeClr val="tx1"/>
                </a:solidFill>
              </a:rPr>
              <a:t>, </a:t>
            </a:r>
            <a:r>
              <a:rPr lang="ru-RU" sz="1800" dirty="0" err="1" smtClean="0">
                <a:solidFill>
                  <a:schemeClr val="tx1"/>
                </a:solidFill>
              </a:rPr>
              <a:t>шунингдек</a:t>
            </a:r>
            <a:r>
              <a:rPr lang="ru-RU" sz="1800" dirty="0" smtClean="0">
                <a:solidFill>
                  <a:schemeClr val="tx1"/>
                </a:solidFill>
              </a:rPr>
              <a:t>, </a:t>
            </a:r>
            <a:r>
              <a:rPr lang="ru-RU" sz="1800" dirty="0" err="1" smtClean="0">
                <a:solidFill>
                  <a:schemeClr val="tx1"/>
                </a:solidFill>
              </a:rPr>
              <a:t>касалланган</a:t>
            </a:r>
            <a:r>
              <a:rPr lang="ru-RU" sz="1800" dirty="0" smtClean="0">
                <a:solidFill>
                  <a:schemeClr val="tx1"/>
                </a:solidFill>
              </a:rPr>
              <a:t>, </a:t>
            </a:r>
            <a:r>
              <a:rPr lang="ru-RU" sz="1800" dirty="0" err="1" smtClean="0">
                <a:solidFill>
                  <a:schemeClr val="tx1"/>
                </a:solidFill>
              </a:rPr>
              <a:t>кам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ҳосил</a:t>
            </a:r>
            <a:r>
              <a:rPr lang="ru-RU" sz="1800" dirty="0" smtClean="0">
                <a:solidFill>
                  <a:schemeClr val="tx1"/>
                </a:solidFill>
              </a:rPr>
              <a:t>, </a:t>
            </a:r>
            <a:r>
              <a:rPr lang="ru-RU" sz="1800" dirty="0" err="1" smtClean="0">
                <a:solidFill>
                  <a:schemeClr val="tx1"/>
                </a:solidFill>
              </a:rPr>
              <a:t>суст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ўсувчи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асосий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нав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ток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тупларини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ҳам белгилаб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чиқади</a:t>
            </a:r>
            <a:r>
              <a:rPr lang="ru-RU" sz="1800" dirty="0" smtClean="0">
                <a:solidFill>
                  <a:schemeClr val="tx1"/>
                </a:solidFill>
              </a:rPr>
              <a:t>. </a:t>
            </a:r>
            <a:r>
              <a:rPr lang="ru-RU" sz="1800" dirty="0" err="1" smtClean="0">
                <a:solidFill>
                  <a:schemeClr val="tx1"/>
                </a:solidFill>
              </a:rPr>
              <a:t>Салбий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белгиларга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эга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туплар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оммавий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селекциянинг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қайд дафтарига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ёзилади</a:t>
            </a:r>
            <a:r>
              <a:rPr lang="ru-RU" sz="1800" dirty="0" smtClean="0">
                <a:solidFill>
                  <a:schemeClr val="tx1"/>
                </a:solidFill>
              </a:rPr>
              <a:t>. </a:t>
            </a:r>
            <a:r>
              <a:rPr lang="ru-RU" sz="1800" dirty="0" err="1" smtClean="0">
                <a:solidFill>
                  <a:schemeClr val="tx1"/>
                </a:solidFill>
              </a:rPr>
              <a:t>Қаламчалар кузда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белги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қўйилмаган туплардан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тайёрланади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</a:p>
          <a:p>
            <a:pPr marL="96838" indent="0" algn="just">
              <a:spcBef>
                <a:spcPts val="0"/>
              </a:spcBef>
              <a:buNone/>
            </a:pPr>
            <a:r>
              <a:rPr lang="ru-RU" sz="1800" dirty="0" err="1" smtClean="0">
                <a:solidFill>
                  <a:schemeClr val="tx1"/>
                </a:solidFill>
              </a:rPr>
              <a:t>Учинчи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гуруҳ токзорларда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оммавий</a:t>
            </a:r>
            <a:r>
              <a:rPr lang="ru-RU" sz="1800" dirty="0" smtClean="0">
                <a:solidFill>
                  <a:schemeClr val="tx1"/>
                </a:solidFill>
              </a:rPr>
              <a:t> селекция </a:t>
            </a:r>
            <a:r>
              <a:rPr lang="ru-RU" sz="1800" dirty="0" err="1" smtClean="0">
                <a:solidFill>
                  <a:schemeClr val="tx1"/>
                </a:solidFill>
              </a:rPr>
              <a:t>ижобий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белгиларга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кўра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олиб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борилади</a:t>
            </a:r>
            <a:r>
              <a:rPr lang="ru-RU" sz="1800" dirty="0" smtClean="0">
                <a:solidFill>
                  <a:schemeClr val="tx1"/>
                </a:solidFill>
              </a:rPr>
              <a:t>. Бунда </a:t>
            </a:r>
            <a:r>
              <a:rPr lang="ru-RU" sz="1800" dirty="0" err="1" smtClean="0">
                <a:solidFill>
                  <a:schemeClr val="tx1"/>
                </a:solidFill>
              </a:rPr>
              <a:t>мазкур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навнинг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кучли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ўсувчи</a:t>
            </a:r>
            <a:r>
              <a:rPr lang="ru-RU" sz="1800" dirty="0" smtClean="0">
                <a:solidFill>
                  <a:schemeClr val="tx1"/>
                </a:solidFill>
              </a:rPr>
              <a:t>, </a:t>
            </a:r>
            <a:r>
              <a:rPr lang="ru-RU" sz="1800" dirty="0" err="1" smtClean="0">
                <a:solidFill>
                  <a:schemeClr val="tx1"/>
                </a:solidFill>
              </a:rPr>
              <a:t>ҳосилдор</a:t>
            </a:r>
            <a:r>
              <a:rPr lang="ru-RU" sz="1800" dirty="0" smtClean="0">
                <a:solidFill>
                  <a:schemeClr val="tx1"/>
                </a:solidFill>
              </a:rPr>
              <a:t>, </a:t>
            </a:r>
            <a:r>
              <a:rPr lang="ru-RU" sz="1800" dirty="0" err="1" smtClean="0">
                <a:solidFill>
                  <a:schemeClr val="tx1"/>
                </a:solidFill>
              </a:rPr>
              <a:t>соғлом тупларига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белги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қўйилади</a:t>
            </a:r>
            <a:r>
              <a:rPr lang="ru-RU" sz="1800" dirty="0" smtClean="0">
                <a:solidFill>
                  <a:schemeClr val="tx1"/>
                </a:solidFill>
              </a:rPr>
              <a:t>. </a:t>
            </a:r>
            <a:r>
              <a:rPr lang="ru-RU" sz="1800" dirty="0" err="1" smtClean="0">
                <a:solidFill>
                  <a:schemeClr val="tx1"/>
                </a:solidFill>
              </a:rPr>
              <a:t>Оммавий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селекцияни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бир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майдонда</a:t>
            </a:r>
            <a:r>
              <a:rPr lang="ru-RU" sz="1800" dirty="0" smtClean="0">
                <a:solidFill>
                  <a:schemeClr val="tx1"/>
                </a:solidFill>
              </a:rPr>
              <a:t> 3 </a:t>
            </a:r>
            <a:r>
              <a:rPr lang="ru-RU" sz="1800" dirty="0" err="1" smtClean="0">
                <a:solidFill>
                  <a:schemeClr val="tx1"/>
                </a:solidFill>
              </a:rPr>
              <a:t>йилгача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ўтказиш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мумкин</a:t>
            </a:r>
            <a:r>
              <a:rPr lang="ru-RU" sz="1800" dirty="0" smtClean="0">
                <a:solidFill>
                  <a:schemeClr val="tx1"/>
                </a:solidFill>
              </a:rPr>
              <a:t>. </a:t>
            </a:r>
          </a:p>
          <a:p>
            <a:pPr marL="96838" indent="0" algn="just">
              <a:spcBef>
                <a:spcPts val="0"/>
              </a:spcBef>
              <a:buNone/>
            </a:pPr>
            <a:r>
              <a:rPr lang="ru-RU" sz="1800" dirty="0" smtClean="0">
                <a:solidFill>
                  <a:schemeClr val="tx1"/>
                </a:solidFill>
              </a:rPr>
              <a:t>Апробация </a:t>
            </a:r>
            <a:r>
              <a:rPr lang="ru-RU" sz="1800" dirty="0" err="1" smtClean="0">
                <a:solidFill>
                  <a:schemeClr val="tx1"/>
                </a:solidFill>
              </a:rPr>
              <a:t>ва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оммавий</a:t>
            </a:r>
            <a:r>
              <a:rPr lang="ru-RU" sz="1800" dirty="0" smtClean="0">
                <a:solidFill>
                  <a:schemeClr val="tx1"/>
                </a:solidFill>
              </a:rPr>
              <a:t> селекция </a:t>
            </a:r>
            <a:r>
              <a:rPr lang="ru-RU" sz="1800" dirty="0" err="1" smtClean="0">
                <a:solidFill>
                  <a:schemeClr val="tx1"/>
                </a:solidFill>
              </a:rPr>
              <a:t>ўтказилган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токзорлар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навдор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ҳамда сифатли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қаламчалар таёрланадиган</a:t>
            </a:r>
            <a:r>
              <a:rPr lang="ru-RU" sz="1800" dirty="0" smtClean="0">
                <a:solidFill>
                  <a:schemeClr val="tx1"/>
                </a:solidFill>
              </a:rPr>
              <a:t> она </a:t>
            </a:r>
            <a:r>
              <a:rPr lang="ru-RU" sz="1800" dirty="0" err="1" smtClean="0">
                <a:solidFill>
                  <a:schemeClr val="tx1"/>
                </a:solidFill>
              </a:rPr>
              <a:t>токзорлар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қаторига киради</a:t>
            </a:r>
            <a:r>
              <a:rPr lang="ru-RU" sz="1800" dirty="0" smtClean="0">
                <a:solidFill>
                  <a:schemeClr val="tx1"/>
                </a:solidFill>
              </a:rPr>
              <a:t>. </a:t>
            </a:r>
            <a:r>
              <a:rPr lang="ru-RU" sz="1800" dirty="0" err="1" smtClean="0">
                <a:solidFill>
                  <a:schemeClr val="tx1"/>
                </a:solidFill>
              </a:rPr>
              <a:t>Энг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сара</a:t>
            </a:r>
            <a:r>
              <a:rPr lang="ru-RU" sz="1800" dirty="0" smtClean="0">
                <a:solidFill>
                  <a:schemeClr val="tx1"/>
                </a:solidFill>
              </a:rPr>
              <a:t> ток </a:t>
            </a:r>
            <a:r>
              <a:rPr lang="ru-RU" sz="1800" dirty="0" err="1" smtClean="0">
                <a:solidFill>
                  <a:schemeClr val="tx1"/>
                </a:solidFill>
              </a:rPr>
              <a:t>кўчатларидан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ташкил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топган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ва</a:t>
            </a:r>
            <a:r>
              <a:rPr lang="ru-RU" sz="1800" dirty="0" smtClean="0">
                <a:solidFill>
                  <a:schemeClr val="tx1"/>
                </a:solidFill>
              </a:rPr>
              <a:t> 3 </a:t>
            </a:r>
            <a:r>
              <a:rPr lang="ru-RU" sz="1800" dirty="0" err="1" smtClean="0">
                <a:solidFill>
                  <a:schemeClr val="tx1"/>
                </a:solidFill>
              </a:rPr>
              <a:t>йил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давомида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фақат ижобий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белгиларга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эга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бўлган</a:t>
            </a:r>
            <a:r>
              <a:rPr lang="ru-RU" sz="1800" dirty="0" smtClean="0">
                <a:solidFill>
                  <a:schemeClr val="tx1"/>
                </a:solidFill>
              </a:rPr>
              <a:t> она </a:t>
            </a:r>
            <a:r>
              <a:rPr lang="ru-RU" sz="1800" dirty="0" err="1" smtClean="0">
                <a:solidFill>
                  <a:schemeClr val="tx1"/>
                </a:solidFill>
              </a:rPr>
              <a:t>токзорлар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b="1" dirty="0" err="1" smtClean="0">
                <a:solidFill>
                  <a:schemeClr val="tx1"/>
                </a:solidFill>
              </a:rPr>
              <a:t>селекцион</a:t>
            </a:r>
            <a:r>
              <a:rPr lang="ru-RU" sz="1800" b="1" dirty="0" smtClean="0">
                <a:solidFill>
                  <a:schemeClr val="tx1"/>
                </a:solidFill>
              </a:rPr>
              <a:t> </a:t>
            </a:r>
            <a:r>
              <a:rPr lang="ru-RU" sz="1800" b="1" dirty="0" err="1" smtClean="0">
                <a:solidFill>
                  <a:schemeClr val="tx1"/>
                </a:solidFill>
              </a:rPr>
              <a:t>она</a:t>
            </a:r>
            <a:r>
              <a:rPr lang="ru-RU" sz="1800" b="1" dirty="0" smtClean="0">
                <a:solidFill>
                  <a:schemeClr val="tx1"/>
                </a:solidFill>
              </a:rPr>
              <a:t> </a:t>
            </a:r>
            <a:r>
              <a:rPr lang="ru-RU" sz="1800" b="1" dirty="0" err="1" smtClean="0">
                <a:solidFill>
                  <a:schemeClr val="tx1"/>
                </a:solidFill>
              </a:rPr>
              <a:t>токзорлар</a:t>
            </a:r>
            <a:r>
              <a:rPr lang="ru-RU" sz="1800" b="1" dirty="0" smtClean="0">
                <a:solidFill>
                  <a:schemeClr val="tx1"/>
                </a:solidFill>
              </a:rPr>
              <a:t> </a:t>
            </a:r>
            <a:r>
              <a:rPr lang="ru-RU" sz="1800" b="1" dirty="0" err="1" smtClean="0">
                <a:solidFill>
                  <a:schemeClr val="tx1"/>
                </a:solidFill>
              </a:rPr>
              <a:t>дейилади</a:t>
            </a:r>
            <a:r>
              <a:rPr lang="ru-RU" sz="1800" dirty="0" smtClean="0">
                <a:solidFill>
                  <a:schemeClr val="tx1"/>
                </a:solidFill>
              </a:rPr>
              <a:t>. </a:t>
            </a:r>
            <a:r>
              <a:rPr lang="ru-RU" sz="1800" dirty="0" err="1" smtClean="0">
                <a:solidFill>
                  <a:schemeClr val="tx1"/>
                </a:solidFill>
              </a:rPr>
              <a:t>Улардан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олинган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қаламчалардан етиштирилган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кўчатлар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сифат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сертификатларига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эга</a:t>
            </a:r>
            <a:r>
              <a:rPr lang="ru-RU" sz="1800" dirty="0" smtClean="0">
                <a:solidFill>
                  <a:schemeClr val="tx1"/>
                </a:solidFill>
              </a:rPr>
              <a:t> </a:t>
            </a:r>
            <a:r>
              <a:rPr lang="ru-RU" sz="1800" dirty="0" err="1" smtClean="0">
                <a:solidFill>
                  <a:schemeClr val="tx1"/>
                </a:solidFill>
              </a:rPr>
              <a:t>бўлади</a:t>
            </a:r>
            <a:r>
              <a:rPr lang="ru-RU" sz="1800" dirty="0" smtClean="0">
                <a:solidFill>
                  <a:schemeClr val="tx1"/>
                </a:solidFill>
              </a:rPr>
              <a:t>.</a:t>
            </a:r>
            <a:endParaRPr lang="ru-RU" sz="18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214290"/>
            <a:ext cx="8401080" cy="611031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96838" indent="0" algn="ct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Клон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96838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Клон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дейилганда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мутацияси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ўзгарувчанглиги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авлоди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тушинилади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генотипик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мазкур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бошланғич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(она)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ўсимлигидан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фарқ қилиб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сақлаб қолади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ташқи муҳит таъсирида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вегетатив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ҳужайралар ўзгариб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куртак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вариацияси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содир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«қари» навларда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клонларнинг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хўжалик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ёмон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томонга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ўзгариши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Қимматбаҳо хўжалик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(серҳосил, ҳосил 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юқори, касаллик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зараркунандаларга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ташқи муҳит шароитларига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чидамли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клонлар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кўпайтири-лади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ичидан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кўпайтирила-ди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неча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марта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тўлиқ ҳосил бераётган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ўрганилади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ижобий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кўрсаткичлари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 бўлганларидан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барпо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қилишда 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Фитосанитария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селекцияси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кўпайтириш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соғлом қаламчалар олишга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 учрайдиган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бактериал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рак,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доғли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некроз, хлороз, вирус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замбуруғ касаллиликларини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аниқ-лаш мақсадида ўтказилади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8329642" cy="5610244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96838" indent="0" algn="ctr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Навдор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она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токзорларни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этиш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96838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қаламчаларини тайёрлаш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96838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Бўлажак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ҳосилдорлиги, ҳосил 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кўпинча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ўтқазиладиган кўчатнинг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кўчатзорларда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96838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қаламчалардан етиштирилади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Қа-ламчалар 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ҳосилга кирган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қанча 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кўп-лиги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маълум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қийинчиликларни туғдириб, тайёрланадиган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қа-ламчаларнинг 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Бундай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(гектар)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олинадиган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5-15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донанигина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сархил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хўжаликлар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тадқиқод муассасаларида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токзорлар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ташкил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этилади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571480"/>
            <a:ext cx="8258204" cy="575312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273050" indent="0" algn="ctr">
              <a:buNone/>
              <a:tabLst>
                <a:tab pos="96838" algn="l"/>
              </a:tabLst>
            </a:pPr>
            <a:r>
              <a:rPr lang="ru-RU" b="1" dirty="0" smtClean="0"/>
              <a:t>Она </a:t>
            </a:r>
            <a:r>
              <a:rPr lang="ru-RU" b="1" dirty="0" err="1" smtClean="0"/>
              <a:t>токзор</a:t>
            </a:r>
            <a:r>
              <a:rPr lang="ru-RU" b="1" dirty="0" smtClean="0"/>
              <a:t> </a:t>
            </a:r>
            <a:endParaRPr lang="ru-RU" dirty="0" smtClean="0"/>
          </a:p>
          <a:p>
            <a:pPr marL="273050" indent="0" algn="just">
              <a:buNone/>
              <a:tabLst>
                <a:tab pos="96838" algn="l"/>
              </a:tabLst>
            </a:pPr>
            <a:r>
              <a:rPr lang="ru-RU" dirty="0" err="1" smtClean="0"/>
              <a:t>Соғлом ва</a:t>
            </a:r>
            <a:r>
              <a:rPr lang="ru-RU" dirty="0" smtClean="0"/>
              <a:t> </a:t>
            </a:r>
            <a:r>
              <a:rPr lang="ru-RU" dirty="0" err="1" smtClean="0"/>
              <a:t>сифатли</a:t>
            </a:r>
            <a:r>
              <a:rPr lang="ru-RU" dirty="0" smtClean="0"/>
              <a:t> </a:t>
            </a:r>
            <a:r>
              <a:rPr lang="ru-RU" dirty="0" err="1" smtClean="0"/>
              <a:t>қаламчалар тайёрлашга</a:t>
            </a:r>
            <a:r>
              <a:rPr lang="ru-RU" dirty="0" smtClean="0"/>
              <a:t> </a:t>
            </a:r>
            <a:r>
              <a:rPr lang="ru-RU" dirty="0" err="1" smtClean="0"/>
              <a:t>мўлжалланган</a:t>
            </a:r>
            <a:r>
              <a:rPr lang="ru-RU" dirty="0" smtClean="0"/>
              <a:t> </a:t>
            </a:r>
            <a:r>
              <a:rPr lang="ru-RU" dirty="0" err="1" smtClean="0"/>
              <a:t>алоҳида токзор</a:t>
            </a:r>
            <a:r>
              <a:rPr lang="ru-RU" dirty="0" smtClean="0"/>
              <a:t> </a:t>
            </a:r>
            <a:r>
              <a:rPr lang="ru-RU" dirty="0" err="1" smtClean="0"/>
              <a:t>майдони</a:t>
            </a:r>
            <a:r>
              <a:rPr lang="ru-RU" dirty="0" smtClean="0"/>
              <a:t>. У апробация, </a:t>
            </a:r>
            <a:r>
              <a:rPr lang="ru-RU" dirty="0" err="1" smtClean="0"/>
              <a:t>оммавий</a:t>
            </a:r>
            <a:r>
              <a:rPr lang="ru-RU" dirty="0" smtClean="0"/>
              <a:t>, клон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фитосанитария</a:t>
            </a:r>
            <a:r>
              <a:rPr lang="ru-RU" dirty="0" smtClean="0"/>
              <a:t> </a:t>
            </a:r>
            <a:r>
              <a:rPr lang="ru-RU" dirty="0" err="1" smtClean="0"/>
              <a:t>селекцияларидан</a:t>
            </a:r>
            <a:r>
              <a:rPr lang="ru-RU" dirty="0" smtClean="0"/>
              <a:t> </a:t>
            </a:r>
            <a:r>
              <a:rPr lang="ru-RU" dirty="0" err="1" smtClean="0"/>
              <a:t>ўтган</a:t>
            </a:r>
            <a:r>
              <a:rPr lang="ru-RU" dirty="0" smtClean="0"/>
              <a:t> </a:t>
            </a:r>
            <a:r>
              <a:rPr lang="ru-RU" dirty="0" err="1" smtClean="0"/>
              <a:t>навдор</a:t>
            </a:r>
            <a:r>
              <a:rPr lang="ru-RU" dirty="0" smtClean="0"/>
              <a:t>, </a:t>
            </a:r>
            <a:r>
              <a:rPr lang="ru-RU" dirty="0" err="1" smtClean="0"/>
              <a:t>сархил</a:t>
            </a:r>
            <a:r>
              <a:rPr lang="ru-RU" dirty="0" smtClean="0"/>
              <a:t> ток </a:t>
            </a:r>
            <a:r>
              <a:rPr lang="ru-RU" dirty="0" err="1" smtClean="0"/>
              <a:t>кўчатларидан</a:t>
            </a:r>
            <a:r>
              <a:rPr lang="ru-RU" dirty="0" smtClean="0"/>
              <a:t> </a:t>
            </a:r>
            <a:r>
              <a:rPr lang="ru-RU" dirty="0" err="1" smtClean="0"/>
              <a:t>барпо</a:t>
            </a:r>
            <a:r>
              <a:rPr lang="ru-RU" dirty="0" smtClean="0"/>
              <a:t> </a:t>
            </a:r>
            <a:r>
              <a:rPr lang="ru-RU" dirty="0" err="1" smtClean="0"/>
              <a:t>қилинади</a:t>
            </a:r>
            <a:r>
              <a:rPr lang="ru-RU" dirty="0" smtClean="0"/>
              <a:t>. </a:t>
            </a:r>
            <a:r>
              <a:rPr lang="ru-RU" dirty="0" err="1" smtClean="0"/>
              <a:t>Бунинг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сув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яхши</a:t>
            </a:r>
            <a:r>
              <a:rPr lang="ru-RU" dirty="0" smtClean="0"/>
              <a:t> </a:t>
            </a:r>
            <a:r>
              <a:rPr lang="ru-RU" dirty="0" err="1" smtClean="0"/>
              <a:t>таъминланган</a:t>
            </a:r>
            <a:r>
              <a:rPr lang="ru-RU" dirty="0" smtClean="0"/>
              <a:t>, </a:t>
            </a:r>
            <a:r>
              <a:rPr lang="ru-RU" dirty="0" err="1" smtClean="0"/>
              <a:t>унумдор</a:t>
            </a:r>
            <a:r>
              <a:rPr lang="ru-RU" dirty="0" smtClean="0"/>
              <a:t>, </a:t>
            </a:r>
            <a:r>
              <a:rPr lang="ru-RU" dirty="0" err="1" smtClean="0"/>
              <a:t>текис</a:t>
            </a:r>
            <a:r>
              <a:rPr lang="ru-RU" dirty="0" smtClean="0"/>
              <a:t> </a:t>
            </a:r>
            <a:r>
              <a:rPr lang="ru-RU" dirty="0" err="1" smtClean="0"/>
              <a:t>жойлар</a:t>
            </a:r>
            <a:r>
              <a:rPr lang="ru-RU" dirty="0" smtClean="0"/>
              <a:t> </a:t>
            </a:r>
            <a:r>
              <a:rPr lang="ru-RU" dirty="0" err="1" smtClean="0"/>
              <a:t>танланади</a:t>
            </a:r>
            <a:r>
              <a:rPr lang="ru-RU" dirty="0" smtClean="0"/>
              <a:t>, </a:t>
            </a:r>
            <a:r>
              <a:rPr lang="ru-RU" dirty="0" err="1" smtClean="0"/>
              <a:t>режаланади</a:t>
            </a:r>
            <a:r>
              <a:rPr lang="ru-RU" dirty="0" smtClean="0"/>
              <a:t>, </a:t>
            </a:r>
            <a:r>
              <a:rPr lang="ru-RU" dirty="0" err="1" smtClean="0"/>
              <a:t>тупроғига  ишлов</a:t>
            </a:r>
            <a:r>
              <a:rPr lang="ru-RU" dirty="0" smtClean="0"/>
              <a:t> </a:t>
            </a:r>
            <a:r>
              <a:rPr lang="ru-RU" dirty="0" err="1" smtClean="0"/>
              <a:t>берилади</a:t>
            </a:r>
            <a:r>
              <a:rPr lang="ru-RU" dirty="0" smtClean="0"/>
              <a:t>, </a:t>
            </a:r>
            <a:r>
              <a:rPr lang="ru-RU" dirty="0" err="1" smtClean="0"/>
              <a:t>ўғитланади ва</a:t>
            </a:r>
            <a:r>
              <a:rPr lang="ru-RU" dirty="0" smtClean="0"/>
              <a:t> </a:t>
            </a:r>
            <a:r>
              <a:rPr lang="ru-RU" dirty="0" err="1" smtClean="0"/>
              <a:t>кўчатларнинг</a:t>
            </a:r>
            <a:r>
              <a:rPr lang="ru-RU" dirty="0" smtClean="0"/>
              <a:t> </a:t>
            </a:r>
            <a:r>
              <a:rPr lang="ru-RU" dirty="0" err="1" smtClean="0"/>
              <a:t>қатор ва</a:t>
            </a:r>
            <a:r>
              <a:rPr lang="ru-RU" dirty="0" smtClean="0"/>
              <a:t> туп </a:t>
            </a:r>
            <a:r>
              <a:rPr lang="ru-RU" dirty="0" err="1" smtClean="0"/>
              <a:t>оралиғи </a:t>
            </a:r>
            <a:r>
              <a:rPr lang="ru-RU" dirty="0" smtClean="0"/>
              <a:t>2,5-2,5 м. </a:t>
            </a:r>
            <a:r>
              <a:rPr lang="ru-RU" dirty="0" err="1" smtClean="0"/>
              <a:t>қалинликда экилади</a:t>
            </a:r>
            <a:r>
              <a:rPr lang="ru-RU" dirty="0" smtClean="0"/>
              <a:t>. Тик </a:t>
            </a:r>
            <a:r>
              <a:rPr lang="ru-RU" dirty="0" err="1" smtClean="0"/>
              <a:t>симбағазларда ўстирилиб</a:t>
            </a:r>
            <a:r>
              <a:rPr lang="ru-RU" dirty="0" smtClean="0"/>
              <a:t>, </a:t>
            </a:r>
            <a:r>
              <a:rPr lang="ru-RU" dirty="0" err="1" smtClean="0"/>
              <a:t>уларга</a:t>
            </a:r>
            <a:r>
              <a:rPr lang="ru-RU" dirty="0" smtClean="0"/>
              <a:t> </a:t>
            </a:r>
            <a:r>
              <a:rPr lang="ru-RU" dirty="0" err="1" smtClean="0"/>
              <a:t>кўп</a:t>
            </a:r>
            <a:r>
              <a:rPr lang="ru-RU" dirty="0" smtClean="0"/>
              <a:t> </a:t>
            </a:r>
            <a:r>
              <a:rPr lang="ru-RU" dirty="0" err="1" smtClean="0"/>
              <a:t>зангли</a:t>
            </a:r>
            <a:r>
              <a:rPr lang="ru-RU" dirty="0" smtClean="0"/>
              <a:t> </a:t>
            </a:r>
            <a:r>
              <a:rPr lang="ru-RU" dirty="0" err="1" smtClean="0"/>
              <a:t>елпиғичсимон шакл</a:t>
            </a:r>
            <a:r>
              <a:rPr lang="ru-RU" dirty="0" smtClean="0"/>
              <a:t> </a:t>
            </a:r>
            <a:r>
              <a:rPr lang="ru-RU" dirty="0" err="1" smtClean="0"/>
              <a:t>берилади</a:t>
            </a:r>
            <a:r>
              <a:rPr lang="ru-RU" dirty="0" smtClean="0"/>
              <a:t>. </a:t>
            </a:r>
            <a:r>
              <a:rPr lang="ru-RU" dirty="0" err="1" smtClean="0"/>
              <a:t>Новдалари</a:t>
            </a:r>
            <a:r>
              <a:rPr lang="ru-RU" dirty="0" smtClean="0"/>
              <a:t> </a:t>
            </a:r>
            <a:r>
              <a:rPr lang="ru-RU" dirty="0" err="1" smtClean="0"/>
              <a:t>кузда</a:t>
            </a:r>
            <a:r>
              <a:rPr lang="ru-RU" dirty="0" smtClean="0"/>
              <a:t> 3-5 </a:t>
            </a:r>
            <a:r>
              <a:rPr lang="ru-RU" dirty="0" err="1" smtClean="0"/>
              <a:t>куртак</a:t>
            </a:r>
            <a:r>
              <a:rPr lang="ru-RU" dirty="0" smtClean="0"/>
              <a:t> </a:t>
            </a:r>
            <a:r>
              <a:rPr lang="ru-RU" dirty="0" err="1" smtClean="0"/>
              <a:t>қолдириб кесиллади</a:t>
            </a:r>
            <a:r>
              <a:rPr lang="ru-RU" dirty="0" smtClean="0"/>
              <a:t>. </a:t>
            </a:r>
            <a:r>
              <a:rPr lang="ru-RU" dirty="0" err="1" smtClean="0"/>
              <a:t>Ҳар бир</a:t>
            </a:r>
            <a:r>
              <a:rPr lang="ru-RU" dirty="0" smtClean="0"/>
              <a:t> ток </a:t>
            </a:r>
            <a:r>
              <a:rPr lang="ru-RU" dirty="0" err="1" smtClean="0"/>
              <a:t>тупида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 140-150 </a:t>
            </a:r>
            <a:r>
              <a:rPr lang="ru-RU" dirty="0" err="1" smtClean="0"/>
              <a:t>куртак</a:t>
            </a:r>
            <a:r>
              <a:rPr lang="ru-RU" dirty="0" smtClean="0"/>
              <a:t> </a:t>
            </a:r>
            <a:r>
              <a:rPr lang="ru-RU" dirty="0" err="1" smtClean="0"/>
              <a:t>қолдирилиши лозим</a:t>
            </a:r>
            <a:r>
              <a:rPr lang="ru-RU" dirty="0" smtClean="0"/>
              <a:t>. </a:t>
            </a:r>
            <a:r>
              <a:rPr lang="ru-RU" dirty="0" err="1" smtClean="0"/>
              <a:t>Барча</a:t>
            </a:r>
            <a:r>
              <a:rPr lang="ru-RU" dirty="0" smtClean="0"/>
              <a:t> </a:t>
            </a:r>
            <a:r>
              <a:rPr lang="ru-RU" dirty="0" err="1" smtClean="0"/>
              <a:t>парвариш</a:t>
            </a:r>
            <a:r>
              <a:rPr lang="ru-RU" dirty="0" smtClean="0"/>
              <a:t> </a:t>
            </a:r>
            <a:r>
              <a:rPr lang="ru-RU" dirty="0" err="1" smtClean="0"/>
              <a:t>ишлари</a:t>
            </a:r>
            <a:r>
              <a:rPr lang="ru-RU" dirty="0" smtClean="0"/>
              <a:t> </a:t>
            </a:r>
            <a:r>
              <a:rPr lang="ru-RU" dirty="0" err="1" smtClean="0"/>
              <a:t>сифатли</a:t>
            </a:r>
            <a:r>
              <a:rPr lang="ru-RU" dirty="0" smtClean="0"/>
              <a:t> </a:t>
            </a:r>
            <a:r>
              <a:rPr lang="ru-RU" dirty="0" err="1" smtClean="0"/>
              <a:t>амалга</a:t>
            </a:r>
            <a:r>
              <a:rPr lang="ru-RU" dirty="0" smtClean="0"/>
              <a:t> </a:t>
            </a:r>
            <a:r>
              <a:rPr lang="ru-RU" dirty="0" err="1" smtClean="0"/>
              <a:t>оширилади</a:t>
            </a:r>
            <a:r>
              <a:rPr lang="ru-RU" dirty="0" smtClean="0"/>
              <a:t>. </a:t>
            </a:r>
            <a:r>
              <a:rPr lang="ru-RU" dirty="0" err="1" smtClean="0"/>
              <a:t>Бундай</a:t>
            </a:r>
            <a:r>
              <a:rPr lang="ru-RU" dirty="0" smtClean="0"/>
              <a:t> </a:t>
            </a:r>
            <a:r>
              <a:rPr lang="ru-RU" dirty="0" err="1" smtClean="0"/>
              <a:t>токзорларнинг</a:t>
            </a:r>
            <a:r>
              <a:rPr lang="ru-RU" dirty="0" smtClean="0"/>
              <a:t> </a:t>
            </a:r>
            <a:r>
              <a:rPr lang="ru-RU" dirty="0" err="1" smtClean="0"/>
              <a:t>бир</a:t>
            </a:r>
            <a:r>
              <a:rPr lang="ru-RU" dirty="0" smtClean="0"/>
              <a:t> </a:t>
            </a:r>
            <a:r>
              <a:rPr lang="ru-RU" dirty="0" err="1" smtClean="0"/>
              <a:t>гектаридан</a:t>
            </a:r>
            <a:r>
              <a:rPr lang="ru-RU" dirty="0" smtClean="0"/>
              <a:t> </a:t>
            </a:r>
            <a:r>
              <a:rPr lang="ru-RU" dirty="0" err="1" smtClean="0"/>
              <a:t>ўртача</a:t>
            </a:r>
            <a:r>
              <a:rPr lang="ru-RU" dirty="0" smtClean="0"/>
              <a:t> 140-150 </a:t>
            </a:r>
            <a:r>
              <a:rPr lang="ru-RU" dirty="0" err="1" smtClean="0"/>
              <a:t>минг</a:t>
            </a:r>
            <a:r>
              <a:rPr lang="ru-RU" dirty="0" smtClean="0"/>
              <a:t> </a:t>
            </a:r>
            <a:r>
              <a:rPr lang="ru-RU" dirty="0" err="1" smtClean="0"/>
              <a:t>тагача</a:t>
            </a:r>
            <a:r>
              <a:rPr lang="ru-RU" dirty="0" smtClean="0"/>
              <a:t> </a:t>
            </a:r>
            <a:r>
              <a:rPr lang="ru-RU" dirty="0" err="1" smtClean="0"/>
              <a:t>қаламчалар тайёрлаш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 </a:t>
            </a:r>
          </a:p>
          <a:p>
            <a:pPr marL="273050" indent="0" algn="just">
              <a:buNone/>
              <a:tabLst>
                <a:tab pos="96838" algn="l"/>
              </a:tabLst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8640"/>
            <a:ext cx="8401080" cy="619268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176213" indent="0" algn="ctr">
              <a:buNone/>
            </a:pPr>
            <a:r>
              <a:rPr lang="ru-RU" sz="1800" b="1" dirty="0" smtClean="0"/>
              <a:t>Ток </a:t>
            </a:r>
            <a:r>
              <a:rPr lang="ru-RU" sz="1800" b="1" dirty="0" err="1" smtClean="0"/>
              <a:t>қаламчаларини таёрлаш</a:t>
            </a:r>
            <a:endParaRPr lang="ru-RU" sz="1800" dirty="0" smtClean="0"/>
          </a:p>
          <a:p>
            <a:pPr marL="176213" indent="0" algn="just">
              <a:buNone/>
            </a:pPr>
            <a:r>
              <a:rPr lang="ru-RU" sz="1800" dirty="0" smtClean="0"/>
              <a:t>Ток </a:t>
            </a:r>
            <a:r>
              <a:rPr lang="ru-RU" sz="1800" dirty="0" err="1" smtClean="0"/>
              <a:t>қаламчалари</a:t>
            </a:r>
            <a:r>
              <a:rPr lang="ru-RU" sz="1800" dirty="0" smtClean="0"/>
              <a:t>, </a:t>
            </a:r>
            <a:r>
              <a:rPr lang="ru-RU" sz="1800" dirty="0" err="1" smtClean="0"/>
              <a:t>асосан</a:t>
            </a:r>
            <a:r>
              <a:rPr lang="ru-RU" sz="1800" dirty="0" smtClean="0"/>
              <a:t> </a:t>
            </a:r>
            <a:r>
              <a:rPr lang="ru-RU" sz="1800" dirty="0" err="1" smtClean="0"/>
              <a:t>кузда</a:t>
            </a:r>
            <a:r>
              <a:rPr lang="ru-RU" sz="1800" dirty="0" smtClean="0"/>
              <a:t>, </a:t>
            </a:r>
            <a:r>
              <a:rPr lang="ru-RU" sz="1800" dirty="0" err="1" smtClean="0"/>
              <a:t>баъзан</a:t>
            </a:r>
            <a:r>
              <a:rPr lang="ru-RU" sz="1800" dirty="0" smtClean="0"/>
              <a:t> </a:t>
            </a:r>
            <a:r>
              <a:rPr lang="ru-RU" sz="1800" dirty="0" err="1" smtClean="0"/>
              <a:t>баҳорда шира</a:t>
            </a:r>
            <a:r>
              <a:rPr lang="ru-RU" sz="1800" dirty="0" smtClean="0"/>
              <a:t> </a:t>
            </a:r>
            <a:r>
              <a:rPr lang="ru-RU" sz="1800" dirty="0" err="1" smtClean="0"/>
              <a:t>ҳаракати бошланмасдан</a:t>
            </a:r>
            <a:r>
              <a:rPr lang="ru-RU" sz="1800" dirty="0" smtClean="0"/>
              <a:t> </a:t>
            </a:r>
            <a:r>
              <a:rPr lang="ru-RU" sz="1800" dirty="0" err="1" smtClean="0"/>
              <a:t>олдин</a:t>
            </a:r>
            <a:r>
              <a:rPr lang="ru-RU" sz="1800" dirty="0" smtClean="0"/>
              <a:t> </a:t>
            </a:r>
            <a:r>
              <a:rPr lang="ru-RU" sz="1800" dirty="0" err="1" smtClean="0"/>
              <a:t>ҳам тайёрланиши</a:t>
            </a:r>
            <a:r>
              <a:rPr lang="ru-RU" sz="1800" dirty="0" smtClean="0"/>
              <a:t> </a:t>
            </a:r>
            <a:r>
              <a:rPr lang="ru-RU" sz="1800" dirty="0" err="1" smtClean="0"/>
              <a:t>мумкин</a:t>
            </a:r>
            <a:r>
              <a:rPr lang="ru-RU" sz="1800" dirty="0" smtClean="0"/>
              <a:t>. Ток </a:t>
            </a:r>
            <a:r>
              <a:rPr lang="ru-RU" sz="1800" dirty="0" err="1" smtClean="0"/>
              <a:t>туплари</a:t>
            </a:r>
            <a:r>
              <a:rPr lang="ru-RU" sz="1800" dirty="0" smtClean="0"/>
              <a:t> </a:t>
            </a:r>
            <a:r>
              <a:rPr lang="ru-RU" sz="1800" dirty="0" err="1" smtClean="0"/>
              <a:t>қишда кўмиладиган</a:t>
            </a:r>
            <a:r>
              <a:rPr lang="ru-RU" sz="1800" dirty="0" smtClean="0"/>
              <a:t> </a:t>
            </a:r>
            <a:r>
              <a:rPr lang="ru-RU" sz="1800" dirty="0" err="1" smtClean="0"/>
              <a:t>ерларда</a:t>
            </a:r>
            <a:r>
              <a:rPr lang="ru-RU" sz="1800" dirty="0" smtClean="0"/>
              <a:t> </a:t>
            </a:r>
            <a:r>
              <a:rPr lang="ru-RU" sz="1800" dirty="0" err="1" smtClean="0"/>
              <a:t>кузда</a:t>
            </a:r>
            <a:r>
              <a:rPr lang="ru-RU" sz="1800" dirty="0" smtClean="0"/>
              <a:t> </a:t>
            </a:r>
            <a:r>
              <a:rPr lang="ru-RU" sz="1800" dirty="0" err="1" smtClean="0"/>
              <a:t>ток</a:t>
            </a:r>
            <a:r>
              <a:rPr lang="ru-RU" sz="1800" dirty="0" smtClean="0"/>
              <a:t> </a:t>
            </a:r>
            <a:r>
              <a:rPr lang="ru-RU" sz="1800" dirty="0" err="1" smtClean="0"/>
              <a:t>кесиш</a:t>
            </a:r>
            <a:r>
              <a:rPr lang="ru-RU" sz="1800" dirty="0" smtClean="0"/>
              <a:t> </a:t>
            </a:r>
            <a:r>
              <a:rPr lang="ru-RU" sz="1800" dirty="0" err="1" smtClean="0"/>
              <a:t>билан</a:t>
            </a:r>
            <a:r>
              <a:rPr lang="ru-RU" sz="1800" dirty="0" smtClean="0"/>
              <a:t> </a:t>
            </a:r>
            <a:r>
              <a:rPr lang="ru-RU" sz="1800" dirty="0" err="1" smtClean="0"/>
              <a:t>бир</a:t>
            </a:r>
            <a:r>
              <a:rPr lang="ru-RU" sz="1800" dirty="0" smtClean="0"/>
              <a:t> </a:t>
            </a:r>
            <a:r>
              <a:rPr lang="ru-RU" sz="1800" dirty="0" err="1" smtClean="0"/>
              <a:t>вақтда</a:t>
            </a:r>
            <a:r>
              <a:rPr lang="ru-RU" sz="1800" dirty="0" smtClean="0"/>
              <a:t>, </a:t>
            </a:r>
            <a:r>
              <a:rPr lang="ru-RU" sz="1800" dirty="0" err="1" smtClean="0"/>
              <a:t>кўмилмайдиган</a:t>
            </a:r>
            <a:r>
              <a:rPr lang="ru-RU" sz="1800" dirty="0" smtClean="0"/>
              <a:t> </a:t>
            </a:r>
            <a:r>
              <a:rPr lang="ru-RU" sz="1800" dirty="0" err="1" smtClean="0"/>
              <a:t>ерларда</a:t>
            </a:r>
            <a:r>
              <a:rPr lang="ru-RU" sz="1800" dirty="0" smtClean="0"/>
              <a:t> </a:t>
            </a:r>
            <a:r>
              <a:rPr lang="ru-RU" sz="1800" dirty="0" err="1" smtClean="0"/>
              <a:t>эса</a:t>
            </a:r>
            <a:r>
              <a:rPr lang="ru-RU" sz="1800" dirty="0" smtClean="0"/>
              <a:t> </a:t>
            </a:r>
            <a:r>
              <a:rPr lang="ru-RU" sz="1800" dirty="0" err="1" smtClean="0"/>
              <a:t>эрта</a:t>
            </a:r>
            <a:r>
              <a:rPr lang="ru-RU" sz="1800" dirty="0" smtClean="0"/>
              <a:t> </a:t>
            </a:r>
            <a:r>
              <a:rPr lang="ru-RU" sz="1800" dirty="0" err="1" smtClean="0"/>
              <a:t>баҳорда тайёрланади</a:t>
            </a:r>
            <a:r>
              <a:rPr lang="ru-RU" sz="1800" dirty="0" smtClean="0"/>
              <a:t>. </a:t>
            </a:r>
            <a:r>
              <a:rPr lang="ru-RU" sz="1800" dirty="0" err="1" smtClean="0"/>
              <a:t>Қаламчаларнинг узунлиги</a:t>
            </a:r>
            <a:r>
              <a:rPr lang="ru-RU" sz="1800" dirty="0" smtClean="0"/>
              <a:t> </a:t>
            </a:r>
            <a:r>
              <a:rPr lang="ru-RU" sz="1800" dirty="0" err="1" smtClean="0"/>
              <a:t>одатда</a:t>
            </a:r>
            <a:r>
              <a:rPr lang="ru-RU" sz="1800" dirty="0" smtClean="0"/>
              <a:t> 50-60 см, </a:t>
            </a:r>
            <a:r>
              <a:rPr lang="ru-RU" sz="1800" dirty="0" err="1" smtClean="0"/>
              <a:t>йўғонлиги эса</a:t>
            </a:r>
            <a:r>
              <a:rPr lang="ru-RU" sz="1800" dirty="0" smtClean="0"/>
              <a:t> </a:t>
            </a:r>
            <a:r>
              <a:rPr lang="ru-RU" sz="1800" dirty="0" err="1" smtClean="0"/>
              <a:t>кучли</a:t>
            </a:r>
            <a:r>
              <a:rPr lang="ru-RU" sz="1800" dirty="0" smtClean="0"/>
              <a:t> </a:t>
            </a:r>
            <a:r>
              <a:rPr lang="ru-RU" sz="1800" dirty="0" err="1" smtClean="0"/>
              <a:t>ўсадиган</a:t>
            </a:r>
            <a:r>
              <a:rPr lang="ru-RU" sz="1800" dirty="0" smtClean="0"/>
              <a:t> </a:t>
            </a:r>
            <a:r>
              <a:rPr lang="ru-RU" sz="1800" dirty="0" err="1" smtClean="0"/>
              <a:t>хўраки</a:t>
            </a:r>
            <a:r>
              <a:rPr lang="ru-RU" sz="1800" dirty="0" smtClean="0"/>
              <a:t> </a:t>
            </a:r>
            <a:r>
              <a:rPr lang="ru-RU" sz="1800" dirty="0" err="1" smtClean="0"/>
              <a:t>ва</a:t>
            </a:r>
            <a:r>
              <a:rPr lang="ru-RU" sz="1800" dirty="0" smtClean="0"/>
              <a:t> </a:t>
            </a:r>
            <a:r>
              <a:rPr lang="ru-RU" sz="1800" dirty="0" err="1" smtClean="0"/>
              <a:t>кишмишбоп</a:t>
            </a:r>
            <a:r>
              <a:rPr lang="ru-RU" sz="1800" dirty="0" smtClean="0"/>
              <a:t> </a:t>
            </a:r>
            <a:r>
              <a:rPr lang="ru-RU" sz="1800" dirty="0" err="1" smtClean="0"/>
              <a:t>навларда</a:t>
            </a:r>
            <a:r>
              <a:rPr lang="ru-RU" sz="1800" dirty="0" smtClean="0"/>
              <a:t> (</a:t>
            </a:r>
            <a:r>
              <a:rPr lang="ru-RU" sz="1800" dirty="0" err="1" smtClean="0"/>
              <a:t>Хусайни</a:t>
            </a:r>
            <a:r>
              <a:rPr lang="ru-RU" sz="1800" dirty="0" smtClean="0"/>
              <a:t>, </a:t>
            </a:r>
            <a:r>
              <a:rPr lang="ru-RU" sz="1800" dirty="0" err="1" smtClean="0"/>
              <a:t>Тойифи,Каттақўрғон, Нимранг</a:t>
            </a:r>
            <a:r>
              <a:rPr lang="ru-RU" sz="1800" dirty="0" smtClean="0"/>
              <a:t>, </a:t>
            </a:r>
            <a:r>
              <a:rPr lang="ru-RU" sz="1800" dirty="0" err="1" smtClean="0"/>
              <a:t>Қизил ҳурмони, Қора </a:t>
            </a:r>
            <a:r>
              <a:rPr lang="ru-RU" sz="1800" dirty="0" smtClean="0"/>
              <a:t>кишмиш, </a:t>
            </a:r>
            <a:r>
              <a:rPr lang="ru-RU" sz="1800" dirty="0" err="1" smtClean="0"/>
              <a:t>Оқ </a:t>
            </a:r>
            <a:r>
              <a:rPr lang="ru-RU" sz="1800" dirty="0" smtClean="0"/>
              <a:t>кишмиш </a:t>
            </a:r>
            <a:r>
              <a:rPr lang="ru-RU" sz="1800" dirty="0" err="1" smtClean="0"/>
              <a:t>ва</a:t>
            </a:r>
            <a:r>
              <a:rPr lang="ru-RU" sz="1800" dirty="0" smtClean="0"/>
              <a:t> </a:t>
            </a:r>
            <a:r>
              <a:rPr lang="ru-RU" sz="1800" dirty="0" err="1" smtClean="0"/>
              <a:t>ҳ</a:t>
            </a:r>
            <a:r>
              <a:rPr lang="ru-RU" sz="1800" dirty="0" smtClean="0"/>
              <a:t>.к) 6-13 мм., </a:t>
            </a:r>
            <a:r>
              <a:rPr lang="ru-RU" sz="1800" dirty="0" err="1" smtClean="0"/>
              <a:t>ўртача</a:t>
            </a:r>
            <a:r>
              <a:rPr lang="ru-RU" sz="1800" dirty="0" smtClean="0"/>
              <a:t> </a:t>
            </a:r>
            <a:r>
              <a:rPr lang="ru-RU" sz="1800" dirty="0" err="1" smtClean="0"/>
              <a:t>ва</a:t>
            </a:r>
            <a:r>
              <a:rPr lang="ru-RU" sz="1800" dirty="0" smtClean="0"/>
              <a:t> </a:t>
            </a:r>
            <a:r>
              <a:rPr lang="ru-RU" sz="1800" dirty="0" err="1" smtClean="0"/>
              <a:t>кучсиз</a:t>
            </a:r>
            <a:r>
              <a:rPr lang="ru-RU" sz="1800" dirty="0" smtClean="0"/>
              <a:t> </a:t>
            </a:r>
            <a:r>
              <a:rPr lang="ru-RU" sz="1800" dirty="0" err="1" smtClean="0"/>
              <a:t>ўсувчи</a:t>
            </a:r>
            <a:r>
              <a:rPr lang="ru-RU" sz="1800" dirty="0" smtClean="0"/>
              <a:t> </a:t>
            </a:r>
            <a:r>
              <a:rPr lang="ru-RU" sz="1800" dirty="0" err="1" smtClean="0"/>
              <a:t>винобоп</a:t>
            </a:r>
            <a:r>
              <a:rPr lang="ru-RU" sz="1800" dirty="0" smtClean="0"/>
              <a:t> </a:t>
            </a:r>
            <a:r>
              <a:rPr lang="ru-RU" sz="1800" dirty="0" err="1" smtClean="0"/>
              <a:t>навлар</a:t>
            </a:r>
            <a:r>
              <a:rPr lang="ru-RU" sz="1800" dirty="0" smtClean="0"/>
              <a:t> (Саперави, Баян </a:t>
            </a:r>
            <a:r>
              <a:rPr lang="ru-RU" sz="1800" dirty="0" err="1" smtClean="0"/>
              <a:t>ширей</a:t>
            </a:r>
            <a:r>
              <a:rPr lang="ru-RU" sz="1800" dirty="0" smtClean="0"/>
              <a:t>, </a:t>
            </a:r>
            <a:r>
              <a:rPr lang="ru-RU" sz="1800" dirty="0" err="1" smtClean="0"/>
              <a:t>Пушти</a:t>
            </a:r>
            <a:r>
              <a:rPr lang="ru-RU" sz="1800" dirty="0" smtClean="0"/>
              <a:t> мускат, </a:t>
            </a:r>
            <a:r>
              <a:rPr lang="ru-RU" sz="1800" dirty="0" err="1" smtClean="0"/>
              <a:t>Асл</a:t>
            </a:r>
            <a:r>
              <a:rPr lang="ru-RU" sz="1800" dirty="0" smtClean="0"/>
              <a:t> </a:t>
            </a:r>
            <a:r>
              <a:rPr lang="ru-RU" sz="1800" dirty="0" err="1" smtClean="0"/>
              <a:t>қора, Ркацители</a:t>
            </a:r>
            <a:r>
              <a:rPr lang="ru-RU" sz="1800" dirty="0" smtClean="0"/>
              <a:t>, </a:t>
            </a:r>
            <a:r>
              <a:rPr lang="ru-RU" sz="1800" dirty="0" err="1" smtClean="0"/>
              <a:t>Венгер</a:t>
            </a:r>
            <a:r>
              <a:rPr lang="ru-RU" sz="1800" dirty="0" smtClean="0"/>
              <a:t> </a:t>
            </a:r>
            <a:r>
              <a:rPr lang="ru-RU" sz="1800" dirty="0" err="1" smtClean="0"/>
              <a:t>мускати</a:t>
            </a:r>
            <a:r>
              <a:rPr lang="ru-RU" sz="1800" dirty="0" smtClean="0"/>
              <a:t>, </a:t>
            </a:r>
            <a:r>
              <a:rPr lang="ru-RU" sz="1800" dirty="0" err="1" smtClean="0"/>
              <a:t>Кульджинский</a:t>
            </a:r>
            <a:r>
              <a:rPr lang="ru-RU" sz="1800" dirty="0" smtClean="0"/>
              <a:t> </a:t>
            </a:r>
            <a:r>
              <a:rPr lang="ru-RU" sz="1800" dirty="0" err="1" smtClean="0"/>
              <a:t>ва</a:t>
            </a:r>
            <a:r>
              <a:rPr lang="ru-RU" sz="1800" dirty="0" smtClean="0"/>
              <a:t> </a:t>
            </a:r>
            <a:r>
              <a:rPr lang="ru-RU" sz="1800" dirty="0" err="1" smtClean="0"/>
              <a:t>ҳ.к.</a:t>
            </a:r>
            <a:r>
              <a:rPr lang="ru-RU" sz="1800" dirty="0" smtClean="0"/>
              <a:t>) да  5-10 мм., </a:t>
            </a:r>
            <a:r>
              <a:rPr lang="ru-RU" sz="1800" dirty="0" err="1" smtClean="0"/>
              <a:t>бўғим оралиғи эса</a:t>
            </a:r>
            <a:r>
              <a:rPr lang="ru-RU" sz="1800" dirty="0" smtClean="0"/>
              <a:t> 5-15 см. </a:t>
            </a:r>
            <a:r>
              <a:rPr lang="ru-RU" sz="1800" dirty="0" err="1" smtClean="0"/>
              <a:t>бўлиши</a:t>
            </a:r>
            <a:r>
              <a:rPr lang="ru-RU" sz="1800" dirty="0" smtClean="0"/>
              <a:t> </a:t>
            </a:r>
            <a:r>
              <a:rPr lang="ru-RU" sz="1800" dirty="0" err="1" smtClean="0"/>
              <a:t>керак</a:t>
            </a:r>
            <a:r>
              <a:rPr lang="ru-RU" sz="1800" dirty="0" smtClean="0"/>
              <a:t>.</a:t>
            </a:r>
          </a:p>
          <a:p>
            <a:pPr marL="176213" indent="0" algn="just">
              <a:buNone/>
            </a:pPr>
            <a:r>
              <a:rPr lang="ru-RU" sz="1800" dirty="0" err="1" smtClean="0"/>
              <a:t>Новдаларнинг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юқориги, жуда</a:t>
            </a:r>
            <a:r>
              <a:rPr lang="ru-RU" sz="1800" dirty="0" smtClean="0"/>
              <a:t> </a:t>
            </a:r>
            <a:r>
              <a:rPr lang="ru-RU" sz="1800" dirty="0" err="1" smtClean="0"/>
              <a:t>ингичка</a:t>
            </a:r>
            <a:r>
              <a:rPr lang="ru-RU" sz="1800" dirty="0" smtClean="0"/>
              <a:t>, </a:t>
            </a:r>
            <a:r>
              <a:rPr lang="ru-RU" sz="1800" dirty="0" err="1" smtClean="0"/>
              <a:t>пишиб</a:t>
            </a:r>
            <a:r>
              <a:rPr lang="ru-RU" sz="1800" dirty="0" smtClean="0"/>
              <a:t> </a:t>
            </a:r>
            <a:r>
              <a:rPr lang="ru-RU" sz="1800" dirty="0" err="1" smtClean="0"/>
              <a:t>етилмаган</a:t>
            </a:r>
            <a:r>
              <a:rPr lang="ru-RU" sz="1800" dirty="0" smtClean="0"/>
              <a:t> </a:t>
            </a:r>
            <a:r>
              <a:rPr lang="ru-RU" sz="1800" dirty="0" err="1" smtClean="0"/>
              <a:t>қисмларидан қаламча тайёрланмайди</a:t>
            </a:r>
            <a:r>
              <a:rPr lang="ru-RU" sz="1800" dirty="0" smtClean="0"/>
              <a:t>. </a:t>
            </a:r>
            <a:r>
              <a:rPr lang="ru-RU" sz="1800" dirty="0" err="1" smtClean="0"/>
              <a:t>Ғовлаган, ҳосилсиз новдалар</a:t>
            </a:r>
            <a:r>
              <a:rPr lang="ru-RU" sz="1800" dirty="0" smtClean="0"/>
              <a:t> </a:t>
            </a:r>
            <a:r>
              <a:rPr lang="ru-RU" sz="1800" dirty="0" err="1" smtClean="0"/>
              <a:t>қаламчаларидан етиштирилган</a:t>
            </a:r>
            <a:r>
              <a:rPr lang="ru-RU" sz="1800" dirty="0" smtClean="0"/>
              <a:t> </a:t>
            </a:r>
            <a:r>
              <a:rPr lang="ru-RU" sz="1800" dirty="0" err="1" smtClean="0"/>
              <a:t>кўчатлар</a:t>
            </a:r>
            <a:r>
              <a:rPr lang="ru-RU" sz="1800" dirty="0" smtClean="0"/>
              <a:t> </a:t>
            </a:r>
            <a:r>
              <a:rPr lang="ru-RU" sz="1800" dirty="0" err="1" smtClean="0"/>
              <a:t>эса</a:t>
            </a:r>
            <a:r>
              <a:rPr lang="ru-RU" sz="1800" dirty="0" smtClean="0"/>
              <a:t> </a:t>
            </a:r>
            <a:r>
              <a:rPr lang="ru-RU" sz="1800" dirty="0" err="1" smtClean="0"/>
              <a:t>талабга</a:t>
            </a:r>
            <a:r>
              <a:rPr lang="ru-RU" sz="1800" dirty="0" smtClean="0"/>
              <a:t> </a:t>
            </a:r>
            <a:r>
              <a:rPr lang="ru-RU" sz="1800" dirty="0" err="1" smtClean="0"/>
              <a:t>жавоб</a:t>
            </a:r>
            <a:r>
              <a:rPr lang="ru-RU" sz="1800" dirty="0" smtClean="0"/>
              <a:t> </a:t>
            </a:r>
            <a:r>
              <a:rPr lang="ru-RU" sz="1800" dirty="0" err="1" smtClean="0"/>
              <a:t>бермайди</a:t>
            </a:r>
            <a:r>
              <a:rPr lang="ru-RU" sz="1800" dirty="0" smtClean="0"/>
              <a:t>. </a:t>
            </a:r>
            <a:r>
              <a:rPr lang="ru-RU" sz="1800" dirty="0" err="1" smtClean="0"/>
              <a:t>Тайёрланган</a:t>
            </a:r>
            <a:r>
              <a:rPr lang="ru-RU" sz="1800" dirty="0" smtClean="0"/>
              <a:t> </a:t>
            </a:r>
            <a:r>
              <a:rPr lang="ru-RU" sz="1800" dirty="0" err="1" smtClean="0"/>
              <a:t>қаламчалар жингалак</a:t>
            </a:r>
            <a:r>
              <a:rPr lang="ru-RU" sz="1800" dirty="0" smtClean="0"/>
              <a:t>, бачки </a:t>
            </a:r>
            <a:r>
              <a:rPr lang="ru-RU" sz="1800" dirty="0" err="1" smtClean="0"/>
              <a:t>навдалардан</a:t>
            </a:r>
            <a:r>
              <a:rPr lang="ru-RU" sz="1800" dirty="0" smtClean="0"/>
              <a:t> </a:t>
            </a:r>
            <a:r>
              <a:rPr lang="ru-RU" sz="1800" dirty="0" err="1" smtClean="0"/>
              <a:t>тозаланади</a:t>
            </a:r>
            <a:r>
              <a:rPr lang="ru-RU" sz="1800" dirty="0" smtClean="0"/>
              <a:t> </a:t>
            </a:r>
            <a:r>
              <a:rPr lang="ru-RU" sz="1800" dirty="0" err="1" smtClean="0"/>
              <a:t>ва</a:t>
            </a:r>
            <a:r>
              <a:rPr lang="ru-RU" sz="1800" dirty="0" smtClean="0"/>
              <a:t> </a:t>
            </a:r>
            <a:r>
              <a:rPr lang="ru-RU" sz="1800" dirty="0" err="1" smtClean="0"/>
              <a:t>юқори </a:t>
            </a:r>
            <a:r>
              <a:rPr lang="ru-RU" sz="1800" dirty="0" smtClean="0"/>
              <a:t>учини </a:t>
            </a:r>
            <a:r>
              <a:rPr lang="ru-RU" sz="1800" dirty="0" err="1" smtClean="0"/>
              <a:t>бир</a:t>
            </a:r>
            <a:r>
              <a:rPr lang="ru-RU" sz="1800" dirty="0" smtClean="0"/>
              <a:t> </a:t>
            </a:r>
            <a:r>
              <a:rPr lang="ru-RU" sz="1800" dirty="0" err="1" smtClean="0"/>
              <a:t>томонга</a:t>
            </a:r>
            <a:r>
              <a:rPr lang="ru-RU" sz="1800" dirty="0" smtClean="0"/>
              <a:t>, </a:t>
            </a:r>
            <a:r>
              <a:rPr lang="ru-RU" sz="1800" dirty="0" err="1" smtClean="0"/>
              <a:t>пастки</a:t>
            </a:r>
            <a:r>
              <a:rPr lang="ru-RU" sz="1800" dirty="0" smtClean="0"/>
              <a:t> </a:t>
            </a:r>
            <a:r>
              <a:rPr lang="ru-RU" sz="1800" dirty="0" err="1" smtClean="0"/>
              <a:t>учини</a:t>
            </a:r>
            <a:r>
              <a:rPr lang="ru-RU" sz="1800" dirty="0" smtClean="0"/>
              <a:t> </a:t>
            </a:r>
            <a:r>
              <a:rPr lang="ru-RU" sz="1800" dirty="0" err="1" smtClean="0"/>
              <a:t>бошқа томонга</a:t>
            </a:r>
            <a:r>
              <a:rPr lang="ru-RU" sz="1800" dirty="0" smtClean="0"/>
              <a:t> </a:t>
            </a:r>
            <a:r>
              <a:rPr lang="ru-RU" sz="1800" dirty="0" err="1" smtClean="0"/>
              <a:t>қилиб </a:t>
            </a:r>
            <a:r>
              <a:rPr lang="ru-RU" sz="1800" dirty="0" smtClean="0"/>
              <a:t>100 </a:t>
            </a:r>
            <a:r>
              <a:rPr lang="ru-RU" sz="1800" dirty="0" err="1" smtClean="0"/>
              <a:t>ёки</a:t>
            </a:r>
            <a:r>
              <a:rPr lang="ru-RU" sz="1800" dirty="0" smtClean="0"/>
              <a:t> 200 </a:t>
            </a:r>
            <a:r>
              <a:rPr lang="ru-RU" sz="1800" dirty="0" err="1" smtClean="0"/>
              <a:t>тадан</a:t>
            </a:r>
            <a:r>
              <a:rPr lang="ru-RU" sz="1800" dirty="0" smtClean="0"/>
              <a:t> </a:t>
            </a:r>
            <a:r>
              <a:rPr lang="ru-RU" sz="1800" dirty="0" err="1" smtClean="0"/>
              <a:t>икки</a:t>
            </a:r>
            <a:r>
              <a:rPr lang="ru-RU" sz="1800" dirty="0" smtClean="0"/>
              <a:t> </a:t>
            </a:r>
            <a:r>
              <a:rPr lang="ru-RU" sz="1800" dirty="0" err="1" smtClean="0"/>
              <a:t>томонидан</a:t>
            </a:r>
            <a:r>
              <a:rPr lang="ru-RU" sz="1800" dirty="0" smtClean="0"/>
              <a:t> </a:t>
            </a:r>
            <a:r>
              <a:rPr lang="ru-RU" sz="1800" dirty="0" err="1" smtClean="0"/>
              <a:t>боғланади</a:t>
            </a:r>
            <a:r>
              <a:rPr lang="ru-RU" sz="1800" dirty="0" smtClean="0"/>
              <a:t>. </a:t>
            </a:r>
            <a:r>
              <a:rPr lang="ru-RU" sz="1800" dirty="0" err="1" smtClean="0"/>
              <a:t>Ҳар бир</a:t>
            </a:r>
            <a:r>
              <a:rPr lang="ru-RU" sz="1800" dirty="0" smtClean="0"/>
              <a:t> </a:t>
            </a:r>
            <a:r>
              <a:rPr lang="ru-RU" sz="1800" dirty="0" err="1" smtClean="0"/>
              <a:t>боғламга оддий</a:t>
            </a:r>
            <a:r>
              <a:rPr lang="ru-RU" sz="1800" dirty="0" smtClean="0"/>
              <a:t> </a:t>
            </a:r>
            <a:r>
              <a:rPr lang="ru-RU" sz="1800" dirty="0" err="1" smtClean="0"/>
              <a:t>қора қалам билан</a:t>
            </a:r>
            <a:r>
              <a:rPr lang="ru-RU" sz="1800" dirty="0" smtClean="0"/>
              <a:t> </a:t>
            </a:r>
            <a:r>
              <a:rPr lang="ru-RU" sz="1800" dirty="0" err="1" smtClean="0"/>
              <a:t>навнинг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номи</a:t>
            </a:r>
            <a:r>
              <a:rPr lang="ru-RU" sz="1800" dirty="0" smtClean="0"/>
              <a:t> </a:t>
            </a:r>
            <a:r>
              <a:rPr lang="ru-RU" sz="1800" dirty="0" err="1" smtClean="0"/>
              <a:t>ва</a:t>
            </a:r>
            <a:r>
              <a:rPr lang="ru-RU" sz="1800" dirty="0" smtClean="0"/>
              <a:t> </a:t>
            </a:r>
            <a:r>
              <a:rPr lang="ru-RU" sz="1800" dirty="0" err="1" smtClean="0"/>
              <a:t>қаламчаларнинг </a:t>
            </a:r>
            <a:r>
              <a:rPr lang="ru-RU" sz="1800" dirty="0" smtClean="0"/>
              <a:t>сони </a:t>
            </a:r>
            <a:r>
              <a:rPr lang="ru-RU" sz="1800" dirty="0" err="1" smtClean="0"/>
              <a:t>ёзилган</a:t>
            </a:r>
            <a:r>
              <a:rPr lang="ru-RU" sz="1800" dirty="0" smtClean="0"/>
              <a:t> </a:t>
            </a:r>
            <a:r>
              <a:rPr lang="ru-RU" sz="1800" dirty="0" err="1" smtClean="0"/>
              <a:t>ёрлиқ боғлаб қўйилади</a:t>
            </a:r>
            <a:r>
              <a:rPr lang="ru-RU" sz="1800" dirty="0" smtClean="0"/>
              <a:t> </a:t>
            </a:r>
          </a:p>
          <a:p>
            <a:pPr marL="176213" indent="0" algn="just">
              <a:buNone/>
            </a:pPr>
            <a:r>
              <a:rPr lang="ru-RU" sz="1800" dirty="0" err="1" smtClean="0"/>
              <a:t>Тайёрланган</a:t>
            </a:r>
            <a:r>
              <a:rPr lang="ru-RU" sz="1800" dirty="0" smtClean="0"/>
              <a:t> </a:t>
            </a:r>
            <a:r>
              <a:rPr lang="ru-RU" sz="1800" dirty="0" err="1" smtClean="0"/>
              <a:t>қаламчаларни очиқда қолдирмаслик лозим</a:t>
            </a:r>
            <a:r>
              <a:rPr lang="ru-RU" sz="1800" dirty="0" smtClean="0"/>
              <a:t>, </a:t>
            </a:r>
            <a:r>
              <a:rPr lang="ru-RU" sz="1800" dirty="0" err="1" smtClean="0"/>
              <a:t>акс</a:t>
            </a:r>
            <a:r>
              <a:rPr lang="ru-RU" sz="1800" dirty="0" smtClean="0"/>
              <a:t> </a:t>
            </a:r>
            <a:r>
              <a:rPr lang="ru-RU" sz="1800" dirty="0" err="1" smtClean="0"/>
              <a:t>ҳолда </a:t>
            </a:r>
            <a:r>
              <a:rPr lang="ru-RU" sz="1800" dirty="0" smtClean="0"/>
              <a:t>улар </a:t>
            </a:r>
            <a:r>
              <a:rPr lang="ru-RU" sz="1800" dirty="0" err="1" smtClean="0"/>
              <a:t>намини</a:t>
            </a:r>
            <a:r>
              <a:rPr lang="ru-RU" sz="1800" dirty="0" smtClean="0"/>
              <a:t> </a:t>
            </a:r>
            <a:r>
              <a:rPr lang="ru-RU" sz="1800" dirty="0" err="1" smtClean="0"/>
              <a:t>йўқотиб</a:t>
            </a:r>
            <a:r>
              <a:rPr lang="ru-RU" sz="1800" dirty="0" smtClean="0"/>
              <a:t>, </a:t>
            </a:r>
            <a:r>
              <a:rPr lang="ru-RU" sz="1800" dirty="0" err="1" smtClean="0"/>
              <a:t>экилгач</a:t>
            </a:r>
            <a:r>
              <a:rPr lang="ru-RU" sz="1800" dirty="0" smtClean="0"/>
              <a:t> </a:t>
            </a:r>
            <a:r>
              <a:rPr lang="ru-RU" sz="1800" dirty="0" err="1" smtClean="0"/>
              <a:t>тутмаслиги</a:t>
            </a:r>
            <a:r>
              <a:rPr lang="ru-RU" sz="1800" dirty="0" smtClean="0"/>
              <a:t> </a:t>
            </a:r>
            <a:r>
              <a:rPr lang="ru-RU" sz="1800" dirty="0" err="1" smtClean="0"/>
              <a:t>мумкин</a:t>
            </a:r>
            <a:r>
              <a:rPr lang="ru-RU" sz="1800" dirty="0" smtClean="0"/>
              <a:t>. </a:t>
            </a:r>
            <a:r>
              <a:rPr lang="ru-RU" sz="1800" dirty="0" err="1" smtClean="0"/>
              <a:t>Шунинг</a:t>
            </a:r>
            <a:r>
              <a:rPr lang="ru-RU" sz="1800" dirty="0" smtClean="0"/>
              <a:t> </a:t>
            </a:r>
            <a:r>
              <a:rPr lang="ru-RU" sz="1800" dirty="0" err="1" smtClean="0"/>
              <a:t>учун</a:t>
            </a:r>
            <a:r>
              <a:rPr lang="ru-RU" sz="1800" dirty="0" smtClean="0"/>
              <a:t> </a:t>
            </a:r>
            <a:r>
              <a:rPr lang="ru-RU" sz="1800" dirty="0" err="1" smtClean="0"/>
              <a:t>таёрланган</a:t>
            </a:r>
            <a:r>
              <a:rPr lang="ru-RU" sz="1800" dirty="0" smtClean="0"/>
              <a:t> </a:t>
            </a:r>
            <a:r>
              <a:rPr lang="ru-RU" sz="1800" dirty="0" err="1" smtClean="0"/>
              <a:t>қаламчалар баҳорда экилгунгача</a:t>
            </a:r>
            <a:r>
              <a:rPr lang="ru-RU" sz="1800" dirty="0" smtClean="0"/>
              <a:t> </a:t>
            </a:r>
            <a:r>
              <a:rPr lang="ru-RU" sz="1800" dirty="0" err="1" smtClean="0"/>
              <a:t>ҳандақ </a:t>
            </a:r>
            <a:r>
              <a:rPr lang="ru-RU" sz="1800" dirty="0" smtClean="0"/>
              <a:t>(траншея) </a:t>
            </a:r>
            <a:r>
              <a:rPr lang="ru-RU" sz="1800" dirty="0" err="1" smtClean="0"/>
              <a:t>ларда</a:t>
            </a:r>
            <a:r>
              <a:rPr lang="ru-RU" sz="1800" dirty="0" smtClean="0"/>
              <a:t> </a:t>
            </a:r>
            <a:r>
              <a:rPr lang="ru-RU" sz="1800" dirty="0" err="1" smtClean="0"/>
              <a:t>сақланади</a:t>
            </a:r>
            <a:r>
              <a:rPr lang="ru-RU" sz="1800" dirty="0" smtClean="0"/>
              <a:t> </a:t>
            </a:r>
            <a:endParaRPr lang="ru-RU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857232"/>
            <a:ext cx="8329642" cy="546736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0" indent="27305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Ҳандақларга жойлаштиришдан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замбуруғ касалликларига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чалинмаслиги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0,5% ли хинозол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эритмасида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Ҳандақларнинг чуқурлиги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65-70 см.,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120-150 см.,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бўйи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сонига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қараб белгиланади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(1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2,5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 ҳисобидан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27305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узоқ сақланган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сари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таркибидаги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 моддаларнинг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камайиб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боҳорда суст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чиқариш қобилияти пасайиб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ҳандақлардаги намлик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даражаси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мўътадил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ҳарорат 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4-6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Сдан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ошмаслиги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35-40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қалинликда тупроқ тортилади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совиткичларда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сақланадиган бўлса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ҳарорат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0-4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намлик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80-85%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атрофида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қаламчаларнинг сифати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текширилади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соғломлари 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Қаламча-ларни узоқроқ жойга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нам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похол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полиэтилен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плёнкага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ўралади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брезент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ёпилади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27305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10428" t="53925" r="51614" b="12334"/>
          <a:stretch>
            <a:fillRect/>
          </a:stretch>
        </p:blipFill>
        <p:spPr bwMode="auto">
          <a:xfrm>
            <a:off x="428596" y="714356"/>
            <a:ext cx="3786214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2"/>
          <a:srcRect l="54783" t="64526" r="13824" b="9582"/>
          <a:stretch>
            <a:fillRect/>
          </a:stretch>
        </p:blipFill>
        <p:spPr bwMode="auto">
          <a:xfrm>
            <a:off x="4643438" y="714356"/>
            <a:ext cx="3857652" cy="4714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643042" y="5715016"/>
            <a:ext cx="5786478" cy="369332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Сақлаш учун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тайёрлаб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қўйилган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ток  </a:t>
            </a:r>
            <a:r>
              <a:rPr kumimoji="0" lang="ru-RU" b="1" i="0" u="none" strike="noStrike" cap="none" normalizeH="0" baseline="0" dirty="0" err="1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қаламчалари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2400" b="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785794"/>
            <a:ext cx="8186766" cy="553880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273050" indent="0" algn="ctr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Жой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уни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экишга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тайёрлаш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0" algn="just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суғориш имконятлари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бегона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ҳоли ерлар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Кўчатзордан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яқин бўлгани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маъқул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 унумдорлигини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алмашлаб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Ўтмишдош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сифатида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беда,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сабзавот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экинларидан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далали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алмашлаб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тизими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тавсия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дала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бедага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дала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дала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сабзовот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экинларини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ажратилади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плантаж плуги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50-60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см.гача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плуг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30-35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чуқурликда ҳайдалади.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ҳайдаш-дан олдин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гектар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20-25 т.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чириган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соф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120 кг. азот, 90 кг. фосфор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40-45 кг. калий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сатҳи текисланиб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бороналанади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836712"/>
            <a:ext cx="8258204" cy="539593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85000" lnSpcReduction="20000"/>
          </a:bodyPr>
          <a:lstStyle/>
          <a:p>
            <a:pPr marL="273050" indent="0" algn="ctr">
              <a:lnSpc>
                <a:spcPct val="120000"/>
              </a:lnSpc>
              <a:buNone/>
            </a:pPr>
            <a:r>
              <a:rPr lang="ru-RU" b="1" dirty="0" err="1" smtClean="0"/>
              <a:t>Қаламчаларни экишга</a:t>
            </a:r>
            <a:r>
              <a:rPr lang="ru-RU" b="1" dirty="0" smtClean="0"/>
              <a:t> </a:t>
            </a:r>
            <a:r>
              <a:rPr lang="ru-RU" b="1" dirty="0" err="1" smtClean="0"/>
              <a:t>таёрлаш</a:t>
            </a:r>
            <a:endParaRPr lang="ru-RU" dirty="0" smtClean="0"/>
          </a:p>
          <a:p>
            <a:pPr marL="273050" indent="0" algn="just">
              <a:lnSpc>
                <a:spcPct val="120000"/>
              </a:lnSpc>
              <a:buNone/>
            </a:pPr>
            <a:r>
              <a:rPr lang="ru-RU" dirty="0" err="1" smtClean="0"/>
              <a:t>Қаламчаларнинг яхши</a:t>
            </a:r>
            <a:r>
              <a:rPr lang="ru-RU" dirty="0" smtClean="0"/>
              <a:t> </a:t>
            </a:r>
            <a:r>
              <a:rPr lang="ru-RU" dirty="0" err="1" smtClean="0"/>
              <a:t>тутиб</a:t>
            </a:r>
            <a:r>
              <a:rPr lang="ru-RU" dirty="0" smtClean="0"/>
              <a:t> </a:t>
            </a:r>
            <a:r>
              <a:rPr lang="ru-RU" dirty="0" err="1" smtClean="0"/>
              <a:t>кетиши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ривожланиши</a:t>
            </a:r>
            <a:r>
              <a:rPr lang="ru-RU" dirty="0" smtClean="0"/>
              <a:t> </a:t>
            </a:r>
            <a:r>
              <a:rPr lang="ru-RU" dirty="0" err="1" smtClean="0"/>
              <a:t>учун</a:t>
            </a:r>
            <a:r>
              <a:rPr lang="ru-RU" dirty="0" smtClean="0"/>
              <a:t> </a:t>
            </a:r>
            <a:r>
              <a:rPr lang="ru-RU" dirty="0" err="1" smtClean="0"/>
              <a:t>уларга</a:t>
            </a:r>
            <a:r>
              <a:rPr lang="ru-RU" dirty="0" smtClean="0"/>
              <a:t> </a:t>
            </a:r>
            <a:r>
              <a:rPr lang="ru-RU" dirty="0" err="1" smtClean="0"/>
              <a:t>ўтқазишдан олдин</a:t>
            </a:r>
            <a:r>
              <a:rPr lang="ru-RU" dirty="0" smtClean="0"/>
              <a:t> </a:t>
            </a:r>
            <a:r>
              <a:rPr lang="ru-RU" dirty="0" err="1" smtClean="0"/>
              <a:t>ишлов</a:t>
            </a:r>
            <a:r>
              <a:rPr lang="ru-RU" dirty="0" smtClean="0"/>
              <a:t> </a:t>
            </a:r>
            <a:r>
              <a:rPr lang="ru-RU" dirty="0" err="1" smtClean="0"/>
              <a:t>берилади</a:t>
            </a:r>
            <a:r>
              <a:rPr lang="ru-RU" dirty="0" smtClean="0"/>
              <a:t>. </a:t>
            </a:r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мақ-сад экилган</a:t>
            </a:r>
            <a:r>
              <a:rPr lang="ru-RU" dirty="0" smtClean="0"/>
              <a:t> </a:t>
            </a:r>
            <a:r>
              <a:rPr lang="ru-RU" dirty="0" err="1" smtClean="0"/>
              <a:t>қаламчаларда илдиз</a:t>
            </a:r>
            <a:r>
              <a:rPr lang="ru-RU" dirty="0" smtClean="0"/>
              <a:t> </a:t>
            </a:r>
            <a:r>
              <a:rPr lang="ru-RU" dirty="0" err="1" smtClean="0"/>
              <a:t>ҳосил бўлишини</a:t>
            </a:r>
            <a:r>
              <a:rPr lang="ru-RU" dirty="0" smtClean="0"/>
              <a:t> </a:t>
            </a:r>
            <a:r>
              <a:rPr lang="ru-RU" dirty="0" err="1" smtClean="0"/>
              <a:t>тезлаштиришдир</a:t>
            </a:r>
            <a:r>
              <a:rPr lang="ru-RU" dirty="0" smtClean="0"/>
              <a:t>. </a:t>
            </a:r>
            <a:r>
              <a:rPr lang="ru-RU" dirty="0" err="1" smtClean="0"/>
              <a:t>Ҳеч қандай ишлов</a:t>
            </a:r>
            <a:r>
              <a:rPr lang="ru-RU" dirty="0" smtClean="0"/>
              <a:t> </a:t>
            </a:r>
            <a:r>
              <a:rPr lang="ru-RU" dirty="0" err="1" smtClean="0"/>
              <a:t>берилмай</a:t>
            </a:r>
            <a:r>
              <a:rPr lang="ru-RU" dirty="0" smtClean="0"/>
              <a:t> </a:t>
            </a:r>
            <a:r>
              <a:rPr lang="ru-RU" dirty="0" err="1" smtClean="0"/>
              <a:t>ўтқазилган қаламчалар-нинг бир</a:t>
            </a:r>
            <a:r>
              <a:rPr lang="ru-RU" dirty="0" smtClean="0"/>
              <a:t> </a:t>
            </a:r>
            <a:r>
              <a:rPr lang="ru-RU" dirty="0" err="1" smtClean="0"/>
              <a:t>қисми тутмаслиги</a:t>
            </a:r>
            <a:r>
              <a:rPr lang="ru-RU" dirty="0" smtClean="0"/>
              <a:t>, </a:t>
            </a:r>
            <a:r>
              <a:rPr lang="ru-RU" dirty="0" err="1" smtClean="0"/>
              <a:t>яна</a:t>
            </a:r>
            <a:r>
              <a:rPr lang="ru-RU" dirty="0" smtClean="0"/>
              <a:t> </a:t>
            </a:r>
            <a:r>
              <a:rPr lang="ru-RU" dirty="0" err="1" smtClean="0"/>
              <a:t>бир</a:t>
            </a:r>
            <a:r>
              <a:rPr lang="ru-RU" dirty="0" smtClean="0"/>
              <a:t> </a:t>
            </a:r>
            <a:r>
              <a:rPr lang="ru-RU" dirty="0" err="1" smtClean="0"/>
              <a:t>қисми дастлаб</a:t>
            </a:r>
            <a:r>
              <a:rPr lang="ru-RU" dirty="0" smtClean="0"/>
              <a:t> </a:t>
            </a:r>
            <a:r>
              <a:rPr lang="ru-RU" dirty="0" err="1" smtClean="0"/>
              <a:t>барг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новда</a:t>
            </a:r>
            <a:r>
              <a:rPr lang="ru-RU" dirty="0" smtClean="0"/>
              <a:t> </a:t>
            </a:r>
            <a:r>
              <a:rPr lang="ru-RU" dirty="0" err="1" smtClean="0"/>
              <a:t>чиқариб кейин</a:t>
            </a:r>
            <a:r>
              <a:rPr lang="ru-RU" dirty="0" smtClean="0"/>
              <a:t> </a:t>
            </a:r>
            <a:r>
              <a:rPr lang="ru-RU" dirty="0" err="1" smtClean="0"/>
              <a:t>қуриб қолиши мумкин</a:t>
            </a:r>
            <a:r>
              <a:rPr lang="ru-RU" dirty="0" smtClean="0"/>
              <a:t>. </a:t>
            </a:r>
            <a:r>
              <a:rPr lang="ru-RU" dirty="0" err="1" smtClean="0"/>
              <a:t>Бунга</a:t>
            </a:r>
            <a:r>
              <a:rPr lang="ru-RU" dirty="0" smtClean="0"/>
              <a:t> </a:t>
            </a:r>
            <a:r>
              <a:rPr lang="ru-RU" dirty="0" err="1" smtClean="0"/>
              <a:t>сабаб</a:t>
            </a:r>
            <a:r>
              <a:rPr lang="ru-RU" dirty="0" smtClean="0"/>
              <a:t>, </a:t>
            </a:r>
            <a:r>
              <a:rPr lang="ru-RU" dirty="0" err="1" smtClean="0"/>
              <a:t>асосан</a:t>
            </a:r>
            <a:r>
              <a:rPr lang="ru-RU" dirty="0" smtClean="0"/>
              <a:t> </a:t>
            </a:r>
            <a:r>
              <a:rPr lang="ru-RU" dirty="0" err="1" smtClean="0"/>
              <a:t>илдизнинг</a:t>
            </a:r>
            <a:r>
              <a:rPr lang="ru-RU" dirty="0" smtClean="0"/>
              <a:t> </a:t>
            </a:r>
            <a:r>
              <a:rPr lang="ru-RU" dirty="0" err="1" smtClean="0"/>
              <a:t>ҳали яхши</a:t>
            </a:r>
            <a:r>
              <a:rPr lang="ru-RU" dirty="0" smtClean="0"/>
              <a:t> </a:t>
            </a:r>
            <a:r>
              <a:rPr lang="ru-RU" dirty="0" err="1" smtClean="0"/>
              <a:t>шаклланмаганлигидир</a:t>
            </a:r>
            <a:r>
              <a:rPr lang="ru-RU" dirty="0" smtClean="0"/>
              <a:t>. </a:t>
            </a:r>
            <a:r>
              <a:rPr lang="ru-RU" dirty="0" err="1" smtClean="0"/>
              <a:t>Қаламчаларнинг дастлабки</a:t>
            </a:r>
            <a:r>
              <a:rPr lang="ru-RU" dirty="0" smtClean="0"/>
              <a:t> </a:t>
            </a:r>
            <a:r>
              <a:rPr lang="ru-RU" dirty="0" err="1" smtClean="0"/>
              <a:t>ўсиши</a:t>
            </a:r>
            <a:r>
              <a:rPr lang="ru-RU" dirty="0" smtClean="0"/>
              <a:t> </a:t>
            </a:r>
            <a:r>
              <a:rPr lang="ru-RU" dirty="0" err="1" smtClean="0"/>
              <a:t>уларда</a:t>
            </a:r>
            <a:r>
              <a:rPr lang="ru-RU" dirty="0" smtClean="0"/>
              <a:t> </a:t>
            </a:r>
            <a:r>
              <a:rPr lang="ru-RU" dirty="0" err="1" smtClean="0"/>
              <a:t>ўтган</a:t>
            </a:r>
            <a:r>
              <a:rPr lang="ru-RU" dirty="0" smtClean="0"/>
              <a:t> </a:t>
            </a:r>
            <a:r>
              <a:rPr lang="ru-RU" dirty="0" err="1" smtClean="0"/>
              <a:t>йил</a:t>
            </a:r>
            <a:r>
              <a:rPr lang="ru-RU" dirty="0" smtClean="0"/>
              <a:t> </a:t>
            </a:r>
            <a:r>
              <a:rPr lang="ru-RU" dirty="0" err="1" smtClean="0"/>
              <a:t>тўпланган</a:t>
            </a:r>
            <a:r>
              <a:rPr lang="ru-RU" dirty="0" smtClean="0"/>
              <a:t> </a:t>
            </a:r>
            <a:r>
              <a:rPr lang="ru-RU" dirty="0" err="1" smtClean="0"/>
              <a:t>озиқ моддалар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 smtClean="0"/>
              <a:t>намлик</a:t>
            </a:r>
            <a:r>
              <a:rPr lang="ru-RU" dirty="0" smtClean="0"/>
              <a:t> </a:t>
            </a:r>
            <a:r>
              <a:rPr lang="ru-RU" dirty="0" err="1" smtClean="0"/>
              <a:t>ҳисобига бўлади</a:t>
            </a:r>
            <a:r>
              <a:rPr lang="ru-RU" dirty="0" smtClean="0"/>
              <a:t>. </a:t>
            </a:r>
            <a:r>
              <a:rPr lang="ru-RU" dirty="0" err="1" smtClean="0"/>
              <a:t>Илдиз</a:t>
            </a:r>
            <a:r>
              <a:rPr lang="ru-RU" dirty="0" smtClean="0"/>
              <a:t> </a:t>
            </a:r>
            <a:r>
              <a:rPr lang="ru-RU" dirty="0" err="1" smtClean="0"/>
              <a:t>ҳосил бўлиш</a:t>
            </a:r>
            <a:r>
              <a:rPr lang="ru-RU" dirty="0" smtClean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янги</a:t>
            </a:r>
            <a:r>
              <a:rPr lang="ru-RU" dirty="0" smtClean="0"/>
              <a:t> </a:t>
            </a:r>
            <a:r>
              <a:rPr lang="ru-RU" dirty="0" err="1" smtClean="0"/>
              <a:t>новдаларнинг</a:t>
            </a:r>
            <a:r>
              <a:rPr lang="ru-RU" dirty="0" smtClean="0"/>
              <a:t> </a:t>
            </a:r>
            <a:r>
              <a:rPr lang="ru-RU" dirty="0" err="1" smtClean="0"/>
              <a:t>ўсиши</a:t>
            </a:r>
            <a:r>
              <a:rPr lang="ru-RU" dirty="0" smtClean="0"/>
              <a:t> </a:t>
            </a:r>
            <a:r>
              <a:rPr lang="ru-RU" dirty="0" err="1" smtClean="0"/>
              <a:t>ўртасидаги</a:t>
            </a:r>
            <a:r>
              <a:rPr lang="ru-RU" dirty="0" smtClean="0"/>
              <a:t> </a:t>
            </a:r>
            <a:r>
              <a:rPr lang="ru-RU" dirty="0" err="1" smtClean="0"/>
              <a:t>мутаносиблик</a:t>
            </a:r>
            <a:r>
              <a:rPr lang="ru-RU" dirty="0" smtClean="0"/>
              <a:t> </a:t>
            </a:r>
            <a:r>
              <a:rPr lang="ru-RU" dirty="0" err="1" smtClean="0"/>
              <a:t>бузилса</a:t>
            </a:r>
            <a:r>
              <a:rPr lang="ru-RU" dirty="0" smtClean="0"/>
              <a:t>, </a:t>
            </a:r>
            <a:r>
              <a:rPr lang="ru-RU" dirty="0" err="1" smtClean="0"/>
              <a:t>яъни</a:t>
            </a:r>
            <a:r>
              <a:rPr lang="ru-RU" dirty="0" smtClean="0"/>
              <a:t> </a:t>
            </a:r>
            <a:r>
              <a:rPr lang="ru-RU" dirty="0" err="1" smtClean="0"/>
              <a:t>илдиз</a:t>
            </a:r>
            <a:r>
              <a:rPr lang="ru-RU" dirty="0" smtClean="0"/>
              <a:t> </a:t>
            </a:r>
            <a:r>
              <a:rPr lang="ru-RU" dirty="0" err="1" smtClean="0"/>
              <a:t>кечроқ шаклланса</a:t>
            </a:r>
            <a:r>
              <a:rPr lang="ru-RU" dirty="0" smtClean="0"/>
              <a:t> </a:t>
            </a:r>
            <a:r>
              <a:rPr lang="ru-RU" dirty="0" err="1" smtClean="0"/>
              <a:t>қаламча қурий-ди.</a:t>
            </a:r>
            <a:r>
              <a:rPr lang="ru-RU" dirty="0" smtClean="0"/>
              <a:t> Амалий </a:t>
            </a:r>
            <a:r>
              <a:rPr lang="ru-RU" dirty="0" err="1" smtClean="0"/>
              <a:t>токчиликда</a:t>
            </a:r>
            <a:r>
              <a:rPr lang="ru-RU" dirty="0" smtClean="0"/>
              <a:t> </a:t>
            </a:r>
            <a:r>
              <a:rPr lang="ru-RU" dirty="0" err="1" smtClean="0"/>
              <a:t>қаламчаларда илдиз</a:t>
            </a:r>
            <a:r>
              <a:rPr lang="ru-RU" dirty="0" smtClean="0"/>
              <a:t> </a:t>
            </a:r>
            <a:r>
              <a:rPr lang="ru-RU" dirty="0" err="1" smtClean="0"/>
              <a:t>ҳосил бўлишини</a:t>
            </a:r>
            <a:r>
              <a:rPr lang="ru-RU" dirty="0" smtClean="0"/>
              <a:t> </a:t>
            </a:r>
            <a:r>
              <a:rPr lang="ru-RU" dirty="0" err="1" smtClean="0"/>
              <a:t>тезлаштиришнинг</a:t>
            </a:r>
            <a:r>
              <a:rPr lang="ru-RU" dirty="0" smtClean="0"/>
              <a:t> </a:t>
            </a:r>
            <a:r>
              <a:rPr lang="ru-RU" dirty="0" err="1" smtClean="0"/>
              <a:t>бир</a:t>
            </a:r>
            <a:r>
              <a:rPr lang="ru-RU" dirty="0" smtClean="0"/>
              <a:t> </a:t>
            </a:r>
            <a:r>
              <a:rPr lang="ru-RU" dirty="0" err="1" smtClean="0"/>
              <a:t>қатор усулларидан</a:t>
            </a:r>
            <a:r>
              <a:rPr lang="ru-RU" dirty="0" smtClean="0"/>
              <a:t> </a:t>
            </a:r>
            <a:r>
              <a:rPr lang="ru-RU" dirty="0" err="1" smtClean="0"/>
              <a:t>фойдаланилади</a:t>
            </a:r>
            <a:r>
              <a:rPr lang="ru-RU" dirty="0" smtClean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rcRect l="9275" t="62075" r="51469" b="11038"/>
          <a:stretch>
            <a:fillRect/>
          </a:stretch>
        </p:blipFill>
        <p:spPr bwMode="auto">
          <a:xfrm>
            <a:off x="4857752" y="357166"/>
            <a:ext cx="3214710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2"/>
          <a:srcRect l="52893" t="7358" r="8312" b="68761"/>
          <a:stretch>
            <a:fillRect/>
          </a:stretch>
        </p:blipFill>
        <p:spPr bwMode="auto">
          <a:xfrm>
            <a:off x="4929190" y="4071942"/>
            <a:ext cx="3214710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/>
          <p:cNvPicPr/>
          <p:nvPr/>
        </p:nvPicPr>
        <p:blipFill>
          <a:blip r:embed="rId2"/>
          <a:srcRect l="8694" t="7358" r="51174" b="72792"/>
          <a:stretch>
            <a:fillRect/>
          </a:stretch>
        </p:blipFill>
        <p:spPr bwMode="auto">
          <a:xfrm>
            <a:off x="282556" y="503539"/>
            <a:ext cx="3646502" cy="2568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/>
          <p:cNvPicPr/>
          <p:nvPr/>
        </p:nvPicPr>
        <p:blipFill>
          <a:blip r:embed="rId2"/>
          <a:srcRect l="8694" t="28253" r="51174" b="47350"/>
          <a:stretch>
            <a:fillRect/>
          </a:stretch>
        </p:blipFill>
        <p:spPr bwMode="auto">
          <a:xfrm>
            <a:off x="428596" y="4058547"/>
            <a:ext cx="3286116" cy="251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4572000" y="3143248"/>
            <a:ext cx="3857652" cy="73866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1400" dirty="0" smtClean="0">
                <a:solidFill>
                  <a:schemeClr val="tx1"/>
                </a:solidFill>
              </a:rPr>
              <a:t>Қаламчанинг ерга сукиладиган пастки қисмида жойлашган куртак тагидан текис қилиб кесилади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2844" y="3071810"/>
            <a:ext cx="4071966" cy="9541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1400" dirty="0" smtClean="0">
                <a:solidFill>
                  <a:schemeClr val="tx1"/>
                </a:solidFill>
              </a:rPr>
              <a:t>Қаламчани 35 см дан узун бўлмаган </a:t>
            </a:r>
            <a:r>
              <a:rPr lang="uz-Cyrl-UZ" sz="1400" smtClean="0">
                <a:solidFill>
                  <a:schemeClr val="tx1"/>
                </a:solidFill>
              </a:rPr>
              <a:t>узунликда кесилади. </a:t>
            </a:r>
            <a:r>
              <a:rPr lang="uz-Cyrl-UZ" sz="1400" dirty="0" smtClean="0">
                <a:solidFill>
                  <a:schemeClr val="tx1"/>
                </a:solidFill>
              </a:rPr>
              <a:t>Қаламчани энг юқорида жойлашган куртагидан 5 см баланддап диога-налига (қиялатиб) кесилади</a:t>
            </a:r>
            <a:endParaRPr lang="ru-RU" sz="1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rcRect l="51991" t="37913" r="7785" b="39304"/>
          <a:stretch>
            <a:fillRect/>
          </a:stretch>
        </p:blipFill>
        <p:spPr bwMode="auto">
          <a:xfrm>
            <a:off x="214282" y="928670"/>
            <a:ext cx="4000528" cy="3571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2"/>
          <a:srcRect l="52247" t="67217" r="7097" b="12000"/>
          <a:stretch>
            <a:fillRect/>
          </a:stretch>
        </p:blipFill>
        <p:spPr bwMode="auto">
          <a:xfrm>
            <a:off x="4500562" y="928670"/>
            <a:ext cx="4286280" cy="35719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214282" y="4902259"/>
            <a:ext cx="4071966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1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Пичоқ ёрдамида, энг юкорида жойлашган 2 та куртакдан бошқа барча қаламча куртак-ларини кесиб ташланг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572000" y="4852112"/>
            <a:ext cx="4286280" cy="877163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17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Қаламчаларни илдиз олишини тезлаштирадиган сув аралашмасига 24 соат мобайнида солиб қўйинг</a:t>
            </a:r>
            <a:endParaRPr lang="ru-RU" sz="17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rcRect l="13112" t="19645" r="59706" b="65352"/>
          <a:stretch>
            <a:fillRect/>
          </a:stretch>
        </p:blipFill>
        <p:spPr bwMode="auto">
          <a:xfrm>
            <a:off x="428596" y="785794"/>
            <a:ext cx="5143536" cy="5357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786446" y="1857364"/>
            <a:ext cx="2913786" cy="286232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Бир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</a:t>
            </a:r>
            <a:r>
              <a:rPr lang="uz-Cyrl-UZ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иқим арпани олиб болға ёки тош ёрдамида майдалинади. Майдаланган арпани 15 литр сиғимга эга челакка солинади ва қаламчаларни шу аралашмада бир кун қолдирилади. 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13112" t="38323" r="57076" b="42101"/>
          <a:stretch>
            <a:fillRect/>
          </a:stretch>
        </p:blipFill>
        <p:spPr bwMode="auto">
          <a:xfrm>
            <a:off x="642910" y="1000108"/>
            <a:ext cx="4857784" cy="50006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786446" y="2571744"/>
            <a:ext cx="2786082" cy="156966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dirty="0" smtClean="0">
                <a:solidFill>
                  <a:schemeClr val="tx1"/>
                </a:solidFill>
              </a:rPr>
              <a:t> Қаламчалар куртакларини юқорига қаратиб қўйинг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11200" t="66980" r="54231" b="8773"/>
          <a:stretch>
            <a:fillRect/>
          </a:stretch>
        </p:blipFill>
        <p:spPr bwMode="auto">
          <a:xfrm>
            <a:off x="428596" y="928670"/>
            <a:ext cx="4714908" cy="53578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5572132" y="1643612"/>
            <a:ext cx="3143272" cy="341632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uz-Cyrl-UZ" sz="2400" dirty="0" smtClean="0">
                <a:solidFill>
                  <a:schemeClr val="tx1"/>
                </a:solidFill>
              </a:rPr>
              <a:t>Агар қаламчалар жуда кўп бўлса, чуқур қазиб уни целофан билан қоплаб арпа-сув аралашмаси билан чуқурни тўлдириб ва қаламчаларни солиб қўйилади.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85762" y="714356"/>
            <a:ext cx="8472518" cy="56102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 marL="273050" indent="0" algn="ctr">
              <a:lnSpc>
                <a:spcPct val="110000"/>
              </a:lnSpc>
              <a:buNone/>
            </a:pP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Қаламчаларни кильчёвкалаш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0" algn="just">
              <a:lnSpc>
                <a:spcPct val="110000"/>
              </a:lnSpc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баҳор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(март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охири-апрел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)да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қаламчаларни экишдан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20-25 кун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кўмилган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ковлаб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ҳолати текширилгач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соғломлари пастки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куртаги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остидан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оқиш бўртамалар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­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каллюс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бўлмаган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янгиланади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бир-икки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кун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сувга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сўнгра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кильчёвкалаш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боғ-боғ қилиб боғланган қаламчалар пастки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учини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юқорига қаратиб махсус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чуқурга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чуқурлиги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60-70 см;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кенглиги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1-1,5 м.)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текис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қилиб жойланади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оралари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юмшоқ тупроқ 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тўлди-рилади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устига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7-8 см.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қалинликда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нам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юмшоқ тупроқ солинади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Кильчёвкалаш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жараёнини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жадаллаштириш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мақса-дида тупроқ устига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қум, чириган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гўнг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қипиқ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похол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парник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ромлари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ёпиб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lnSpc>
                <a:spcPct val="110000"/>
              </a:lnSpc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Қаламчалардаги юқори куртакларнинг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уйғонишини кечиктириш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мақсадида кильчёвка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таёрланган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чуқурлар тубига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қор босиш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lnSpc>
                <a:spcPct val="110000"/>
              </a:lnSpc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Тупроқ остида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ҳароратнинг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18-20</a:t>
            </a:r>
            <a:r>
              <a:rPr lang="ru-RU" sz="2000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натижасида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қаламчаларнинг пастки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кесилган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сарғиш-оқ бўр-тик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қадоқ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-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каллюслар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бўлади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жараён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ҳафта давом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Агар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 бундан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ортиқ туриб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қолса, пайдо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бўлаётган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илдизчалар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нобуд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Кильчёвкаланган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 дарҳол кўчат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етиштириладиган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ўтқазилиши лозим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500042"/>
            <a:ext cx="8186766" cy="582455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27305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илдизчалар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тезлаштиришда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ўстирувчи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моддалардан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фойдаланилади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қаламча-ларнинг тупроққа экиладиган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қисми гетероауксининг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0,15-0,20% ли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эритмасига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1-2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сутка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Қаламчаларни экишга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тайёрлашда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фойдаланилади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қаламчаларнинг ерга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кўмилади-ган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учи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пичоқ 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бошқа мослама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бўйламасига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3-4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жойидан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тилинади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бўлмаса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қаламчадаги иккита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юқориги куртакдан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бошқа қолган барча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куртаклар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ўткир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пичоқ 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қаламчаларда илдиз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пайдо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тезлаштиради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7305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Кильчёвкаланган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 куртаклар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бўрта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бошлаган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вақтида, апрелнинг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ярмида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кильчёвка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қилинмаган-лари эртароқ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­ март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охирларида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27305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пайвандлаш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фойдаланиш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пайвандаг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пайвандуст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қалам-чалар махсус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технология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асосида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олдиндан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тайёрланиб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қўлда 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машина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мослама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март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апрел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ойларида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тилчали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ҳамда ёрма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усулларда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пайвандланади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857232"/>
            <a:ext cx="8258204" cy="5467368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273050" indent="0" algn="ctr"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Қаламчаларни экиш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қилиш.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апрел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об-ҳаво илиқ келганда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март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ПРВН-2,5А, КЗУ-0,3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агрегатларига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эгатларга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Кичик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қўлда 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чуқурлиги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35-40 см. Агрегат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ўрнатилган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очгич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20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чуқурликда эгат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Чизел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панжаси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тубида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45-50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чуқурликда ёриқ ҳосил қилади.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органлари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КЗУ-0,3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агрегатига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учтадан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оддий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чизелга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ўрнатилади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Т-70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Т-75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тракторига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Тупроққа ишлов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етиштирилган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кўчат-ларни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механизация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қазиб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бўлиш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70-80-90 х10-12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схемада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; 1 га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125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 сарф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қаламчаларнинг тутиб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кетиши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дарҳол суғориш 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суғориш қаламчалар экиб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бўлингач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апрелда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кейингилари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май-июнда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мартадан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июлда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(2-3 марта),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(2 марта),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10-12 марта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суғориш нормаси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300-400 м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/га.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оралари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3-4 марта 12-14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чуқурликда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культивация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4-5 марта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чопиқ қилиниб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бегона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йўқотилади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714356"/>
            <a:ext cx="8258204" cy="561024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marL="96838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Қаламчаларнинг 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 марта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озиқлантирилади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Дастлабки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озиқлантириш бошланғич 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оширилиб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гектарига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соф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20-25 кг. азот, 35-40 кг. фосфор, 15-20 кг. калий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ўғитлар миқдори биринчи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озиқлантиришга нисбатан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озиқлантиришда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фақат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фосфор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калий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(азот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чўзилиши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етилмаслигига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сабаб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96838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Кўчатзордаги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софлигини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аниқлаш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август-сентябрда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апробация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Аралаш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белги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қўйи-лади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қазиб олишда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ажратилади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96838" indent="0" algn="just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октябр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ПРВН-2,5А плуги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ёрдамида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қазиб 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Стандарт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талабларига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жавоб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бермайдиган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сараланади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Одатда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 га.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кўчат-зордан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ҳолларда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70-75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25-50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боғланиб кўмилган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ҳолда экишгача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сақланади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стандарт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кўчатла-ри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чуқурларга жойланади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ерга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номи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сони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ёзилган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ёрлиқ осилган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қозиқлар қўйила-ди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ривожланмаган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қазиб олинмай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кўчатзорнинг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96838" indent="0" algn="just">
              <a:lnSpc>
                <a:spcPct val="120000"/>
              </a:lnSpc>
              <a:spcBef>
                <a:spcPts val="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rcRect l="50491" t="18027" r="9332" b="60998"/>
          <a:stretch>
            <a:fillRect/>
          </a:stretch>
        </p:blipFill>
        <p:spPr bwMode="auto">
          <a:xfrm>
            <a:off x="1000100" y="714356"/>
            <a:ext cx="7143800" cy="5572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/>
          <p:nvPr/>
        </p:nvPicPr>
        <p:blipFill>
          <a:blip r:embed="rId2"/>
          <a:srcRect l="50491" t="42971" r="9332" b="32426"/>
          <a:stretch>
            <a:fillRect/>
          </a:stretch>
        </p:blipFill>
        <p:spPr bwMode="auto">
          <a:xfrm>
            <a:off x="142844" y="214290"/>
            <a:ext cx="8715404" cy="6643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10438" t="5481" r="51336" b="73942"/>
          <a:stretch>
            <a:fillRect/>
          </a:stretch>
        </p:blipFill>
        <p:spPr bwMode="auto">
          <a:xfrm>
            <a:off x="357158" y="714356"/>
            <a:ext cx="8501122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10438" t="30866" r="51336" b="48365"/>
          <a:stretch>
            <a:fillRect/>
          </a:stretch>
        </p:blipFill>
        <p:spPr bwMode="auto">
          <a:xfrm>
            <a:off x="0" y="71462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/>
          <p:nvPr/>
        </p:nvPicPr>
        <p:blipFill>
          <a:blip r:embed="rId2"/>
          <a:srcRect l="10438" t="55673" r="51336" b="2278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14324" y="1357298"/>
            <a:ext cx="8258204" cy="457203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иссиқхоналарда етиштириш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Очиқ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кўчатлари-ни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доим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кутилган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натижани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беравермайди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 кўчатзор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жой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танлаш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алмашлаб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тизимини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жорий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қилиш, қаламчаларнинг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тез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қулай шароит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анча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қи-йинчиликлар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Россия, Украина, Молдова,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Ўзбекис-тон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Қозоғистон каби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мамлакатларда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иссиқхоналарда етиштиришга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алоҳида эътибор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берилмоқда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Мазкур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мамлакатларнинг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ўқув муассасаларида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илмий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амалий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чиқилган 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чиқаришга жорий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Иссиқхоналар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йиллик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ҳамда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қаламчаларидан 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йўл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айниқса қиш ойларида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кучидан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ер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сувдан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унумли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тежамли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қаламчаларни қисқа оралиқда 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3-4 марта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имкон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яратилади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311987"/>
            <a:ext cx="8143932" cy="830997"/>
          </a:xfrm>
          <a:prstGeom prst="rect">
            <a:avLst/>
          </a:prstGeom>
          <a:solidFill>
            <a:srgbClr val="92D050"/>
          </a:solidFill>
        </p:spPr>
        <p:style>
          <a:lnRef idx="0">
            <a:scrgbClr r="0" g="0" b="0"/>
          </a:lnRef>
          <a:fillRef idx="1003">
            <a:schemeClr val="dk2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pPr lvl="0"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ТОКНИ ТЕЗ УСУЛДА, КЎК ҚАЛАМЧАЛАРИДАН КЎПАЙТИРИШ ХУСУСИЯТЛАРИ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1285860"/>
            <a:ext cx="8329642" cy="4071966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273050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Иссиқхоналар доимий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ҳамда кўчма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улар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ойна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қопланган ва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полиэтилен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плёнкалари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ёпилган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махсус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қурилмалар 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жиҳозланган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шунингдек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сабзавот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экинлари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етиштириладиган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иссиқхоналардан ҳам фойдаланиш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Иссиқхоналарда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етиштиришда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иссиқ-хона тупроғининг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физик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хусусиятлари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унумдорлиги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аҳамиятга эга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Бунда 2:1:1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нисбатда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тайёрланган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чириган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гўнг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кукуни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донадор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тупроқ ҳамда қумдан иборат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сунъй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субстрат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натижа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Субстрат 35-40 см.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қалинликда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бироз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ёки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бўли-ши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тайёрлангани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маъқул.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15-18 см.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чуқурликда тасмасимон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усулда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Тасмалар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оралиғи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80 см.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тасмалардаги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қаторлар оралиғи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20-25 см.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 қатор бўйлаб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5 см.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оралиқда экилади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Бунда 1 га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иссиқхонага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350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тагача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 экиш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субстрат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намга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тўйдирилади.Бунда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 очиқ майдондагига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нисбатан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деярли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 ой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олдин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857232"/>
            <a:ext cx="8401080" cy="5467368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176213" indent="0" algn="just">
              <a:buNone/>
            </a:pP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 экилгач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18-20 кун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давомида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субстрат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намлиги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85-90%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сақлаб турилиши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Ҳаво намлиги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заррачаларидан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туман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ҳосил қилиш мосламалари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орқали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85-90%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даражада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ушлаб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турилиши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керак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Экишдан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ой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ўтгач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қаламчалар ҳар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август-сентябрда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ҳар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15-20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суғорилади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даври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июн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июл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август)да соф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ҳолда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азот, фосфор, калий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озиқлантирилади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(25-30 кг/га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ҳисобидан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).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Учинчи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озиқлантиришда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азот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солинмайди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Қа-ламчалар экилиб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1,5-2 ой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ўтгач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иссиқхона устидаги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полиэтилен плёнка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қўйилади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Ривожланаётган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тупроғи бегона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ўтлардан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ҳоли, юмшоқ ҳолда сақланади,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бачки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замбуруғ касалликларга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қарши курашилади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Кў-чатлар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октябр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охири­ноябр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ўрталарида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қазиб олинади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сараланади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экиш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сақланади.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 гектар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иссиқхонадан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220-300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минг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сифатли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олиш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очиқ майдондаги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кўчат-зорлардан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олинадиган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кўчатлардан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4-5 марта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кўп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Иссиқхона қурилиши учун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кетган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харажатлар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1-2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йилда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тўлиқ қопланиши мумкин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85794"/>
            <a:ext cx="8329642" cy="5538806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 marL="273050" indent="0" algn="ctr">
              <a:spcBef>
                <a:spcPts val="0"/>
              </a:spcBef>
              <a:buNone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қаламчалардан кўчат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0" algn="just">
              <a:spcBef>
                <a:spcPts val="0"/>
              </a:spcBef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жадал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усулларидан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Узумнинг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сархил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тез,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арзон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кўпроқ етиштиришда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1-2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қаламчалардан 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юқорида айтилган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иссиқхоналарда етиштирилади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гуллагунга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қадар таёрланади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25-30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Қаламчаларни эрталаб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5-6 дан 10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тайёрлаган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маъқул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 олиш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суткадан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ошмаслиги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Қаламчаларни вақтинчалик сақлаш 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ҳарорати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3-5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ҳаво намлиги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85-90 %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совиткичлардан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фойдаланилади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spcBef>
                <a:spcPts val="0"/>
              </a:spcBef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 олинадиган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айрим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новданинг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қисми-дан, асосан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барглари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ярмигача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қисқартирилади.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қаламчаларнинг пастки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бўғи-мидан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0,5-1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пастдан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қисми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0,5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юқорисидан кеси-лади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Қаламчаларни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юқориги кесик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0,5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юқори, пасткиси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бўғим оралиғи узунлигида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273050" indent="0" algn="just">
              <a:spcBef>
                <a:spcPts val="0"/>
              </a:spcBef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785794"/>
            <a:ext cx="8401080" cy="5538806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77500" lnSpcReduction="20000"/>
          </a:bodyPr>
          <a:lstStyle/>
          <a:p>
            <a:pPr marL="27305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ўстирувчи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моддалар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масалан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индолилсирка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кислотасининг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эритмаси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(50мг/л)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Эритманинг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ҳарорати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20-25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 дан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ошмаслиги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Эритмадаги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8-10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соатдан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чайилади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олдириш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полиэтилен плёнка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ёпилган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иссиқхона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(туман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қурилмасига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экиладиган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жойнинг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17-20 см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қатлами тенг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миқдорда солинган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чириган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майда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гўнг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 аралашмасидан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 см. ли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қатлами эса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йирик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қумдан иборат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қатор оралиғини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20-25 см.,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қатор бўйлаб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8-10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чуқурлигини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2-3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қилиб 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Исиқхонадаги ҳаво ҳарорати қаламчалар 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олгунга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қадар ўртача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20-25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намлиги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85-90%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бўлиши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лозим.Субстрат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ҳарорати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25-28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0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baseline="30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атрофида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Қаламчаларда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6-8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20-25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кунда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бошлайди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Қалам-чаларнинг ривожланишини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жадаллаштириш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улар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экилганидан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ой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ўтгач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минерал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ўғитлар 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озиқ-лантирилади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субстратнинг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метр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ҳисобига аммиакли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селитра (8 г.),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донадор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суперфосфат (15 г.),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калйли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ўғит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(5-7 г.)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15-20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кундан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кейин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марта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озиқ-лантирилиб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бунда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аммиакли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селитрадан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20-25 г.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калийли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ўғитдан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10-15 г.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714356"/>
            <a:ext cx="8329642" cy="5610244"/>
          </a:xfrm>
          <a:solidFill>
            <a:schemeClr val="accent4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pPr marL="27305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иккитагача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Август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иссиқхона устидаги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плёнкалар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субстрат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намлиги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60-70%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гача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камайтирилади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Бу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чиниқишига ёрдам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октябрнинг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икккинчи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ярмида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қазиб 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сараланади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қўшимча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ён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ҳосил қилиш хусусятига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Ўсув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даврида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қаламчаларда яхши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ривожланган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илдиз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тизимидан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ташқари,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50-60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узунликдаги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ҳам шаклланади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Эртароқ экилган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қаламчалардан кузга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бориб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экишга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яроқли кўчатлар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етишади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Июн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ойида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қаламчалардан ўсиб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чиққан новдалар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узунликда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пишиб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етмаслиги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туфайли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уларнинг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усти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қишга похол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беркитиб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қўйилади.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похол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ҳар бир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ўсимлик-даги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икки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новда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2-3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кўз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қолдириб кесилади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парвариш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қи-линиб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кузда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тўлақонли кўчат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Эрта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баҳорда 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қаламчаларни экиш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мақсадида иситиладиган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иссиқхоналарда энг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навлардан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иборат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она ток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тупларини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экиб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ўстириш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улардан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яшил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қаламчалар тайёрлаш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мумкин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 Она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туплар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80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х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50-60 см.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схемада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экилади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273050" indent="0" algn="just">
              <a:buNone/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477</TotalTime>
  <Words>3575</Words>
  <Application>Microsoft Office PowerPoint</Application>
  <PresentationFormat>Экран (4:3)</PresentationFormat>
  <Paragraphs>82</Paragraphs>
  <Slides>35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0" baseType="lpstr">
      <vt:lpstr>Calibri</vt:lpstr>
      <vt:lpstr>Constantia</vt:lpstr>
      <vt:lpstr>Times New Roman</vt:lpstr>
      <vt:lpstr>Wingdings 2</vt:lpstr>
      <vt:lpstr>Поток</vt:lpstr>
      <vt:lpstr>Презентация PowerPoint</vt:lpstr>
      <vt:lpstr>РЕЖА:</vt:lpstr>
      <vt:lpstr>Токни кўпайтириш усуллари.</vt:lpstr>
      <vt:lpstr>Презентация PowerPoint</vt:lpstr>
      <vt:lpstr>Пайванд қилиш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1-мавзу: Кириш. Узумчилик фани тўғрисида тушунча.</dc:title>
  <dc:creator>Лочинбек</dc:creator>
  <cp:lastModifiedBy>Yaxyoqulova Matluba</cp:lastModifiedBy>
  <cp:revision>79</cp:revision>
  <dcterms:created xsi:type="dcterms:W3CDTF">2018-03-22T08:12:01Z</dcterms:created>
  <dcterms:modified xsi:type="dcterms:W3CDTF">2018-04-09T07:04:04Z</dcterms:modified>
</cp:coreProperties>
</file>