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Override3.xml" ContentType="application/vnd.openxmlformats-officedocument.themeOverrid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1" r:id="rId1"/>
    <p:sldMasterId id="2147483924" r:id="rId2"/>
    <p:sldMasterId id="2147484071" r:id="rId3"/>
    <p:sldMasterId id="2147484083" r:id="rId4"/>
    <p:sldMasterId id="2147484095" r:id="rId5"/>
  </p:sldMasterIdLst>
  <p:notesMasterIdLst>
    <p:notesMasterId r:id="rId29"/>
  </p:notesMasterIdLst>
  <p:handoutMasterIdLst>
    <p:handoutMasterId r:id="rId30"/>
  </p:handoutMasterIdLst>
  <p:sldIdLst>
    <p:sldId id="355" r:id="rId6"/>
    <p:sldId id="261" r:id="rId7"/>
    <p:sldId id="326" r:id="rId8"/>
    <p:sldId id="356" r:id="rId9"/>
    <p:sldId id="357" r:id="rId10"/>
    <p:sldId id="363" r:id="rId11"/>
    <p:sldId id="389" r:id="rId12"/>
    <p:sldId id="391" r:id="rId13"/>
    <p:sldId id="395" r:id="rId14"/>
    <p:sldId id="380" r:id="rId15"/>
    <p:sldId id="390" r:id="rId16"/>
    <p:sldId id="396" r:id="rId17"/>
    <p:sldId id="382" r:id="rId18"/>
    <p:sldId id="383" r:id="rId19"/>
    <p:sldId id="384" r:id="rId20"/>
    <p:sldId id="385" r:id="rId21"/>
    <p:sldId id="386" r:id="rId22"/>
    <p:sldId id="379" r:id="rId23"/>
    <p:sldId id="387" r:id="rId24"/>
    <p:sldId id="388" r:id="rId25"/>
    <p:sldId id="359" r:id="rId26"/>
    <p:sldId id="364" r:id="rId27"/>
    <p:sldId id="334" r:id="rId28"/>
  </p:sldIdLst>
  <p:sldSz cx="9144000" cy="6858000" type="screen4x3"/>
  <p:notesSz cx="6858000" cy="9144000"/>
  <p:custDataLst>
    <p:tags r:id="rId31"/>
  </p:custDataLst>
  <p:defaultTextStyle>
    <a:defPPr>
      <a:defRPr lang="ru-RU"/>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99"/>
    <a:srgbClr val="00FFFF"/>
    <a:srgbClr val="FFFFFF"/>
    <a:srgbClr val="CC6600"/>
    <a:srgbClr val="FF6600"/>
    <a:srgbClr val="00FF00"/>
    <a:srgbClr val="C903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94075" autoAdjust="0"/>
  </p:normalViewPr>
  <p:slideViewPr>
    <p:cSldViewPr>
      <p:cViewPr varScale="1">
        <p:scale>
          <a:sx n="66" d="100"/>
          <a:sy n="66" d="100"/>
        </p:scale>
        <p:origin x="130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AB876-DCF6-449C-AFFD-3FD897148F5F}" type="doc">
      <dgm:prSet loTypeId="urn:microsoft.com/office/officeart/2005/8/layout/cycle3" loCatId="cycle" qsTypeId="urn:microsoft.com/office/officeart/2005/8/quickstyle/3d3" qsCatId="3D" csTypeId="urn:microsoft.com/office/officeart/2005/8/colors/colorful1#1" csCatId="colorful" phldr="1"/>
      <dgm:spPr/>
      <dgm:t>
        <a:bodyPr/>
        <a:lstStyle/>
        <a:p>
          <a:endParaRPr lang="ru-RU"/>
        </a:p>
      </dgm:t>
    </dgm:pt>
    <dgm:pt modelId="{8D9FFB08-73DA-4EDC-8BAE-0AF4D6EF48F8}">
      <dgm:prSet phldrT="[Текст]"/>
      <dgm:spPr/>
      <dgm:t>
        <a:bodyPr/>
        <a:lstStyle/>
        <a:p>
          <a:r>
            <a:rPr lang="uz-Cyrl-UZ" smtClean="0"/>
            <a:t>Мойли экинлар етиштириш технологияси</a:t>
          </a:r>
          <a:endParaRPr lang="ru-RU" dirty="0">
            <a:latin typeface="Times New Roman" pitchFamily="18" charset="0"/>
            <a:cs typeface="Times New Roman" pitchFamily="18" charset="0"/>
          </a:endParaRPr>
        </a:p>
      </dgm:t>
    </dgm:pt>
    <dgm:pt modelId="{DEE43477-8534-4AA8-B49E-2068FF68D3F9}" type="parTrans" cxnId="{F45A4BB6-F2F9-424C-B3B2-E74D839CBF4B}">
      <dgm:prSet/>
      <dgm:spPr/>
      <dgm:t>
        <a:bodyPr/>
        <a:lstStyle/>
        <a:p>
          <a:endParaRPr lang="ru-RU"/>
        </a:p>
      </dgm:t>
    </dgm:pt>
    <dgm:pt modelId="{1D6987BB-7A3C-4F3C-9649-241D897DF560}" type="sibTrans" cxnId="{F45A4BB6-F2F9-424C-B3B2-E74D839CBF4B}">
      <dgm:prSet/>
      <dgm:spPr/>
      <dgm:t>
        <a:bodyPr/>
        <a:lstStyle/>
        <a:p>
          <a:endParaRPr lang="ru-RU"/>
        </a:p>
      </dgm:t>
    </dgm:pt>
    <dgm:pt modelId="{0FF709A5-CC68-4ABA-BD42-5B03A25E1749}">
      <dgm:prSet phldrT="[Текст]"/>
      <dgm:spPr/>
      <dgm:t>
        <a:bodyPr/>
        <a:lstStyle/>
        <a:p>
          <a:r>
            <a:rPr lang="uz-Cyrl-UZ" smtClean="0"/>
            <a:t>Ўсимликшунослик</a:t>
          </a:r>
          <a:endParaRPr lang="ru-RU" dirty="0">
            <a:latin typeface="Times New Roman" pitchFamily="18" charset="0"/>
            <a:cs typeface="Times New Roman" pitchFamily="18" charset="0"/>
          </a:endParaRPr>
        </a:p>
      </dgm:t>
    </dgm:pt>
    <dgm:pt modelId="{16AB9E33-27C5-4401-8F8D-4F686475AC1A}" type="parTrans" cxnId="{4B974CC7-7C8D-491C-98BA-A8AAB6AE4AB8}">
      <dgm:prSet/>
      <dgm:spPr/>
      <dgm:t>
        <a:bodyPr/>
        <a:lstStyle/>
        <a:p>
          <a:endParaRPr lang="ru-RU"/>
        </a:p>
      </dgm:t>
    </dgm:pt>
    <dgm:pt modelId="{B93BE797-CCB4-4F9D-ACC7-FADC1391E11B}" type="sibTrans" cxnId="{4B974CC7-7C8D-491C-98BA-A8AAB6AE4AB8}">
      <dgm:prSet/>
      <dgm:spPr/>
      <dgm:t>
        <a:bodyPr/>
        <a:lstStyle/>
        <a:p>
          <a:endParaRPr lang="ru-RU"/>
        </a:p>
      </dgm:t>
    </dgm:pt>
    <dgm:pt modelId="{886BAAD5-4587-4B30-B9D9-40D8662797E1}">
      <dgm:prSet/>
      <dgm:spPr/>
      <dgm:t>
        <a:bodyPr/>
        <a:lstStyle/>
        <a:p>
          <a:r>
            <a:rPr lang="uz-Cyrl-UZ" smtClean="0"/>
            <a:t>Деҳқончилик</a:t>
          </a:r>
          <a:endParaRPr lang="ru-RU" dirty="0" smtClean="0">
            <a:latin typeface="Times New Roman" pitchFamily="18" charset="0"/>
            <a:cs typeface="Times New Roman" pitchFamily="18" charset="0"/>
          </a:endParaRPr>
        </a:p>
      </dgm:t>
    </dgm:pt>
    <dgm:pt modelId="{D78D31F7-69CC-4A42-ABEF-455CD1627A4E}" type="parTrans" cxnId="{7A75CAC1-D6B4-4444-BA83-592B566C44C0}">
      <dgm:prSet/>
      <dgm:spPr/>
      <dgm:t>
        <a:bodyPr/>
        <a:lstStyle/>
        <a:p>
          <a:endParaRPr lang="ru-RU"/>
        </a:p>
      </dgm:t>
    </dgm:pt>
    <dgm:pt modelId="{4D8D9075-5F89-42C9-9183-3419F14A577A}" type="sibTrans" cxnId="{7A75CAC1-D6B4-4444-BA83-592B566C44C0}">
      <dgm:prSet/>
      <dgm:spPr/>
      <dgm:t>
        <a:bodyPr/>
        <a:lstStyle/>
        <a:p>
          <a:endParaRPr lang="ru-RU"/>
        </a:p>
      </dgm:t>
    </dgm:pt>
    <dgm:pt modelId="{77A48929-ED14-4E0C-84B4-41084B13FA7E}">
      <dgm:prSet/>
      <dgm:spPr/>
      <dgm:t>
        <a:bodyPr/>
        <a:lstStyle/>
        <a:p>
          <a:r>
            <a:rPr lang="uz-Cyrl-UZ" smtClean="0"/>
            <a:t>Тупроқшунослик ва агрокимё</a:t>
          </a:r>
          <a:endParaRPr lang="ru-RU" dirty="0">
            <a:latin typeface="Times New Roman" pitchFamily="18" charset="0"/>
            <a:cs typeface="Times New Roman" pitchFamily="18" charset="0"/>
          </a:endParaRPr>
        </a:p>
      </dgm:t>
    </dgm:pt>
    <dgm:pt modelId="{30278DB1-92A7-425B-B570-72E4332013B6}" type="parTrans" cxnId="{888C1802-9BD0-4909-9560-75537F6E7298}">
      <dgm:prSet/>
      <dgm:spPr/>
      <dgm:t>
        <a:bodyPr/>
        <a:lstStyle/>
        <a:p>
          <a:endParaRPr lang="ru-RU"/>
        </a:p>
      </dgm:t>
    </dgm:pt>
    <dgm:pt modelId="{7AA1423F-41A6-4992-AA30-9F19F2B2854A}" type="sibTrans" cxnId="{888C1802-9BD0-4909-9560-75537F6E7298}">
      <dgm:prSet/>
      <dgm:spPr/>
      <dgm:t>
        <a:bodyPr/>
        <a:lstStyle/>
        <a:p>
          <a:endParaRPr lang="ru-RU"/>
        </a:p>
      </dgm:t>
    </dgm:pt>
    <dgm:pt modelId="{765A22BD-4B89-4249-A828-FBDBE1445FF2}">
      <dgm:prSet phldrT="[Текст]"/>
      <dgm:spPr/>
      <dgm:t>
        <a:bodyPr/>
        <a:lstStyle/>
        <a:p>
          <a:r>
            <a:rPr lang="uz-Cyrl-UZ" smtClean="0"/>
            <a:t>Ботаника ва ўсимликлар физиологияси</a:t>
          </a:r>
          <a:endParaRPr lang="ru-RU" dirty="0">
            <a:latin typeface="Times New Roman" pitchFamily="18" charset="0"/>
            <a:cs typeface="Times New Roman" pitchFamily="18" charset="0"/>
          </a:endParaRPr>
        </a:p>
      </dgm:t>
    </dgm:pt>
    <dgm:pt modelId="{0AB89615-B38F-48AC-9D9A-71C8B11B5923}" type="parTrans" cxnId="{D290260A-A9B7-4343-9A99-38B9571F1F0F}">
      <dgm:prSet/>
      <dgm:spPr/>
      <dgm:t>
        <a:bodyPr/>
        <a:lstStyle/>
        <a:p>
          <a:endParaRPr lang="ru-RU"/>
        </a:p>
      </dgm:t>
    </dgm:pt>
    <dgm:pt modelId="{A9D5BD73-89BA-4B86-A1B9-AA1AC60AE367}" type="sibTrans" cxnId="{D290260A-A9B7-4343-9A99-38B9571F1F0F}">
      <dgm:prSet/>
      <dgm:spPr/>
      <dgm:t>
        <a:bodyPr/>
        <a:lstStyle/>
        <a:p>
          <a:endParaRPr lang="ru-RU"/>
        </a:p>
      </dgm:t>
    </dgm:pt>
    <dgm:pt modelId="{F9E16D67-2DFA-43B8-9656-64CBEF81A643}" type="pres">
      <dgm:prSet presAssocID="{92AAB876-DCF6-449C-AFFD-3FD897148F5F}" presName="Name0" presStyleCnt="0">
        <dgm:presLayoutVars>
          <dgm:dir/>
          <dgm:resizeHandles val="exact"/>
        </dgm:presLayoutVars>
      </dgm:prSet>
      <dgm:spPr/>
      <dgm:t>
        <a:bodyPr/>
        <a:lstStyle/>
        <a:p>
          <a:endParaRPr lang="ru-RU"/>
        </a:p>
      </dgm:t>
    </dgm:pt>
    <dgm:pt modelId="{B4EEA792-6D1B-439F-B8CF-6B131EC11C5C}" type="pres">
      <dgm:prSet presAssocID="{92AAB876-DCF6-449C-AFFD-3FD897148F5F}" presName="cycle" presStyleCnt="0"/>
      <dgm:spPr/>
      <dgm:t>
        <a:bodyPr/>
        <a:lstStyle/>
        <a:p>
          <a:endParaRPr lang="ru-RU"/>
        </a:p>
      </dgm:t>
    </dgm:pt>
    <dgm:pt modelId="{7E2D2FE1-18B6-44D9-991E-852CB994A567}" type="pres">
      <dgm:prSet presAssocID="{8D9FFB08-73DA-4EDC-8BAE-0AF4D6EF48F8}" presName="nodeFirstNode" presStyleLbl="node1" presStyleIdx="0" presStyleCnt="5">
        <dgm:presLayoutVars>
          <dgm:bulletEnabled val="1"/>
        </dgm:presLayoutVars>
      </dgm:prSet>
      <dgm:spPr/>
      <dgm:t>
        <a:bodyPr/>
        <a:lstStyle/>
        <a:p>
          <a:endParaRPr lang="ru-RU"/>
        </a:p>
      </dgm:t>
    </dgm:pt>
    <dgm:pt modelId="{EC4C5EA4-83C2-46DD-8F7C-3EF777C1ADB8}" type="pres">
      <dgm:prSet presAssocID="{1D6987BB-7A3C-4F3C-9649-241D897DF560}" presName="sibTransFirstNode" presStyleLbl="bgShp" presStyleIdx="0" presStyleCnt="1"/>
      <dgm:spPr/>
      <dgm:t>
        <a:bodyPr/>
        <a:lstStyle/>
        <a:p>
          <a:endParaRPr lang="ru-RU"/>
        </a:p>
      </dgm:t>
    </dgm:pt>
    <dgm:pt modelId="{302F3B2C-C700-4D6C-AB4B-5616D8C3687E}" type="pres">
      <dgm:prSet presAssocID="{886BAAD5-4587-4B30-B9D9-40D8662797E1}" presName="nodeFollowingNodes" presStyleLbl="node1" presStyleIdx="1" presStyleCnt="5">
        <dgm:presLayoutVars>
          <dgm:bulletEnabled val="1"/>
        </dgm:presLayoutVars>
      </dgm:prSet>
      <dgm:spPr/>
      <dgm:t>
        <a:bodyPr/>
        <a:lstStyle/>
        <a:p>
          <a:endParaRPr lang="ru-RU"/>
        </a:p>
      </dgm:t>
    </dgm:pt>
    <dgm:pt modelId="{153D8491-6A66-4562-BF2F-C01B23306139}" type="pres">
      <dgm:prSet presAssocID="{77A48929-ED14-4E0C-84B4-41084B13FA7E}" presName="nodeFollowingNodes" presStyleLbl="node1" presStyleIdx="2" presStyleCnt="5" custRadScaleRad="107494" custRadScaleInc="-22137">
        <dgm:presLayoutVars>
          <dgm:bulletEnabled val="1"/>
        </dgm:presLayoutVars>
      </dgm:prSet>
      <dgm:spPr/>
      <dgm:t>
        <a:bodyPr/>
        <a:lstStyle/>
        <a:p>
          <a:endParaRPr lang="ru-RU"/>
        </a:p>
      </dgm:t>
    </dgm:pt>
    <dgm:pt modelId="{6D3B37C3-7EDF-492F-8D42-1CFEEDC3EC85}" type="pres">
      <dgm:prSet presAssocID="{765A22BD-4B89-4249-A828-FBDBE1445FF2}" presName="nodeFollowingNodes" presStyleLbl="node1" presStyleIdx="3" presStyleCnt="5" custRadScaleRad="106861" custRadScaleInc="18502">
        <dgm:presLayoutVars>
          <dgm:bulletEnabled val="1"/>
        </dgm:presLayoutVars>
      </dgm:prSet>
      <dgm:spPr/>
      <dgm:t>
        <a:bodyPr/>
        <a:lstStyle/>
        <a:p>
          <a:endParaRPr lang="ru-RU"/>
        </a:p>
      </dgm:t>
    </dgm:pt>
    <dgm:pt modelId="{53B209AE-C9E7-4780-BD82-F11E0EBF8292}" type="pres">
      <dgm:prSet presAssocID="{0FF709A5-CC68-4ABA-BD42-5B03A25E1749}" presName="nodeFollowingNodes" presStyleLbl="node1" presStyleIdx="4" presStyleCnt="5">
        <dgm:presLayoutVars>
          <dgm:bulletEnabled val="1"/>
        </dgm:presLayoutVars>
      </dgm:prSet>
      <dgm:spPr/>
      <dgm:t>
        <a:bodyPr/>
        <a:lstStyle/>
        <a:p>
          <a:endParaRPr lang="ru-RU"/>
        </a:p>
      </dgm:t>
    </dgm:pt>
  </dgm:ptLst>
  <dgm:cxnLst>
    <dgm:cxn modelId="{EA6841B4-2043-4617-9392-B63C9DCE531C}" type="presOf" srcId="{77A48929-ED14-4E0C-84B4-41084B13FA7E}" destId="{153D8491-6A66-4562-BF2F-C01B23306139}" srcOrd="0" destOrd="0" presId="urn:microsoft.com/office/officeart/2005/8/layout/cycle3"/>
    <dgm:cxn modelId="{1CBB1D67-1DEC-4286-BBCE-C376B1D2AB3A}" type="presOf" srcId="{8D9FFB08-73DA-4EDC-8BAE-0AF4D6EF48F8}" destId="{7E2D2FE1-18B6-44D9-991E-852CB994A567}" srcOrd="0" destOrd="0" presId="urn:microsoft.com/office/officeart/2005/8/layout/cycle3"/>
    <dgm:cxn modelId="{DD19EE79-7D2F-4F6E-9B2A-71822B384AE2}" type="presOf" srcId="{92AAB876-DCF6-449C-AFFD-3FD897148F5F}" destId="{F9E16D67-2DFA-43B8-9656-64CBEF81A643}" srcOrd="0" destOrd="0" presId="urn:microsoft.com/office/officeart/2005/8/layout/cycle3"/>
    <dgm:cxn modelId="{4FF88381-0D60-4AFE-8D40-04213D770D7F}" type="presOf" srcId="{1D6987BB-7A3C-4F3C-9649-241D897DF560}" destId="{EC4C5EA4-83C2-46DD-8F7C-3EF777C1ADB8}" srcOrd="0" destOrd="0" presId="urn:microsoft.com/office/officeart/2005/8/layout/cycle3"/>
    <dgm:cxn modelId="{F45A4BB6-F2F9-424C-B3B2-E74D839CBF4B}" srcId="{92AAB876-DCF6-449C-AFFD-3FD897148F5F}" destId="{8D9FFB08-73DA-4EDC-8BAE-0AF4D6EF48F8}" srcOrd="0" destOrd="0" parTransId="{DEE43477-8534-4AA8-B49E-2068FF68D3F9}" sibTransId="{1D6987BB-7A3C-4F3C-9649-241D897DF560}"/>
    <dgm:cxn modelId="{888C1802-9BD0-4909-9560-75537F6E7298}" srcId="{92AAB876-DCF6-449C-AFFD-3FD897148F5F}" destId="{77A48929-ED14-4E0C-84B4-41084B13FA7E}" srcOrd="2" destOrd="0" parTransId="{30278DB1-92A7-425B-B570-72E4332013B6}" sibTransId="{7AA1423F-41A6-4992-AA30-9F19F2B2854A}"/>
    <dgm:cxn modelId="{DA7450CB-7439-4D69-9010-56BE760CF4AD}" type="presOf" srcId="{765A22BD-4B89-4249-A828-FBDBE1445FF2}" destId="{6D3B37C3-7EDF-492F-8D42-1CFEEDC3EC85}" srcOrd="0" destOrd="0" presId="urn:microsoft.com/office/officeart/2005/8/layout/cycle3"/>
    <dgm:cxn modelId="{1885C5D4-5F71-46DC-B6BD-A6B99BAA34E0}" type="presOf" srcId="{0FF709A5-CC68-4ABA-BD42-5B03A25E1749}" destId="{53B209AE-C9E7-4780-BD82-F11E0EBF8292}" srcOrd="0" destOrd="0" presId="urn:microsoft.com/office/officeart/2005/8/layout/cycle3"/>
    <dgm:cxn modelId="{4B974CC7-7C8D-491C-98BA-A8AAB6AE4AB8}" srcId="{92AAB876-DCF6-449C-AFFD-3FD897148F5F}" destId="{0FF709A5-CC68-4ABA-BD42-5B03A25E1749}" srcOrd="4" destOrd="0" parTransId="{16AB9E33-27C5-4401-8F8D-4F686475AC1A}" sibTransId="{B93BE797-CCB4-4F9D-ACC7-FADC1391E11B}"/>
    <dgm:cxn modelId="{D290260A-A9B7-4343-9A99-38B9571F1F0F}" srcId="{92AAB876-DCF6-449C-AFFD-3FD897148F5F}" destId="{765A22BD-4B89-4249-A828-FBDBE1445FF2}" srcOrd="3" destOrd="0" parTransId="{0AB89615-B38F-48AC-9D9A-71C8B11B5923}" sibTransId="{A9D5BD73-89BA-4B86-A1B9-AA1AC60AE367}"/>
    <dgm:cxn modelId="{7A75CAC1-D6B4-4444-BA83-592B566C44C0}" srcId="{92AAB876-DCF6-449C-AFFD-3FD897148F5F}" destId="{886BAAD5-4587-4B30-B9D9-40D8662797E1}" srcOrd="1" destOrd="0" parTransId="{D78D31F7-69CC-4A42-ABEF-455CD1627A4E}" sibTransId="{4D8D9075-5F89-42C9-9183-3419F14A577A}"/>
    <dgm:cxn modelId="{666809F7-EE4E-41FC-831C-084F3E376766}" type="presOf" srcId="{886BAAD5-4587-4B30-B9D9-40D8662797E1}" destId="{302F3B2C-C700-4D6C-AB4B-5616D8C3687E}" srcOrd="0" destOrd="0" presId="urn:microsoft.com/office/officeart/2005/8/layout/cycle3"/>
    <dgm:cxn modelId="{DE373486-4BB9-4E54-8EEE-15D557C0274D}" type="presParOf" srcId="{F9E16D67-2DFA-43B8-9656-64CBEF81A643}" destId="{B4EEA792-6D1B-439F-B8CF-6B131EC11C5C}" srcOrd="0" destOrd="0" presId="urn:microsoft.com/office/officeart/2005/8/layout/cycle3"/>
    <dgm:cxn modelId="{FDCD2774-2065-441A-A021-049EAE1ED974}" type="presParOf" srcId="{B4EEA792-6D1B-439F-B8CF-6B131EC11C5C}" destId="{7E2D2FE1-18B6-44D9-991E-852CB994A567}" srcOrd="0" destOrd="0" presId="urn:microsoft.com/office/officeart/2005/8/layout/cycle3"/>
    <dgm:cxn modelId="{830ABC2F-E3AF-4CF5-8C46-3724018E7119}" type="presParOf" srcId="{B4EEA792-6D1B-439F-B8CF-6B131EC11C5C}" destId="{EC4C5EA4-83C2-46DD-8F7C-3EF777C1ADB8}" srcOrd="1" destOrd="0" presId="urn:microsoft.com/office/officeart/2005/8/layout/cycle3"/>
    <dgm:cxn modelId="{718EE3E6-4E46-4066-8092-9C6EE392646F}" type="presParOf" srcId="{B4EEA792-6D1B-439F-B8CF-6B131EC11C5C}" destId="{302F3B2C-C700-4D6C-AB4B-5616D8C3687E}" srcOrd="2" destOrd="0" presId="urn:microsoft.com/office/officeart/2005/8/layout/cycle3"/>
    <dgm:cxn modelId="{BC1B4EC9-A2A0-4CEF-B789-F8E4FA3AD310}" type="presParOf" srcId="{B4EEA792-6D1B-439F-B8CF-6B131EC11C5C}" destId="{153D8491-6A66-4562-BF2F-C01B23306139}" srcOrd="3" destOrd="0" presId="urn:microsoft.com/office/officeart/2005/8/layout/cycle3"/>
    <dgm:cxn modelId="{24A3F7BB-732F-4D1F-9E80-B5F1ED8C64F5}" type="presParOf" srcId="{B4EEA792-6D1B-439F-B8CF-6B131EC11C5C}" destId="{6D3B37C3-7EDF-492F-8D42-1CFEEDC3EC85}" srcOrd="4" destOrd="0" presId="urn:microsoft.com/office/officeart/2005/8/layout/cycle3"/>
    <dgm:cxn modelId="{AF464EAF-1A1D-4370-A063-ACD4DE4FCEA4}" type="presParOf" srcId="{B4EEA792-6D1B-439F-B8CF-6B131EC11C5C}" destId="{53B209AE-C9E7-4780-BD82-F11E0EBF8292}"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B5EC18-268F-4898-BFDA-D9FF470CA2D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ru-RU"/>
        </a:p>
      </dgm:t>
    </dgm:pt>
    <dgm:pt modelId="{A08ACEC4-B4EB-4AE2-9B9A-A61A6E156752}">
      <dgm:prSet phldrT="[Текст]" custT="1"/>
      <dgm:spPr/>
      <dgm:t>
        <a:bodyPr/>
        <a:lstStyle/>
        <a:p>
          <a:r>
            <a:rPr lang="ru-RU" sz="1400" smtClean="0"/>
            <a:t>Асл мойли ўсимлик</a:t>
          </a:r>
          <a:endParaRPr lang="ru-RU" sz="1400"/>
        </a:p>
      </dgm:t>
    </dgm:pt>
    <dgm:pt modelId="{0ECB988A-6C45-41E8-94A8-25FA8B8C999D}" type="parTrans" cxnId="{85037ED6-AD40-4852-A386-28C010FAC8AF}">
      <dgm:prSet/>
      <dgm:spPr/>
      <dgm:t>
        <a:bodyPr/>
        <a:lstStyle/>
        <a:p>
          <a:endParaRPr lang="ru-RU" sz="2000"/>
        </a:p>
      </dgm:t>
    </dgm:pt>
    <dgm:pt modelId="{70807989-090A-4A71-BB55-90CE178C2AFF}" type="sibTrans" cxnId="{85037ED6-AD40-4852-A386-28C010FAC8AF}">
      <dgm:prSet/>
      <dgm:spPr/>
      <dgm:t>
        <a:bodyPr/>
        <a:lstStyle/>
        <a:p>
          <a:endParaRPr lang="ru-RU" sz="2000"/>
        </a:p>
      </dgm:t>
    </dgm:pt>
    <dgm:pt modelId="{32977BE2-1FEE-4BBD-A430-EC26AE79DA49}">
      <dgm:prSet phldrT="[Текст]" custT="1"/>
      <dgm:spPr/>
      <dgm:t>
        <a:bodyPr/>
        <a:lstStyle/>
        <a:p>
          <a:r>
            <a:rPr lang="ru-RU" sz="1400" smtClean="0"/>
            <a:t>Агар ўсимлик фақат уруғидан мой олиш мақсадида ўстирилса ва унинг бошқа махсулотлари иккиламчи бўлиб, мойига нисбатан қадрсиз бўлса, бундай ўсимликни асл мойли ўсимлик – деб аташ мумкин</a:t>
          </a:r>
          <a:endParaRPr lang="ru-RU" sz="1400"/>
        </a:p>
      </dgm:t>
    </dgm:pt>
    <dgm:pt modelId="{EDA1C1FC-5639-4383-A074-B15EBC5314D6}" type="parTrans" cxnId="{656025BC-DD8A-41F7-BE39-7D78E43FD81F}">
      <dgm:prSet/>
      <dgm:spPr/>
      <dgm:t>
        <a:bodyPr/>
        <a:lstStyle/>
        <a:p>
          <a:endParaRPr lang="ru-RU" sz="2000"/>
        </a:p>
      </dgm:t>
    </dgm:pt>
    <dgm:pt modelId="{E4B7BF3A-615B-49BC-87B1-D48A699F7261}" type="sibTrans" cxnId="{656025BC-DD8A-41F7-BE39-7D78E43FD81F}">
      <dgm:prSet/>
      <dgm:spPr/>
      <dgm:t>
        <a:bodyPr/>
        <a:lstStyle/>
        <a:p>
          <a:endParaRPr lang="ru-RU" sz="2000"/>
        </a:p>
      </dgm:t>
    </dgm:pt>
    <dgm:pt modelId="{3C7106EC-63C1-4D90-B7DF-EF0C5E7312B1}">
      <dgm:prSet phldrT="[Текст]" custT="1"/>
      <dgm:spPr/>
      <dgm:t>
        <a:bodyPr/>
        <a:lstStyle/>
        <a:p>
          <a:r>
            <a:rPr lang="ru-RU" sz="1400" smtClean="0"/>
            <a:t>Кунгабоқар, канакунжут, кунжут, махсар ва тунг ўсимликлари асл мойли ўсимликлар ҳисобланади</a:t>
          </a:r>
          <a:endParaRPr lang="ru-RU" sz="1400"/>
        </a:p>
      </dgm:t>
    </dgm:pt>
    <dgm:pt modelId="{3B1DCB27-AFA3-4655-8182-FD1D28B6FDB6}" type="parTrans" cxnId="{044D6478-4CA9-4B4A-8935-24EE184629E3}">
      <dgm:prSet/>
      <dgm:spPr/>
      <dgm:t>
        <a:bodyPr/>
        <a:lstStyle/>
        <a:p>
          <a:endParaRPr lang="ru-RU" sz="2000"/>
        </a:p>
      </dgm:t>
    </dgm:pt>
    <dgm:pt modelId="{F7F238B9-3312-406E-9B56-0E4002FF09F8}" type="sibTrans" cxnId="{044D6478-4CA9-4B4A-8935-24EE184629E3}">
      <dgm:prSet/>
      <dgm:spPr/>
      <dgm:t>
        <a:bodyPr/>
        <a:lstStyle/>
        <a:p>
          <a:endParaRPr lang="ru-RU" sz="2000"/>
        </a:p>
      </dgm:t>
    </dgm:pt>
    <dgm:pt modelId="{02AE375B-AEBC-46ED-8B73-748FFA5E481B}">
      <dgm:prSet phldrT="[Текст]" custT="1"/>
      <dgm:spPr/>
      <dgm:t>
        <a:bodyPr/>
        <a:lstStyle/>
        <a:p>
          <a:r>
            <a:rPr lang="ru-RU" sz="1400" smtClean="0"/>
            <a:t>Толали-мойли ўсимликлар</a:t>
          </a:r>
          <a:endParaRPr lang="ru-RU" sz="1400"/>
        </a:p>
      </dgm:t>
    </dgm:pt>
    <dgm:pt modelId="{82527F6A-F23A-4FA4-A911-4397F582840F}" type="parTrans" cxnId="{007974EF-F437-4CBE-A116-11523ED69019}">
      <dgm:prSet/>
      <dgm:spPr/>
      <dgm:t>
        <a:bodyPr/>
        <a:lstStyle/>
        <a:p>
          <a:endParaRPr lang="ru-RU" sz="2000"/>
        </a:p>
      </dgm:t>
    </dgm:pt>
    <dgm:pt modelId="{AA59848D-C11F-4297-A522-2E6CF3807169}" type="sibTrans" cxnId="{007974EF-F437-4CBE-A116-11523ED69019}">
      <dgm:prSet/>
      <dgm:spPr/>
      <dgm:t>
        <a:bodyPr/>
        <a:lstStyle/>
        <a:p>
          <a:endParaRPr lang="ru-RU" sz="2000"/>
        </a:p>
      </dgm:t>
    </dgm:pt>
    <dgm:pt modelId="{1A2EF77B-6E86-48D0-9FD5-43A2255E64FD}">
      <dgm:prSet phldrT="[Текст]" custT="1"/>
      <dgm:spPr/>
      <dgm:t>
        <a:bodyPr/>
        <a:lstStyle/>
        <a:p>
          <a:r>
            <a:rPr lang="ru-RU" sz="1400" smtClean="0"/>
            <a:t>Бу ўсимликлар уруғларидан мой олиш ягона мақсад эмас. Бу ўсимликлардан тола олиш ҳам муҳим аҳамиятга эга. Толали-мойли ўсимликларга пахта, зиғир ва каноп киради</a:t>
          </a:r>
          <a:endParaRPr lang="ru-RU" sz="1400"/>
        </a:p>
      </dgm:t>
    </dgm:pt>
    <dgm:pt modelId="{382C9245-121B-489F-AFC0-B9DF57A53FEC}" type="parTrans" cxnId="{61E3D41E-40CD-4A52-8F1E-AE751D2F586C}">
      <dgm:prSet/>
      <dgm:spPr/>
      <dgm:t>
        <a:bodyPr/>
        <a:lstStyle/>
        <a:p>
          <a:endParaRPr lang="ru-RU" sz="2000"/>
        </a:p>
      </dgm:t>
    </dgm:pt>
    <dgm:pt modelId="{2E27A4B2-4CB5-4D39-A0A9-ACD79E591F2F}" type="sibTrans" cxnId="{61E3D41E-40CD-4A52-8F1E-AE751D2F586C}">
      <dgm:prSet/>
      <dgm:spPr/>
      <dgm:t>
        <a:bodyPr/>
        <a:lstStyle/>
        <a:p>
          <a:endParaRPr lang="ru-RU" sz="2000"/>
        </a:p>
      </dgm:t>
    </dgm:pt>
    <dgm:pt modelId="{2C61E5C8-0F04-41AA-B0E9-8EF8B77A14DE}">
      <dgm:prSet phldrT="[Текст]" custT="1"/>
      <dgm:spPr/>
      <dgm:t>
        <a:bodyPr/>
        <a:lstStyle/>
        <a:p>
          <a:r>
            <a:rPr lang="ru-RU" sz="1400" smtClean="0"/>
            <a:t>Эфирли-мойли ўсимликлар</a:t>
          </a:r>
          <a:endParaRPr lang="ru-RU" sz="1400"/>
        </a:p>
      </dgm:t>
    </dgm:pt>
    <dgm:pt modelId="{08E8110B-E905-41C0-A480-7565F26F544C}" type="parTrans" cxnId="{EA08AAC2-E50B-44C0-9F73-20A412F84726}">
      <dgm:prSet/>
      <dgm:spPr/>
      <dgm:t>
        <a:bodyPr/>
        <a:lstStyle/>
        <a:p>
          <a:endParaRPr lang="ru-RU" sz="2000"/>
        </a:p>
      </dgm:t>
    </dgm:pt>
    <dgm:pt modelId="{50AA80EA-8193-415A-913A-E7840E67E704}" type="sibTrans" cxnId="{EA08AAC2-E50B-44C0-9F73-20A412F84726}">
      <dgm:prSet/>
      <dgm:spPr/>
      <dgm:t>
        <a:bodyPr/>
        <a:lstStyle/>
        <a:p>
          <a:endParaRPr lang="ru-RU" sz="2000"/>
        </a:p>
      </dgm:t>
    </dgm:pt>
    <dgm:pt modelId="{80ACEB14-8F2E-4DF8-A468-9FF8E3EA2C19}">
      <dgm:prSet phldrT="[Текст]" custT="1"/>
      <dgm:spPr/>
      <dgm:t>
        <a:bodyPr/>
        <a:lstStyle/>
        <a:p>
          <a:r>
            <a:rPr lang="ru-RU" sz="1400" smtClean="0"/>
            <a:t>Уларнинг уруғларида мой билан бирга эфир мойлари бор. Бундай уруғлардан олинадиган мой иккиламчи, қиммати пастроқ махсулот бўлиб, уруғдан эфирлардан кейин ажратиб олинади</a:t>
          </a:r>
          <a:endParaRPr lang="ru-RU" sz="1400"/>
        </a:p>
      </dgm:t>
    </dgm:pt>
    <dgm:pt modelId="{D92EF07B-9B5E-42EA-A291-BCC5CC3AD015}" type="parTrans" cxnId="{3908F4B8-BDCF-4A56-A59B-40FAB15F7B5E}">
      <dgm:prSet/>
      <dgm:spPr/>
      <dgm:t>
        <a:bodyPr/>
        <a:lstStyle/>
        <a:p>
          <a:endParaRPr lang="ru-RU" sz="2000"/>
        </a:p>
      </dgm:t>
    </dgm:pt>
    <dgm:pt modelId="{A09BC1D4-1730-43A4-B29C-06C00F90585C}" type="sibTrans" cxnId="{3908F4B8-BDCF-4A56-A59B-40FAB15F7B5E}">
      <dgm:prSet/>
      <dgm:spPr/>
      <dgm:t>
        <a:bodyPr/>
        <a:lstStyle/>
        <a:p>
          <a:endParaRPr lang="ru-RU" sz="2000"/>
        </a:p>
      </dgm:t>
    </dgm:pt>
    <dgm:pt modelId="{0CFBD37E-7EEC-4BEC-AF90-3C3920E37079}">
      <dgm:prSet custT="1"/>
      <dgm:spPr/>
      <dgm:t>
        <a:bodyPr/>
        <a:lstStyle/>
        <a:p>
          <a:r>
            <a:rPr lang="ru-RU" sz="1400" smtClean="0"/>
            <a:t>Оқсилли-мойли ўсимликлар</a:t>
          </a:r>
          <a:endParaRPr lang="ru-RU" sz="1400"/>
        </a:p>
      </dgm:t>
    </dgm:pt>
    <dgm:pt modelId="{ADFE6655-C751-4D10-ADA2-97B99F313830}" type="parTrans" cxnId="{78C84455-11D5-49E1-AF77-EF1F562A9B5D}">
      <dgm:prSet/>
      <dgm:spPr/>
      <dgm:t>
        <a:bodyPr/>
        <a:lstStyle/>
        <a:p>
          <a:endParaRPr lang="ru-RU" sz="2000"/>
        </a:p>
      </dgm:t>
    </dgm:pt>
    <dgm:pt modelId="{28FAB913-7A59-4369-804B-322CA6842584}" type="sibTrans" cxnId="{78C84455-11D5-49E1-AF77-EF1F562A9B5D}">
      <dgm:prSet/>
      <dgm:spPr/>
      <dgm:t>
        <a:bodyPr/>
        <a:lstStyle/>
        <a:p>
          <a:endParaRPr lang="ru-RU" sz="2000"/>
        </a:p>
      </dgm:t>
    </dgm:pt>
    <dgm:pt modelId="{1F5B46C2-3FBD-46B6-A5E9-57677647EC18}">
      <dgm:prSet custT="1"/>
      <dgm:spPr/>
      <dgm:t>
        <a:bodyPr/>
        <a:lstStyle/>
        <a:p>
          <a:r>
            <a:rPr lang="ru-RU" sz="1400" smtClean="0"/>
            <a:t>Зиравор-мойли ўсимликлар</a:t>
          </a:r>
          <a:endParaRPr lang="ru-RU" sz="1400"/>
        </a:p>
      </dgm:t>
    </dgm:pt>
    <dgm:pt modelId="{6920A889-2334-42DF-B452-AC267EEB0DA1}" type="parTrans" cxnId="{5D41FFCF-9B7B-45E7-B592-03825F749757}">
      <dgm:prSet/>
      <dgm:spPr/>
      <dgm:t>
        <a:bodyPr/>
        <a:lstStyle/>
        <a:p>
          <a:endParaRPr lang="ru-RU" sz="2000"/>
        </a:p>
      </dgm:t>
    </dgm:pt>
    <dgm:pt modelId="{5C68A061-B7FB-4E60-BB67-D0E9E41399A8}" type="sibTrans" cxnId="{5D41FFCF-9B7B-45E7-B592-03825F749757}">
      <dgm:prSet/>
      <dgm:spPr/>
      <dgm:t>
        <a:bodyPr/>
        <a:lstStyle/>
        <a:p>
          <a:endParaRPr lang="ru-RU" sz="2000"/>
        </a:p>
      </dgm:t>
    </dgm:pt>
    <dgm:pt modelId="{4057FC66-8C2D-40A3-BA3C-8B3AAC45A5BD}">
      <dgm:prSet custT="1"/>
      <dgm:spPr/>
      <dgm:t>
        <a:bodyPr/>
        <a:lstStyle/>
        <a:p>
          <a:r>
            <a:rPr lang="ru-RU" sz="1400" smtClean="0"/>
            <a:t>Уларнинг уруғида кўп мой бўлиши билан бирга, уруғнинг липид бўлмаган қисми халқ хўжалиги учун қимматли махсулот ҳисобланади</a:t>
          </a:r>
          <a:endParaRPr lang="ru-RU" sz="1400"/>
        </a:p>
      </dgm:t>
    </dgm:pt>
    <dgm:pt modelId="{CB210E54-6344-4AE7-8565-47CD076024DA}" type="parTrans" cxnId="{DC23BB27-EC43-469D-AE7F-956FCFF4B990}">
      <dgm:prSet/>
      <dgm:spPr/>
      <dgm:t>
        <a:bodyPr/>
        <a:lstStyle/>
        <a:p>
          <a:endParaRPr lang="ru-RU" sz="2000"/>
        </a:p>
      </dgm:t>
    </dgm:pt>
    <dgm:pt modelId="{3267F0C5-AEC5-4C2C-9AA3-01F8C16C3271}" type="sibTrans" cxnId="{DC23BB27-EC43-469D-AE7F-956FCFF4B990}">
      <dgm:prSet/>
      <dgm:spPr/>
      <dgm:t>
        <a:bodyPr/>
        <a:lstStyle/>
        <a:p>
          <a:endParaRPr lang="ru-RU" sz="2000"/>
        </a:p>
      </dgm:t>
    </dgm:pt>
    <dgm:pt modelId="{6223EFD6-F45E-4E3E-B45B-DC8C8171408B}">
      <dgm:prSet custT="1"/>
      <dgm:spPr/>
      <dgm:t>
        <a:bodyPr/>
        <a:lstStyle/>
        <a:p>
          <a:r>
            <a:rPr lang="ru-RU" sz="1400" smtClean="0"/>
            <a:t>Бундай уруғларнинг липид бўлмаган қисмидан махсус таъм берувчи моддалар олинади (горчица)</a:t>
          </a:r>
          <a:endParaRPr lang="ru-RU" sz="1400"/>
        </a:p>
      </dgm:t>
    </dgm:pt>
    <dgm:pt modelId="{24404FFA-4547-43E7-A805-C8E9FF9B79FB}" type="parTrans" cxnId="{F9770AE4-29DA-4986-97D3-8086DDAAC777}">
      <dgm:prSet/>
      <dgm:spPr/>
      <dgm:t>
        <a:bodyPr/>
        <a:lstStyle/>
        <a:p>
          <a:endParaRPr lang="ru-RU" sz="2000"/>
        </a:p>
      </dgm:t>
    </dgm:pt>
    <dgm:pt modelId="{FA30B3D0-4E4F-4925-A669-5F04F33B1706}" type="sibTrans" cxnId="{F9770AE4-29DA-4986-97D3-8086DDAAC777}">
      <dgm:prSet/>
      <dgm:spPr/>
      <dgm:t>
        <a:bodyPr/>
        <a:lstStyle/>
        <a:p>
          <a:endParaRPr lang="ru-RU" sz="2000"/>
        </a:p>
      </dgm:t>
    </dgm:pt>
    <dgm:pt modelId="{E5812357-4C37-4286-A77F-273870AF7AC0}" type="pres">
      <dgm:prSet presAssocID="{5BB5EC18-268F-4898-BFDA-D9FF470CA2DB}" presName="Name0" presStyleCnt="0">
        <dgm:presLayoutVars>
          <dgm:dir/>
          <dgm:animLvl val="lvl"/>
          <dgm:resizeHandles val="exact"/>
        </dgm:presLayoutVars>
      </dgm:prSet>
      <dgm:spPr/>
    </dgm:pt>
    <dgm:pt modelId="{C7AE05A6-E241-4C09-9508-0F45B3B33B2E}" type="pres">
      <dgm:prSet presAssocID="{A08ACEC4-B4EB-4AE2-9B9A-A61A6E156752}" presName="composite" presStyleCnt="0"/>
      <dgm:spPr/>
    </dgm:pt>
    <dgm:pt modelId="{3E34F71C-2D6A-41BF-9A8E-02574BB552A0}" type="pres">
      <dgm:prSet presAssocID="{A08ACEC4-B4EB-4AE2-9B9A-A61A6E156752}" presName="parTx" presStyleLbl="alignNode1" presStyleIdx="0" presStyleCnt="5">
        <dgm:presLayoutVars>
          <dgm:chMax val="0"/>
          <dgm:chPref val="0"/>
          <dgm:bulletEnabled val="1"/>
        </dgm:presLayoutVars>
      </dgm:prSet>
      <dgm:spPr/>
      <dgm:t>
        <a:bodyPr/>
        <a:lstStyle/>
        <a:p>
          <a:endParaRPr lang="ru-RU"/>
        </a:p>
      </dgm:t>
    </dgm:pt>
    <dgm:pt modelId="{81EE8F6A-79F1-42D4-B526-C3150A5C7184}" type="pres">
      <dgm:prSet presAssocID="{A08ACEC4-B4EB-4AE2-9B9A-A61A6E156752}" presName="desTx" presStyleLbl="alignAccFollowNode1" presStyleIdx="0" presStyleCnt="5">
        <dgm:presLayoutVars>
          <dgm:bulletEnabled val="1"/>
        </dgm:presLayoutVars>
      </dgm:prSet>
      <dgm:spPr/>
      <dgm:t>
        <a:bodyPr/>
        <a:lstStyle/>
        <a:p>
          <a:endParaRPr lang="ru-RU"/>
        </a:p>
      </dgm:t>
    </dgm:pt>
    <dgm:pt modelId="{F1E1D431-DB7E-4310-8F6C-FCA08982BF7D}" type="pres">
      <dgm:prSet presAssocID="{70807989-090A-4A71-BB55-90CE178C2AFF}" presName="space" presStyleCnt="0"/>
      <dgm:spPr/>
    </dgm:pt>
    <dgm:pt modelId="{734AEDB6-5E8E-4432-9A56-119A0B5C3E8B}" type="pres">
      <dgm:prSet presAssocID="{02AE375B-AEBC-46ED-8B73-748FFA5E481B}" presName="composite" presStyleCnt="0"/>
      <dgm:spPr/>
    </dgm:pt>
    <dgm:pt modelId="{8072E6F6-20D0-4DEB-BD15-3E74C0758AAB}" type="pres">
      <dgm:prSet presAssocID="{02AE375B-AEBC-46ED-8B73-748FFA5E481B}" presName="parTx" presStyleLbl="alignNode1" presStyleIdx="1" presStyleCnt="5">
        <dgm:presLayoutVars>
          <dgm:chMax val="0"/>
          <dgm:chPref val="0"/>
          <dgm:bulletEnabled val="1"/>
        </dgm:presLayoutVars>
      </dgm:prSet>
      <dgm:spPr/>
      <dgm:t>
        <a:bodyPr/>
        <a:lstStyle/>
        <a:p>
          <a:endParaRPr lang="ru-RU"/>
        </a:p>
      </dgm:t>
    </dgm:pt>
    <dgm:pt modelId="{038EFFAF-B430-4A48-B7EC-10FBA7FDC73C}" type="pres">
      <dgm:prSet presAssocID="{02AE375B-AEBC-46ED-8B73-748FFA5E481B}" presName="desTx" presStyleLbl="alignAccFollowNode1" presStyleIdx="1" presStyleCnt="5">
        <dgm:presLayoutVars>
          <dgm:bulletEnabled val="1"/>
        </dgm:presLayoutVars>
      </dgm:prSet>
      <dgm:spPr/>
      <dgm:t>
        <a:bodyPr/>
        <a:lstStyle/>
        <a:p>
          <a:endParaRPr lang="ru-RU"/>
        </a:p>
      </dgm:t>
    </dgm:pt>
    <dgm:pt modelId="{9395BA06-9656-4F45-A09F-6309371E419E}" type="pres">
      <dgm:prSet presAssocID="{AA59848D-C11F-4297-A522-2E6CF3807169}" presName="space" presStyleCnt="0"/>
      <dgm:spPr/>
    </dgm:pt>
    <dgm:pt modelId="{18016FFD-7180-40BA-8F01-66C82F5ADD63}" type="pres">
      <dgm:prSet presAssocID="{2C61E5C8-0F04-41AA-B0E9-8EF8B77A14DE}" presName="composite" presStyleCnt="0"/>
      <dgm:spPr/>
    </dgm:pt>
    <dgm:pt modelId="{6757B2BE-3430-44D7-9206-92B762913803}" type="pres">
      <dgm:prSet presAssocID="{2C61E5C8-0F04-41AA-B0E9-8EF8B77A14DE}" presName="parTx" presStyleLbl="alignNode1" presStyleIdx="2" presStyleCnt="5">
        <dgm:presLayoutVars>
          <dgm:chMax val="0"/>
          <dgm:chPref val="0"/>
          <dgm:bulletEnabled val="1"/>
        </dgm:presLayoutVars>
      </dgm:prSet>
      <dgm:spPr/>
      <dgm:t>
        <a:bodyPr/>
        <a:lstStyle/>
        <a:p>
          <a:endParaRPr lang="ru-RU"/>
        </a:p>
      </dgm:t>
    </dgm:pt>
    <dgm:pt modelId="{66AF1D89-0D98-4D8D-B8D0-BE2E3DE89AA0}" type="pres">
      <dgm:prSet presAssocID="{2C61E5C8-0F04-41AA-B0E9-8EF8B77A14DE}" presName="desTx" presStyleLbl="alignAccFollowNode1" presStyleIdx="2" presStyleCnt="5">
        <dgm:presLayoutVars>
          <dgm:bulletEnabled val="1"/>
        </dgm:presLayoutVars>
      </dgm:prSet>
      <dgm:spPr/>
      <dgm:t>
        <a:bodyPr/>
        <a:lstStyle/>
        <a:p>
          <a:endParaRPr lang="ru-RU"/>
        </a:p>
      </dgm:t>
    </dgm:pt>
    <dgm:pt modelId="{44292B0A-5C88-4595-80AD-8068AEE7CC0D}" type="pres">
      <dgm:prSet presAssocID="{50AA80EA-8193-415A-913A-E7840E67E704}" presName="space" presStyleCnt="0"/>
      <dgm:spPr/>
    </dgm:pt>
    <dgm:pt modelId="{BA64F7C9-7907-4424-A9FB-16F624431BAB}" type="pres">
      <dgm:prSet presAssocID="{0CFBD37E-7EEC-4BEC-AF90-3C3920E37079}" presName="composite" presStyleCnt="0"/>
      <dgm:spPr/>
    </dgm:pt>
    <dgm:pt modelId="{7A0D287A-EA91-46B9-9EEE-A7BE10958D52}" type="pres">
      <dgm:prSet presAssocID="{0CFBD37E-7EEC-4BEC-AF90-3C3920E37079}" presName="parTx" presStyleLbl="alignNode1" presStyleIdx="3" presStyleCnt="5">
        <dgm:presLayoutVars>
          <dgm:chMax val="0"/>
          <dgm:chPref val="0"/>
          <dgm:bulletEnabled val="1"/>
        </dgm:presLayoutVars>
      </dgm:prSet>
      <dgm:spPr/>
      <dgm:t>
        <a:bodyPr/>
        <a:lstStyle/>
        <a:p>
          <a:endParaRPr lang="ru-RU"/>
        </a:p>
      </dgm:t>
    </dgm:pt>
    <dgm:pt modelId="{8BB85937-5A73-4395-B285-EB74559F44F1}" type="pres">
      <dgm:prSet presAssocID="{0CFBD37E-7EEC-4BEC-AF90-3C3920E37079}" presName="desTx" presStyleLbl="alignAccFollowNode1" presStyleIdx="3" presStyleCnt="5">
        <dgm:presLayoutVars>
          <dgm:bulletEnabled val="1"/>
        </dgm:presLayoutVars>
      </dgm:prSet>
      <dgm:spPr/>
      <dgm:t>
        <a:bodyPr/>
        <a:lstStyle/>
        <a:p>
          <a:endParaRPr lang="ru-RU"/>
        </a:p>
      </dgm:t>
    </dgm:pt>
    <dgm:pt modelId="{19D0745F-65B8-4575-BB29-68336FCE988C}" type="pres">
      <dgm:prSet presAssocID="{28FAB913-7A59-4369-804B-322CA6842584}" presName="space" presStyleCnt="0"/>
      <dgm:spPr/>
    </dgm:pt>
    <dgm:pt modelId="{5E867772-96F9-4764-8868-222657607E52}" type="pres">
      <dgm:prSet presAssocID="{1F5B46C2-3FBD-46B6-A5E9-57677647EC18}" presName="composite" presStyleCnt="0"/>
      <dgm:spPr/>
    </dgm:pt>
    <dgm:pt modelId="{EB917780-64FE-4804-A28A-F15F6A215048}" type="pres">
      <dgm:prSet presAssocID="{1F5B46C2-3FBD-46B6-A5E9-57677647EC18}" presName="parTx" presStyleLbl="alignNode1" presStyleIdx="4" presStyleCnt="5">
        <dgm:presLayoutVars>
          <dgm:chMax val="0"/>
          <dgm:chPref val="0"/>
          <dgm:bulletEnabled val="1"/>
        </dgm:presLayoutVars>
      </dgm:prSet>
      <dgm:spPr/>
      <dgm:t>
        <a:bodyPr/>
        <a:lstStyle/>
        <a:p>
          <a:endParaRPr lang="ru-RU"/>
        </a:p>
      </dgm:t>
    </dgm:pt>
    <dgm:pt modelId="{908B1E14-AD69-44F5-B850-3AECC182D6FC}" type="pres">
      <dgm:prSet presAssocID="{1F5B46C2-3FBD-46B6-A5E9-57677647EC18}" presName="desTx" presStyleLbl="alignAccFollowNode1" presStyleIdx="4" presStyleCnt="5">
        <dgm:presLayoutVars>
          <dgm:bulletEnabled val="1"/>
        </dgm:presLayoutVars>
      </dgm:prSet>
      <dgm:spPr/>
      <dgm:t>
        <a:bodyPr/>
        <a:lstStyle/>
        <a:p>
          <a:endParaRPr lang="ru-RU"/>
        </a:p>
      </dgm:t>
    </dgm:pt>
  </dgm:ptLst>
  <dgm:cxnLst>
    <dgm:cxn modelId="{DC23BB27-EC43-469D-AE7F-956FCFF4B990}" srcId="{0CFBD37E-7EEC-4BEC-AF90-3C3920E37079}" destId="{4057FC66-8C2D-40A3-BA3C-8B3AAC45A5BD}" srcOrd="0" destOrd="0" parTransId="{CB210E54-6344-4AE7-8565-47CD076024DA}" sibTransId="{3267F0C5-AEC5-4C2C-9AA3-01F8C16C3271}"/>
    <dgm:cxn modelId="{5D41FFCF-9B7B-45E7-B592-03825F749757}" srcId="{5BB5EC18-268F-4898-BFDA-D9FF470CA2DB}" destId="{1F5B46C2-3FBD-46B6-A5E9-57677647EC18}" srcOrd="4" destOrd="0" parTransId="{6920A889-2334-42DF-B452-AC267EEB0DA1}" sibTransId="{5C68A061-B7FB-4E60-BB67-D0E9E41399A8}"/>
    <dgm:cxn modelId="{85037ED6-AD40-4852-A386-28C010FAC8AF}" srcId="{5BB5EC18-268F-4898-BFDA-D9FF470CA2DB}" destId="{A08ACEC4-B4EB-4AE2-9B9A-A61A6E156752}" srcOrd="0" destOrd="0" parTransId="{0ECB988A-6C45-41E8-94A8-25FA8B8C999D}" sibTransId="{70807989-090A-4A71-BB55-90CE178C2AFF}"/>
    <dgm:cxn modelId="{EA08AAC2-E50B-44C0-9F73-20A412F84726}" srcId="{5BB5EC18-268F-4898-BFDA-D9FF470CA2DB}" destId="{2C61E5C8-0F04-41AA-B0E9-8EF8B77A14DE}" srcOrd="2" destOrd="0" parTransId="{08E8110B-E905-41C0-A480-7565F26F544C}" sibTransId="{50AA80EA-8193-415A-913A-E7840E67E704}"/>
    <dgm:cxn modelId="{BB4462A0-D31D-4A3B-8DA1-B588D1988787}" type="presOf" srcId="{A08ACEC4-B4EB-4AE2-9B9A-A61A6E156752}" destId="{3E34F71C-2D6A-41BF-9A8E-02574BB552A0}" srcOrd="0" destOrd="0" presId="urn:microsoft.com/office/officeart/2005/8/layout/hList1"/>
    <dgm:cxn modelId="{3908F4B8-BDCF-4A56-A59B-40FAB15F7B5E}" srcId="{2C61E5C8-0F04-41AA-B0E9-8EF8B77A14DE}" destId="{80ACEB14-8F2E-4DF8-A468-9FF8E3EA2C19}" srcOrd="0" destOrd="0" parTransId="{D92EF07B-9B5E-42EA-A291-BCC5CC3AD015}" sibTransId="{A09BC1D4-1730-43A4-B29C-06C00F90585C}"/>
    <dgm:cxn modelId="{B2F8609F-5BA6-445C-827D-C6422CB98E46}" type="presOf" srcId="{4057FC66-8C2D-40A3-BA3C-8B3AAC45A5BD}" destId="{8BB85937-5A73-4395-B285-EB74559F44F1}" srcOrd="0" destOrd="0" presId="urn:microsoft.com/office/officeart/2005/8/layout/hList1"/>
    <dgm:cxn modelId="{DC8E2864-EDF8-4BB3-978C-7F4A3577AE4B}" type="presOf" srcId="{1F5B46C2-3FBD-46B6-A5E9-57677647EC18}" destId="{EB917780-64FE-4804-A28A-F15F6A215048}" srcOrd="0" destOrd="0" presId="urn:microsoft.com/office/officeart/2005/8/layout/hList1"/>
    <dgm:cxn modelId="{4BB95F3A-B0E0-48EC-8E44-8F3D7C3C4B45}" type="presOf" srcId="{02AE375B-AEBC-46ED-8B73-748FFA5E481B}" destId="{8072E6F6-20D0-4DEB-BD15-3E74C0758AAB}" srcOrd="0" destOrd="0" presId="urn:microsoft.com/office/officeart/2005/8/layout/hList1"/>
    <dgm:cxn modelId="{2C474EA0-CB0C-40FF-83C3-F90042FDEC97}" type="presOf" srcId="{2C61E5C8-0F04-41AA-B0E9-8EF8B77A14DE}" destId="{6757B2BE-3430-44D7-9206-92B762913803}" srcOrd="0" destOrd="0" presId="urn:microsoft.com/office/officeart/2005/8/layout/hList1"/>
    <dgm:cxn modelId="{9EE816EC-7000-4E2E-BD58-71689CBDAFF4}" type="presOf" srcId="{6223EFD6-F45E-4E3E-B45B-DC8C8171408B}" destId="{908B1E14-AD69-44F5-B850-3AECC182D6FC}" srcOrd="0" destOrd="0" presId="urn:microsoft.com/office/officeart/2005/8/layout/hList1"/>
    <dgm:cxn modelId="{656025BC-DD8A-41F7-BE39-7D78E43FD81F}" srcId="{A08ACEC4-B4EB-4AE2-9B9A-A61A6E156752}" destId="{32977BE2-1FEE-4BBD-A430-EC26AE79DA49}" srcOrd="0" destOrd="0" parTransId="{EDA1C1FC-5639-4383-A074-B15EBC5314D6}" sibTransId="{E4B7BF3A-615B-49BC-87B1-D48A699F7261}"/>
    <dgm:cxn modelId="{054A6D64-1851-48C7-B718-F2166AC5A94B}" type="presOf" srcId="{32977BE2-1FEE-4BBD-A430-EC26AE79DA49}" destId="{81EE8F6A-79F1-42D4-B526-C3150A5C7184}" srcOrd="0" destOrd="0" presId="urn:microsoft.com/office/officeart/2005/8/layout/hList1"/>
    <dgm:cxn modelId="{00A012D4-C21C-484C-ABF2-8D361561B7F6}" type="presOf" srcId="{80ACEB14-8F2E-4DF8-A468-9FF8E3EA2C19}" destId="{66AF1D89-0D98-4D8D-B8D0-BE2E3DE89AA0}" srcOrd="0" destOrd="0" presId="urn:microsoft.com/office/officeart/2005/8/layout/hList1"/>
    <dgm:cxn modelId="{61E3D41E-40CD-4A52-8F1E-AE751D2F586C}" srcId="{02AE375B-AEBC-46ED-8B73-748FFA5E481B}" destId="{1A2EF77B-6E86-48D0-9FD5-43A2255E64FD}" srcOrd="0" destOrd="0" parTransId="{382C9245-121B-489F-AFC0-B9DF57A53FEC}" sibTransId="{2E27A4B2-4CB5-4D39-A0A9-ACD79E591F2F}"/>
    <dgm:cxn modelId="{F26164EB-9981-4FE3-98B8-C7D957AA3AA8}" type="presOf" srcId="{3C7106EC-63C1-4D90-B7DF-EF0C5E7312B1}" destId="{81EE8F6A-79F1-42D4-B526-C3150A5C7184}" srcOrd="0" destOrd="1" presId="urn:microsoft.com/office/officeart/2005/8/layout/hList1"/>
    <dgm:cxn modelId="{69CD9E6F-E1A6-43CE-A9F0-11C41C5FD624}" type="presOf" srcId="{1A2EF77B-6E86-48D0-9FD5-43A2255E64FD}" destId="{038EFFAF-B430-4A48-B7EC-10FBA7FDC73C}" srcOrd="0" destOrd="0" presId="urn:microsoft.com/office/officeart/2005/8/layout/hList1"/>
    <dgm:cxn modelId="{F9770AE4-29DA-4986-97D3-8086DDAAC777}" srcId="{1F5B46C2-3FBD-46B6-A5E9-57677647EC18}" destId="{6223EFD6-F45E-4E3E-B45B-DC8C8171408B}" srcOrd="0" destOrd="0" parTransId="{24404FFA-4547-43E7-A805-C8E9FF9B79FB}" sibTransId="{FA30B3D0-4E4F-4925-A669-5F04F33B1706}"/>
    <dgm:cxn modelId="{05643134-871A-40C2-8BB6-2719FA8B0B67}" type="presOf" srcId="{0CFBD37E-7EEC-4BEC-AF90-3C3920E37079}" destId="{7A0D287A-EA91-46B9-9EEE-A7BE10958D52}" srcOrd="0" destOrd="0" presId="urn:microsoft.com/office/officeart/2005/8/layout/hList1"/>
    <dgm:cxn modelId="{007974EF-F437-4CBE-A116-11523ED69019}" srcId="{5BB5EC18-268F-4898-BFDA-D9FF470CA2DB}" destId="{02AE375B-AEBC-46ED-8B73-748FFA5E481B}" srcOrd="1" destOrd="0" parTransId="{82527F6A-F23A-4FA4-A911-4397F582840F}" sibTransId="{AA59848D-C11F-4297-A522-2E6CF3807169}"/>
    <dgm:cxn modelId="{044D6478-4CA9-4B4A-8935-24EE184629E3}" srcId="{A08ACEC4-B4EB-4AE2-9B9A-A61A6E156752}" destId="{3C7106EC-63C1-4D90-B7DF-EF0C5E7312B1}" srcOrd="1" destOrd="0" parTransId="{3B1DCB27-AFA3-4655-8182-FD1D28B6FDB6}" sibTransId="{F7F238B9-3312-406E-9B56-0E4002FF09F8}"/>
    <dgm:cxn modelId="{2A371378-60AA-4567-99C0-9A671D0D6A6F}" type="presOf" srcId="{5BB5EC18-268F-4898-BFDA-D9FF470CA2DB}" destId="{E5812357-4C37-4286-A77F-273870AF7AC0}" srcOrd="0" destOrd="0" presId="urn:microsoft.com/office/officeart/2005/8/layout/hList1"/>
    <dgm:cxn modelId="{78C84455-11D5-49E1-AF77-EF1F562A9B5D}" srcId="{5BB5EC18-268F-4898-BFDA-D9FF470CA2DB}" destId="{0CFBD37E-7EEC-4BEC-AF90-3C3920E37079}" srcOrd="3" destOrd="0" parTransId="{ADFE6655-C751-4D10-ADA2-97B99F313830}" sibTransId="{28FAB913-7A59-4369-804B-322CA6842584}"/>
    <dgm:cxn modelId="{C36E4FBE-CE68-47AA-A998-C037F518F258}" type="presParOf" srcId="{E5812357-4C37-4286-A77F-273870AF7AC0}" destId="{C7AE05A6-E241-4C09-9508-0F45B3B33B2E}" srcOrd="0" destOrd="0" presId="urn:microsoft.com/office/officeart/2005/8/layout/hList1"/>
    <dgm:cxn modelId="{06F27C78-32FF-4DD6-A444-817E7E3C47F9}" type="presParOf" srcId="{C7AE05A6-E241-4C09-9508-0F45B3B33B2E}" destId="{3E34F71C-2D6A-41BF-9A8E-02574BB552A0}" srcOrd="0" destOrd="0" presId="urn:microsoft.com/office/officeart/2005/8/layout/hList1"/>
    <dgm:cxn modelId="{650D4435-A3B7-4676-B1A4-FA671B313B29}" type="presParOf" srcId="{C7AE05A6-E241-4C09-9508-0F45B3B33B2E}" destId="{81EE8F6A-79F1-42D4-B526-C3150A5C7184}" srcOrd="1" destOrd="0" presId="urn:microsoft.com/office/officeart/2005/8/layout/hList1"/>
    <dgm:cxn modelId="{42220C4B-6AE2-4347-85F1-083DD21D3EF5}" type="presParOf" srcId="{E5812357-4C37-4286-A77F-273870AF7AC0}" destId="{F1E1D431-DB7E-4310-8F6C-FCA08982BF7D}" srcOrd="1" destOrd="0" presId="urn:microsoft.com/office/officeart/2005/8/layout/hList1"/>
    <dgm:cxn modelId="{03A2BEA4-B7BB-4EA9-B342-4CA7A7C5AFB9}" type="presParOf" srcId="{E5812357-4C37-4286-A77F-273870AF7AC0}" destId="{734AEDB6-5E8E-4432-9A56-119A0B5C3E8B}" srcOrd="2" destOrd="0" presId="urn:microsoft.com/office/officeart/2005/8/layout/hList1"/>
    <dgm:cxn modelId="{C123FB11-75CC-4AF9-B5BC-8ED3B7F62A53}" type="presParOf" srcId="{734AEDB6-5E8E-4432-9A56-119A0B5C3E8B}" destId="{8072E6F6-20D0-4DEB-BD15-3E74C0758AAB}" srcOrd="0" destOrd="0" presId="urn:microsoft.com/office/officeart/2005/8/layout/hList1"/>
    <dgm:cxn modelId="{3C9EC30C-E549-4BAA-A2AC-F84EE82C98FA}" type="presParOf" srcId="{734AEDB6-5E8E-4432-9A56-119A0B5C3E8B}" destId="{038EFFAF-B430-4A48-B7EC-10FBA7FDC73C}" srcOrd="1" destOrd="0" presId="urn:microsoft.com/office/officeart/2005/8/layout/hList1"/>
    <dgm:cxn modelId="{55F2393E-3694-4A7E-B4CD-3535589B49FF}" type="presParOf" srcId="{E5812357-4C37-4286-A77F-273870AF7AC0}" destId="{9395BA06-9656-4F45-A09F-6309371E419E}" srcOrd="3" destOrd="0" presId="urn:microsoft.com/office/officeart/2005/8/layout/hList1"/>
    <dgm:cxn modelId="{C0E7C192-5263-49F9-9B9C-AE85B4BEC03F}" type="presParOf" srcId="{E5812357-4C37-4286-A77F-273870AF7AC0}" destId="{18016FFD-7180-40BA-8F01-66C82F5ADD63}" srcOrd="4" destOrd="0" presId="urn:microsoft.com/office/officeart/2005/8/layout/hList1"/>
    <dgm:cxn modelId="{589A3B7D-A9AF-4BF0-B786-6507281A1C4B}" type="presParOf" srcId="{18016FFD-7180-40BA-8F01-66C82F5ADD63}" destId="{6757B2BE-3430-44D7-9206-92B762913803}" srcOrd="0" destOrd="0" presId="urn:microsoft.com/office/officeart/2005/8/layout/hList1"/>
    <dgm:cxn modelId="{5A1A1065-F9B4-4BD1-B5C0-C44264C33C40}" type="presParOf" srcId="{18016FFD-7180-40BA-8F01-66C82F5ADD63}" destId="{66AF1D89-0D98-4D8D-B8D0-BE2E3DE89AA0}" srcOrd="1" destOrd="0" presId="urn:microsoft.com/office/officeart/2005/8/layout/hList1"/>
    <dgm:cxn modelId="{0A6E9494-3EB7-4D81-8A8E-303CE8C0382D}" type="presParOf" srcId="{E5812357-4C37-4286-A77F-273870AF7AC0}" destId="{44292B0A-5C88-4595-80AD-8068AEE7CC0D}" srcOrd="5" destOrd="0" presId="urn:microsoft.com/office/officeart/2005/8/layout/hList1"/>
    <dgm:cxn modelId="{0EAD74D8-9832-4157-AF47-B09143223506}" type="presParOf" srcId="{E5812357-4C37-4286-A77F-273870AF7AC0}" destId="{BA64F7C9-7907-4424-A9FB-16F624431BAB}" srcOrd="6" destOrd="0" presId="urn:microsoft.com/office/officeart/2005/8/layout/hList1"/>
    <dgm:cxn modelId="{87E721A6-8056-4E6B-8424-6323E637D124}" type="presParOf" srcId="{BA64F7C9-7907-4424-A9FB-16F624431BAB}" destId="{7A0D287A-EA91-46B9-9EEE-A7BE10958D52}" srcOrd="0" destOrd="0" presId="urn:microsoft.com/office/officeart/2005/8/layout/hList1"/>
    <dgm:cxn modelId="{53FFC7EB-D5A0-4C18-AFC8-CAA6156881F0}" type="presParOf" srcId="{BA64F7C9-7907-4424-A9FB-16F624431BAB}" destId="{8BB85937-5A73-4395-B285-EB74559F44F1}" srcOrd="1" destOrd="0" presId="urn:microsoft.com/office/officeart/2005/8/layout/hList1"/>
    <dgm:cxn modelId="{8A8008CA-A1CB-4DA3-9D23-149A5C68DBEB}" type="presParOf" srcId="{E5812357-4C37-4286-A77F-273870AF7AC0}" destId="{19D0745F-65B8-4575-BB29-68336FCE988C}" srcOrd="7" destOrd="0" presId="urn:microsoft.com/office/officeart/2005/8/layout/hList1"/>
    <dgm:cxn modelId="{2472B7AD-26D4-4DC7-A13D-7805B69B8C30}" type="presParOf" srcId="{E5812357-4C37-4286-A77F-273870AF7AC0}" destId="{5E867772-96F9-4764-8868-222657607E52}" srcOrd="8" destOrd="0" presId="urn:microsoft.com/office/officeart/2005/8/layout/hList1"/>
    <dgm:cxn modelId="{20ECA5B9-4FE1-4F17-8EB2-D9F33A8C0AA3}" type="presParOf" srcId="{5E867772-96F9-4764-8868-222657607E52}" destId="{EB917780-64FE-4804-A28A-F15F6A215048}" srcOrd="0" destOrd="0" presId="urn:microsoft.com/office/officeart/2005/8/layout/hList1"/>
    <dgm:cxn modelId="{8EABA36C-A025-44BE-84AB-17A05F9FDABC}" type="presParOf" srcId="{5E867772-96F9-4764-8868-222657607E52}" destId="{908B1E14-AD69-44F5-B850-3AECC182D6F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C5EA4-83C2-46DD-8F7C-3EF777C1ADB8}">
      <dsp:nvSpPr>
        <dsp:cNvPr id="0" name=""/>
        <dsp:cNvSpPr/>
      </dsp:nvSpPr>
      <dsp:spPr>
        <a:xfrm>
          <a:off x="1169626" y="-38901"/>
          <a:ext cx="6447621" cy="6447621"/>
        </a:xfrm>
        <a:prstGeom prst="circularArrow">
          <a:avLst>
            <a:gd name="adj1" fmla="val 5544"/>
            <a:gd name="adj2" fmla="val 330680"/>
            <a:gd name="adj3" fmla="val 13758427"/>
            <a:gd name="adj4" fmla="val 17396622"/>
            <a:gd name="adj5" fmla="val 5757"/>
          </a:avLst>
        </a:prstGeom>
        <a:solidFill>
          <a:schemeClr val="accent2">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7E2D2FE1-18B6-44D9-991E-852CB994A567}">
      <dsp:nvSpPr>
        <dsp:cNvPr id="0" name=""/>
        <dsp:cNvSpPr/>
      </dsp:nvSpPr>
      <dsp:spPr>
        <a:xfrm>
          <a:off x="2872466" y="2980"/>
          <a:ext cx="3041940" cy="1520970"/>
        </a:xfrm>
        <a:prstGeom prst="roundRect">
          <a:avLst/>
        </a:prstGeom>
        <a:solidFill>
          <a:schemeClr val="accent2">
            <a:hueOff val="0"/>
            <a:satOff val="0"/>
            <a:lumOff val="0"/>
            <a:alphaOff val="0"/>
          </a:schemeClr>
        </a:soli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smtClean="0"/>
            <a:t>Мойли экинлар етиштириш технологияси</a:t>
          </a:r>
          <a:endParaRPr lang="ru-RU" sz="2400" kern="1200" dirty="0">
            <a:latin typeface="Times New Roman" pitchFamily="18" charset="0"/>
            <a:cs typeface="Times New Roman" pitchFamily="18" charset="0"/>
          </a:endParaRPr>
        </a:p>
      </dsp:txBody>
      <dsp:txXfrm>
        <a:off x="2946714" y="77228"/>
        <a:ext cx="2893444" cy="1372474"/>
      </dsp:txXfrm>
    </dsp:sp>
    <dsp:sp modelId="{302F3B2C-C700-4D6C-AB4B-5616D8C3687E}">
      <dsp:nvSpPr>
        <dsp:cNvPr id="0" name=""/>
        <dsp:cNvSpPr/>
      </dsp:nvSpPr>
      <dsp:spPr>
        <a:xfrm>
          <a:off x="5487414" y="1902851"/>
          <a:ext cx="3041940" cy="1520970"/>
        </a:xfrm>
        <a:prstGeom prst="roundRect">
          <a:avLst/>
        </a:prstGeom>
        <a:solidFill>
          <a:schemeClr val="accent3">
            <a:hueOff val="0"/>
            <a:satOff val="0"/>
            <a:lumOff val="0"/>
            <a:alphaOff val="0"/>
          </a:schemeClr>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smtClean="0"/>
            <a:t>Деҳқончилик</a:t>
          </a:r>
          <a:endParaRPr lang="ru-RU" sz="2400" kern="1200" dirty="0" smtClean="0">
            <a:latin typeface="Times New Roman" pitchFamily="18" charset="0"/>
            <a:cs typeface="Times New Roman" pitchFamily="18" charset="0"/>
          </a:endParaRPr>
        </a:p>
      </dsp:txBody>
      <dsp:txXfrm>
        <a:off x="5561662" y="1977099"/>
        <a:ext cx="2893444" cy="1372474"/>
      </dsp:txXfrm>
    </dsp:sp>
    <dsp:sp modelId="{153D8491-6A66-4562-BF2F-C01B23306139}">
      <dsp:nvSpPr>
        <dsp:cNvPr id="0" name=""/>
        <dsp:cNvSpPr/>
      </dsp:nvSpPr>
      <dsp:spPr>
        <a:xfrm>
          <a:off x="5112585" y="4680516"/>
          <a:ext cx="3041940" cy="1520970"/>
        </a:xfrm>
        <a:prstGeom prst="roundRect">
          <a:avLst/>
        </a:prstGeom>
        <a:solidFill>
          <a:schemeClr val="accent4">
            <a:hueOff val="0"/>
            <a:satOff val="0"/>
            <a:lumOff val="0"/>
            <a:alphaOff val="0"/>
          </a:schemeClr>
        </a:soli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smtClean="0"/>
            <a:t>Тупроқшунослик ва агрокимё</a:t>
          </a:r>
          <a:endParaRPr lang="ru-RU" sz="2400" kern="1200" dirty="0">
            <a:latin typeface="Times New Roman" pitchFamily="18" charset="0"/>
            <a:cs typeface="Times New Roman" pitchFamily="18" charset="0"/>
          </a:endParaRPr>
        </a:p>
      </dsp:txBody>
      <dsp:txXfrm>
        <a:off x="5186833" y="4754764"/>
        <a:ext cx="2893444" cy="1372474"/>
      </dsp:txXfrm>
    </dsp:sp>
    <dsp:sp modelId="{6D3B37C3-7EDF-492F-8D42-1CFEEDC3EC85}">
      <dsp:nvSpPr>
        <dsp:cNvPr id="0" name=""/>
        <dsp:cNvSpPr/>
      </dsp:nvSpPr>
      <dsp:spPr>
        <a:xfrm>
          <a:off x="720094" y="4752523"/>
          <a:ext cx="3041940" cy="1520970"/>
        </a:xfrm>
        <a:prstGeom prst="roundRect">
          <a:avLst/>
        </a:prstGeom>
        <a:solidFill>
          <a:schemeClr val="accent5">
            <a:hueOff val="0"/>
            <a:satOff val="0"/>
            <a:lumOff val="0"/>
            <a:alphaOff val="0"/>
          </a:schemeClr>
        </a:soli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smtClean="0"/>
            <a:t>Ботаника ва ўсимликлар физиологияси</a:t>
          </a:r>
          <a:endParaRPr lang="ru-RU" sz="2400" kern="1200" dirty="0">
            <a:latin typeface="Times New Roman" pitchFamily="18" charset="0"/>
            <a:cs typeface="Times New Roman" pitchFamily="18" charset="0"/>
          </a:endParaRPr>
        </a:p>
      </dsp:txBody>
      <dsp:txXfrm>
        <a:off x="794342" y="4826771"/>
        <a:ext cx="2893444" cy="1372474"/>
      </dsp:txXfrm>
    </dsp:sp>
    <dsp:sp modelId="{53B209AE-C9E7-4780-BD82-F11E0EBF8292}">
      <dsp:nvSpPr>
        <dsp:cNvPr id="0" name=""/>
        <dsp:cNvSpPr/>
      </dsp:nvSpPr>
      <dsp:spPr>
        <a:xfrm>
          <a:off x="257519" y="1902851"/>
          <a:ext cx="3041940" cy="1520970"/>
        </a:xfrm>
        <a:prstGeom prst="roundRect">
          <a:avLst/>
        </a:prstGeom>
        <a:solidFill>
          <a:schemeClr val="accent6">
            <a:hueOff val="0"/>
            <a:satOff val="0"/>
            <a:lumOff val="0"/>
            <a:alphaOff val="0"/>
          </a:schemeClr>
        </a:soli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smtClean="0"/>
            <a:t>Ўсимликшунослик</a:t>
          </a:r>
          <a:endParaRPr lang="ru-RU" sz="2400" kern="1200" dirty="0">
            <a:latin typeface="Times New Roman" pitchFamily="18" charset="0"/>
            <a:cs typeface="Times New Roman" pitchFamily="18" charset="0"/>
          </a:endParaRPr>
        </a:p>
      </dsp:txBody>
      <dsp:txXfrm>
        <a:off x="331767" y="1977099"/>
        <a:ext cx="2893444" cy="13724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34F71C-2D6A-41BF-9A8E-02574BB552A0}">
      <dsp:nvSpPr>
        <dsp:cNvPr id="0" name=""/>
        <dsp:cNvSpPr/>
      </dsp:nvSpPr>
      <dsp:spPr>
        <a:xfrm>
          <a:off x="8334" y="0"/>
          <a:ext cx="1564082" cy="499090"/>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ru-RU" sz="1400" kern="1200" smtClean="0"/>
            <a:t>Асл мойли ўсимлик</a:t>
          </a:r>
          <a:endParaRPr lang="ru-RU" sz="1400" kern="1200"/>
        </a:p>
      </dsp:txBody>
      <dsp:txXfrm>
        <a:off x="8334" y="0"/>
        <a:ext cx="1564082" cy="499090"/>
      </dsp:txXfrm>
    </dsp:sp>
    <dsp:sp modelId="{81EE8F6A-79F1-42D4-B526-C3150A5C7184}">
      <dsp:nvSpPr>
        <dsp:cNvPr id="0" name=""/>
        <dsp:cNvSpPr/>
      </dsp:nvSpPr>
      <dsp:spPr>
        <a:xfrm>
          <a:off x="8334" y="499090"/>
          <a:ext cx="1564082" cy="4829501"/>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ru-RU" sz="1400" kern="1200" smtClean="0"/>
            <a:t>Агар ўсимлик фақат уруғидан мой олиш мақсадида ўстирилса ва унинг бошқа махсулотлари иккиламчи бўлиб, мойига нисбатан қадрсиз бўлса, бундай ўсимликни асл мойли ўсимлик – деб аташ мумкин</a:t>
          </a:r>
          <a:endParaRPr lang="ru-RU" sz="1400" kern="1200"/>
        </a:p>
        <a:p>
          <a:pPr marL="114300" lvl="1" indent="-114300" algn="l" defTabSz="622300">
            <a:lnSpc>
              <a:spcPct val="90000"/>
            </a:lnSpc>
            <a:spcBef>
              <a:spcPct val="0"/>
            </a:spcBef>
            <a:spcAft>
              <a:spcPct val="15000"/>
            </a:spcAft>
            <a:buChar char="••"/>
          </a:pPr>
          <a:r>
            <a:rPr lang="ru-RU" sz="1400" kern="1200" smtClean="0"/>
            <a:t>Кунгабоқар, канакунжут, кунжут, махсар ва тунг ўсимликлари асл мойли ўсимликлар ҳисобланади</a:t>
          </a:r>
          <a:endParaRPr lang="ru-RU" sz="1400" kern="1200"/>
        </a:p>
      </dsp:txBody>
      <dsp:txXfrm>
        <a:off x="8334" y="499090"/>
        <a:ext cx="1564082" cy="4829501"/>
      </dsp:txXfrm>
    </dsp:sp>
    <dsp:sp modelId="{8072E6F6-20D0-4DEB-BD15-3E74C0758AAB}">
      <dsp:nvSpPr>
        <dsp:cNvPr id="0" name=""/>
        <dsp:cNvSpPr/>
      </dsp:nvSpPr>
      <dsp:spPr>
        <a:xfrm>
          <a:off x="1791388" y="0"/>
          <a:ext cx="1564082" cy="499090"/>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ru-RU" sz="1400" kern="1200" smtClean="0"/>
            <a:t>Толали-мойли ўсимликлар</a:t>
          </a:r>
          <a:endParaRPr lang="ru-RU" sz="1400" kern="1200"/>
        </a:p>
      </dsp:txBody>
      <dsp:txXfrm>
        <a:off x="1791388" y="0"/>
        <a:ext cx="1564082" cy="499090"/>
      </dsp:txXfrm>
    </dsp:sp>
    <dsp:sp modelId="{038EFFAF-B430-4A48-B7EC-10FBA7FDC73C}">
      <dsp:nvSpPr>
        <dsp:cNvPr id="0" name=""/>
        <dsp:cNvSpPr/>
      </dsp:nvSpPr>
      <dsp:spPr>
        <a:xfrm>
          <a:off x="1791388" y="499090"/>
          <a:ext cx="1564082" cy="4829501"/>
        </a:xfrm>
        <a:prstGeom prst="rect">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ru-RU" sz="1400" kern="1200" smtClean="0"/>
            <a:t>Бу ўсимликлар уруғларидан мой олиш ягона мақсад эмас. Бу ўсимликлардан тола олиш ҳам муҳим аҳамиятга эга. Толали-мойли ўсимликларга пахта, зиғир ва каноп киради</a:t>
          </a:r>
          <a:endParaRPr lang="ru-RU" sz="1400" kern="1200"/>
        </a:p>
      </dsp:txBody>
      <dsp:txXfrm>
        <a:off x="1791388" y="499090"/>
        <a:ext cx="1564082" cy="4829501"/>
      </dsp:txXfrm>
    </dsp:sp>
    <dsp:sp modelId="{6757B2BE-3430-44D7-9206-92B762913803}">
      <dsp:nvSpPr>
        <dsp:cNvPr id="0" name=""/>
        <dsp:cNvSpPr/>
      </dsp:nvSpPr>
      <dsp:spPr>
        <a:xfrm>
          <a:off x="3574442" y="0"/>
          <a:ext cx="1564082" cy="499090"/>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ru-RU" sz="1400" kern="1200" smtClean="0"/>
            <a:t>Эфирли-мойли ўсимликлар</a:t>
          </a:r>
          <a:endParaRPr lang="ru-RU" sz="1400" kern="1200"/>
        </a:p>
      </dsp:txBody>
      <dsp:txXfrm>
        <a:off x="3574442" y="0"/>
        <a:ext cx="1564082" cy="499090"/>
      </dsp:txXfrm>
    </dsp:sp>
    <dsp:sp modelId="{66AF1D89-0D98-4D8D-B8D0-BE2E3DE89AA0}">
      <dsp:nvSpPr>
        <dsp:cNvPr id="0" name=""/>
        <dsp:cNvSpPr/>
      </dsp:nvSpPr>
      <dsp:spPr>
        <a:xfrm>
          <a:off x="3574442" y="499090"/>
          <a:ext cx="1564082" cy="4829501"/>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ru-RU" sz="1400" kern="1200" smtClean="0"/>
            <a:t>Уларнинг уруғларида мой билан бирга эфир мойлари бор. Бундай уруғлардан олинадиган мой иккиламчи, қиммати пастроқ махсулот бўлиб, уруғдан эфирлардан кейин ажратиб олинади</a:t>
          </a:r>
          <a:endParaRPr lang="ru-RU" sz="1400" kern="1200"/>
        </a:p>
      </dsp:txBody>
      <dsp:txXfrm>
        <a:off x="3574442" y="499090"/>
        <a:ext cx="1564082" cy="4829501"/>
      </dsp:txXfrm>
    </dsp:sp>
    <dsp:sp modelId="{7A0D287A-EA91-46B9-9EEE-A7BE10958D52}">
      <dsp:nvSpPr>
        <dsp:cNvPr id="0" name=""/>
        <dsp:cNvSpPr/>
      </dsp:nvSpPr>
      <dsp:spPr>
        <a:xfrm>
          <a:off x="5357496" y="0"/>
          <a:ext cx="1564082" cy="499090"/>
        </a:xfrm>
        <a:prstGeom prst="rect">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ru-RU" sz="1400" kern="1200" smtClean="0"/>
            <a:t>Оқсилли-мойли ўсимликлар</a:t>
          </a:r>
          <a:endParaRPr lang="ru-RU" sz="1400" kern="1200"/>
        </a:p>
      </dsp:txBody>
      <dsp:txXfrm>
        <a:off x="5357496" y="0"/>
        <a:ext cx="1564082" cy="499090"/>
      </dsp:txXfrm>
    </dsp:sp>
    <dsp:sp modelId="{8BB85937-5A73-4395-B285-EB74559F44F1}">
      <dsp:nvSpPr>
        <dsp:cNvPr id="0" name=""/>
        <dsp:cNvSpPr/>
      </dsp:nvSpPr>
      <dsp:spPr>
        <a:xfrm>
          <a:off x="5357496" y="499090"/>
          <a:ext cx="1564082" cy="4829501"/>
        </a:xfrm>
        <a:prstGeom prst="rect">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ru-RU" sz="1400" kern="1200" smtClean="0"/>
            <a:t>Уларнинг уруғида кўп мой бўлиши билан бирга, уруғнинг липид бўлмаган қисми халқ хўжалиги учун қимматли махсулот ҳисобланади</a:t>
          </a:r>
          <a:endParaRPr lang="ru-RU" sz="1400" kern="1200"/>
        </a:p>
      </dsp:txBody>
      <dsp:txXfrm>
        <a:off x="5357496" y="499090"/>
        <a:ext cx="1564082" cy="4829501"/>
      </dsp:txXfrm>
    </dsp:sp>
    <dsp:sp modelId="{EB917780-64FE-4804-A28A-F15F6A215048}">
      <dsp:nvSpPr>
        <dsp:cNvPr id="0" name=""/>
        <dsp:cNvSpPr/>
      </dsp:nvSpPr>
      <dsp:spPr>
        <a:xfrm>
          <a:off x="7140550" y="0"/>
          <a:ext cx="1564082" cy="499090"/>
        </a:xfrm>
        <a:prstGeom prst="rect">
          <a:avLst/>
        </a:prstGeom>
        <a:solidFill>
          <a:schemeClr val="accent6">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ru-RU" sz="1400" kern="1200" smtClean="0"/>
            <a:t>Зиравор-мойли ўсимликлар</a:t>
          </a:r>
          <a:endParaRPr lang="ru-RU" sz="1400" kern="1200"/>
        </a:p>
      </dsp:txBody>
      <dsp:txXfrm>
        <a:off x="7140550" y="0"/>
        <a:ext cx="1564082" cy="499090"/>
      </dsp:txXfrm>
    </dsp:sp>
    <dsp:sp modelId="{908B1E14-AD69-44F5-B850-3AECC182D6FC}">
      <dsp:nvSpPr>
        <dsp:cNvPr id="0" name=""/>
        <dsp:cNvSpPr/>
      </dsp:nvSpPr>
      <dsp:spPr>
        <a:xfrm>
          <a:off x="7140550" y="499090"/>
          <a:ext cx="1564082" cy="4829501"/>
        </a:xfrm>
        <a:prstGeom prst="rect">
          <a:avLst/>
        </a:prstGeom>
        <a:solidFill>
          <a:schemeClr val="accent6">
            <a:tint val="40000"/>
            <a:alpha val="90000"/>
            <a:hueOff val="0"/>
            <a:satOff val="0"/>
            <a:lumOff val="0"/>
            <a:alphaOff val="0"/>
          </a:schemeClr>
        </a:solidFill>
        <a:ln w="19050" cap="rnd" cmpd="sng" algn="ctr">
          <a:solidFill>
            <a:schemeClr val="accent6">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ru-RU" sz="1400" kern="1200" smtClean="0"/>
            <a:t>Бундай уруғларнинг липид бўлмаган қисмидан махсус таъм берувчи моддалар олинади (горчица)</a:t>
          </a:r>
          <a:endParaRPr lang="ru-RU" sz="1400" kern="1200"/>
        </a:p>
      </dsp:txBody>
      <dsp:txXfrm>
        <a:off x="7140550" y="499090"/>
        <a:ext cx="1564082" cy="4829501"/>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49E9F2D7-A99D-4A54-A502-CC42CB32E62E}" type="datetimeFigureOut">
              <a:rPr lang="ru-RU"/>
              <a:pPr>
                <a:defRPr/>
              </a:pPr>
              <a:t>10.10.2018</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4D6F56B-6111-40FD-89CF-72F3A5662C19}" type="slidenum">
              <a:rPr lang="ru-RU"/>
              <a:pPr>
                <a:defRPr/>
              </a:pPr>
              <a:t>‹#›</a:t>
            </a:fld>
            <a:endParaRPr lang="ru-RU"/>
          </a:p>
        </p:txBody>
      </p:sp>
    </p:spTree>
    <p:extLst>
      <p:ext uri="{BB962C8B-B14F-4D97-AF65-F5344CB8AC3E}">
        <p14:creationId xmlns:p14="http://schemas.microsoft.com/office/powerpoint/2010/main" val="32830774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C5AEE644-D1DD-40E0-8840-432394490E8C}" type="datetimeFigureOut">
              <a:rPr lang="ru-RU"/>
              <a:pPr>
                <a:defRPr/>
              </a:pPr>
              <a:t>10.10.2018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52EFC89-B964-45A5-A46F-8F4E0FFB271C}" type="slidenum">
              <a:rPr lang="ru-RU"/>
              <a:pPr>
                <a:defRPr/>
              </a:pPr>
              <a:t>‹#›</a:t>
            </a:fld>
            <a:endParaRPr lang="ru-RU"/>
          </a:p>
        </p:txBody>
      </p:sp>
    </p:spTree>
    <p:extLst>
      <p:ext uri="{BB962C8B-B14F-4D97-AF65-F5344CB8AC3E}">
        <p14:creationId xmlns:p14="http://schemas.microsoft.com/office/powerpoint/2010/main" val="1364789018"/>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p:spPr>
      </p:sp>
      <p:sp>
        <p:nvSpPr>
          <p:cNvPr id="71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1684" name="Номер слайда 3"/>
          <p:cNvSpPr>
            <a:spLocks noGrp="1"/>
          </p:cNvSpPr>
          <p:nvPr>
            <p:ph type="sldNum" sz="quarter" idx="5"/>
          </p:nvPr>
        </p:nvSpPr>
        <p:spPr bwMode="auto">
          <a:noFill/>
          <a:ln>
            <a:miter lim="800000"/>
            <a:headEnd/>
            <a:tailEnd/>
          </a:ln>
        </p:spPr>
        <p:txBody>
          <a:bodyPr/>
          <a:lstStyle/>
          <a:p>
            <a:fld id="{CA7BDDDF-F7AC-4C75-89B5-741AC8924F7A}" type="slidenum">
              <a:rPr lang="ru-RU" altLang="ru-RU"/>
              <a:pPr/>
              <a:t>2</a:t>
            </a:fld>
            <a:endParaRPr lang="ru-RU" altLang="ru-RU"/>
          </a:p>
        </p:txBody>
      </p:sp>
      <p:sp>
        <p:nvSpPr>
          <p:cNvPr id="71685"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val="176522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smtClean="0"/>
            </a:lvl1pPr>
          </a:lstStyle>
          <a:p>
            <a:pPr>
              <a:defRPr/>
            </a:pPr>
            <a:fld id="{697D9E0C-739F-47D0-AEFA-2EC87C0764B9}"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491EF93-F8CC-4A41-8352-A489557D10E3}"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C90F238-CC07-4F92-9924-903427143E27}" type="slidenum">
              <a:rPr lang="ru-RU" altLang="ru-RU"/>
              <a:pPr>
                <a:defRPr/>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D54B84C-1FEC-4A62-BADA-4D173E5BBF69}"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D7B38D61-22CB-40F0-B130-1A2085691034}"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6D54D9B3-850B-4F1E-9971-F11E6A3764F7}"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427CA8D4-555A-4B5B-BA43-1D1ACA64A07D}"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364A9EEE-7F3E-4A17-8936-2F330EAB176F}"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E0DD19B-E107-4E97-BDD4-52D8A521CF6B}"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D0C50A4A-A5AE-429D-B178-E4ECB26481D1}"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9CA52E99-50ED-430F-A65D-439904884898}"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9A7ABBF-CA87-404B-A144-78E6EE0112D6}"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2D9C13AE-FD5C-4B43-BCBA-DA6360EBE98F}"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740D3CF8-EB81-47AD-ADEB-822779A72F8D}" type="slidenum">
              <a:rPr lang="ru-RU" altLang="ru-RU"/>
              <a:pPr>
                <a:defRPr/>
              </a:pPr>
              <a:t>‹#›</a:t>
            </a:fld>
            <a:endParaRPr lang="ru-RU" alt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9FFD638C-8828-4CE8-A999-6FD5C1920017}" type="slidenum">
              <a:rPr lang="ru-RU" altLang="ru-RU"/>
              <a:pPr>
                <a:defRPr/>
              </a:pPr>
              <a:t>‹#›</a:t>
            </a:fld>
            <a:endParaRPr lang="ru-RU" alt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0941DFA-DACC-468C-9C2E-EA23B996DFDB}" type="slidenum">
              <a:rPr lang="ru-RU" altLang="ru-RU"/>
              <a:pPr>
                <a:defRPr/>
              </a:pPr>
              <a:t>‹#›</a:t>
            </a:fld>
            <a:endParaRPr lang="ru-RU" alt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C16A5EA4-DEA1-4F85-800D-3819B9549C35}" type="datetimeFigureOut">
              <a:rPr lang="ru-RU"/>
              <a:pPr>
                <a:defRPr/>
              </a:pPr>
              <a:t>10.10.2018</a:t>
            </a:fld>
            <a:endParaRPr lang="ru-RU" dirty="0"/>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73689EE0-3889-43E4-B2AD-57056C4E6B1E}"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9243AB3-D839-40F6-AFFC-5EFC6C527756}"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B260ACA-6CB0-4EF9-8C1A-B14838423C5B}"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E62A78E-2355-40D7-AF16-0049B1FFC3DB}" type="datetimeFigureOut">
              <a:rPr lang="ru-RU"/>
              <a:pPr>
                <a:defRPr/>
              </a:pPr>
              <a:t>10.10.2018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53E63D1-610F-478A-ACDF-CEB5D3A61A63}"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DBC9560D-CC27-4BF0-AABC-00E4272A10E0}" type="datetimeFigureOut">
              <a:rPr lang="ru-RU"/>
              <a:pPr>
                <a:defRPr/>
              </a:pPr>
              <a:t>10.10.2018</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F2FF581-B173-4025-99BF-686EFDB9FF60}" type="slidenum">
              <a:rPr lang="ru-RU"/>
              <a:pPr>
                <a:defRPr/>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71A86836-E16A-4532-AB84-9A2EB3E35AF6}" type="datetimeFigureOut">
              <a:rPr lang="ru-RU"/>
              <a:pPr>
                <a:defRPr/>
              </a:pPr>
              <a:t>10.10.2018</a:t>
            </a:fld>
            <a:endParaRPr lang="ru-RU" dirty="0"/>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B5392C01-B8E2-42A0-A831-9B51345695FE}" type="slidenum">
              <a:rPr lang="ru-RU"/>
              <a:pPr>
                <a:defRPr/>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48CA7B4-119F-4547-8CD3-F81965E155EA}" type="datetimeFigureOut">
              <a:rPr lang="ru-RU"/>
              <a:pPr>
                <a:defRPr/>
              </a:pPr>
              <a:t>10.10.2018</a:t>
            </a:fld>
            <a:endParaRPr lang="ru-RU" dirty="0"/>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612575AF-A257-432B-999E-4079133F1A8F}" type="slidenum">
              <a:rPr lang="ru-RU"/>
              <a:pPr>
                <a:defRPr/>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41C3AEAD-E68D-42D6-BBF4-A6240FCB23CE}" type="datetimeFigureOut">
              <a:rPr lang="ru-RU"/>
              <a:pPr>
                <a:defRPr/>
              </a:pPr>
              <a:t>10.10.2018</a:t>
            </a:fld>
            <a:endParaRPr lang="ru-RU" dirty="0"/>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7594072C-2804-411D-A872-409B4EA1ADA4}" type="slidenum">
              <a:rPr lang="ru-RU"/>
              <a:pPr>
                <a:defRPr/>
              </a:pPr>
              <a:t>‹#›</a:t>
            </a:fld>
            <a:endParaRPr lang="ru-RU"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E002FBDE-821E-4349-B449-E9F8269A85B2}" type="datetimeFigureOut">
              <a:rPr lang="ru-RU"/>
              <a:pPr>
                <a:defRPr/>
              </a:pPr>
              <a:t>10.10.2018</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E33B65-A648-432D-8DB8-93942FCF9B16}" type="slidenum">
              <a:rPr lang="ru-RU"/>
              <a:pPr>
                <a:defRPr/>
              </a:pPr>
              <a:t>‹#›</a:t>
            </a:fld>
            <a:endParaRPr lang="ru-RU"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FA09F724-C74D-4AE2-A4E7-93A00F6316DB}" type="datetimeFigureOut">
              <a:rPr lang="ru-RU"/>
              <a:pPr>
                <a:defRPr/>
              </a:pPr>
              <a:t>10.10.2018</a:t>
            </a:fld>
            <a:endParaRPr lang="ru-RU" dirty="0"/>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CA12E49-B1E7-4FC6-B307-985EB1D51AF8}" type="slidenum">
              <a:rPr lang="ru-RU"/>
              <a:pPr>
                <a:defRPr/>
              </a:pPr>
              <a:t>‹#›</a:t>
            </a:fld>
            <a:endParaRPr lang="ru-RU"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4F88615-6F1E-413F-92F0-567E17D6F3F9}"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6F62D83-3459-40E4-8F8A-3A3E5F5CC80F}" type="slidenum">
              <a:rPr lang="ru-RU"/>
              <a:pPr>
                <a:defRPr/>
              </a:pPr>
              <a:t>‹#›</a:t>
            </a:fld>
            <a:endParaRPr lang="ru-RU"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9527279-A8A5-422A-AF94-11A9E09F7B04}" type="datetimeFigureOut">
              <a:rPr lang="ru-RU"/>
              <a:pPr>
                <a:defRPr/>
              </a:pPr>
              <a:t>10.10.2018</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21D755A-AC7E-4280-9F32-F2CA12453F99}" type="slidenum">
              <a:rPr lang="ru-RU"/>
              <a:pPr>
                <a:defRPr/>
              </a:pPr>
              <a:t>‹#›</a:t>
            </a:fld>
            <a:endParaRPr lang="ru-RU"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T0" fmla="*/ 0 w 1000"/>
              <a:gd name="T1" fmla="*/ 0 h 1000"/>
              <a:gd name="T2" fmla="*/ 4803343 w 1000"/>
              <a:gd name="T3" fmla="*/ 0 h 1000"/>
              <a:gd name="T4" fmla="*/ 4803343 w 1000"/>
              <a:gd name="T5" fmla="*/ 109538 h 1000"/>
              <a:gd name="T6" fmla="*/ 0 w 1000"/>
              <a:gd name="T7" fmla="*/ 109538 h 1000"/>
              <a:gd name="T8" fmla="*/ 0 w 1000"/>
              <a:gd name="T9" fmla="*/ 0 h 1000"/>
              <a:gd name="T10" fmla="*/ 7772400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eaLnBrk="1" hangingPunct="1">
              <a:defRPr/>
            </a:pPr>
            <a:endParaRPr lang="ru-RU" sz="1800">
              <a:solidFill>
                <a:srgbClr val="000000"/>
              </a:solidFill>
              <a:latin typeface="Verdana" panose="020B0604030504040204" pitchFamily="34" charset="0"/>
            </a:endParaRPr>
          </a:p>
        </p:txBody>
      </p:sp>
      <p:sp>
        <p:nvSpPr>
          <p:cNvPr id="7170" name="Rectangle 2"/>
          <p:cNvSpPr>
            <a:spLocks noGrp="1" noChangeArrowheads="1"/>
          </p:cNvSpPr>
          <p:nvPr>
            <p:ph type="ctrTitle"/>
          </p:nvPr>
        </p:nvSpPr>
        <p:spPr>
          <a:xfrm>
            <a:off x="685800" y="990600"/>
            <a:ext cx="7772400" cy="1371600"/>
          </a:xfrm>
        </p:spPr>
        <p:txBody>
          <a:bodyPr/>
          <a:lstStyle>
            <a:lvl1pPr>
              <a:defRPr sz="4000"/>
            </a:lvl1pPr>
          </a:lstStyle>
          <a:p>
            <a:pPr lvl="0"/>
            <a:r>
              <a:rPr lang="ru-RU" noProof="0" smtClean="0"/>
              <a:t>Образец заголовка</a:t>
            </a:r>
          </a:p>
        </p:txBody>
      </p:sp>
      <p:sp>
        <p:nvSpPr>
          <p:cNvPr id="7171"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ru-RU" noProof="0" smtClean="0"/>
              <a:t>Образец подзаголовка</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fld id="{0A865E40-AF31-4BA4-B43B-45C08D8C0116}"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2998226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1EF98B3D-B34F-4F40-B304-9DF21EEA2A71}"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35239061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01F395BF-EB82-40F3-A2EE-C85A1E6F8AB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2397342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4313E1E8-339E-40D5-95E7-D76D4AC0CC9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0938351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8"/>
          <p:cNvSpPr>
            <a:spLocks noGrp="1" noChangeArrowheads="1"/>
          </p:cNvSpPr>
          <p:nvPr>
            <p:ph type="sldNum" sz="quarter" idx="12"/>
          </p:nvPr>
        </p:nvSpPr>
        <p:spPr>
          <a:ln/>
        </p:spPr>
        <p:txBody>
          <a:bodyPr/>
          <a:lstStyle>
            <a:lvl1pPr>
              <a:defRPr/>
            </a:lvl1pPr>
          </a:lstStyle>
          <a:p>
            <a:fld id="{A6AA1465-5BDC-437D-89FD-18D2D1DEAD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7982852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8"/>
          <p:cNvSpPr>
            <a:spLocks noGrp="1" noChangeArrowheads="1"/>
          </p:cNvSpPr>
          <p:nvPr>
            <p:ph type="sldNum" sz="quarter" idx="12"/>
          </p:nvPr>
        </p:nvSpPr>
        <p:spPr>
          <a:ln/>
        </p:spPr>
        <p:txBody>
          <a:bodyPr/>
          <a:lstStyle>
            <a:lvl1pPr>
              <a:defRPr/>
            </a:lvl1pPr>
          </a:lstStyle>
          <a:p>
            <a:fld id="{06FF2AEF-577A-4DB4-B4DA-4C0C5B2949B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7100129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8"/>
          <p:cNvSpPr>
            <a:spLocks noGrp="1" noChangeArrowheads="1"/>
          </p:cNvSpPr>
          <p:nvPr>
            <p:ph type="sldNum" sz="quarter" idx="12"/>
          </p:nvPr>
        </p:nvSpPr>
        <p:spPr>
          <a:ln/>
        </p:spPr>
        <p:txBody>
          <a:bodyPr/>
          <a:lstStyle>
            <a:lvl1pPr>
              <a:defRPr/>
            </a:lvl1pPr>
          </a:lstStyle>
          <a:p>
            <a:fld id="{8C6B5FCE-AB09-47BD-A8D2-2A4E03D30D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254218877"/>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3E978026-C915-44A8-8D5D-BF9715227E86}"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8923745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C9064B4D-E222-4E63-9DB7-5E336D51E62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2536412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68505E46-0B71-4671-B20F-670DFE7E82CF}"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0094540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73838" y="304800"/>
            <a:ext cx="2001837"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66738" y="304800"/>
            <a:ext cx="58547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4F47DABB-0701-45C7-8279-9BAA07C010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0060643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T0" fmla="*/ 0 w 1000"/>
              <a:gd name="T1" fmla="*/ 0 h 1000"/>
              <a:gd name="T2" fmla="*/ 4803343 w 1000"/>
              <a:gd name="T3" fmla="*/ 0 h 1000"/>
              <a:gd name="T4" fmla="*/ 4803343 w 1000"/>
              <a:gd name="T5" fmla="*/ 109538 h 1000"/>
              <a:gd name="T6" fmla="*/ 0 w 1000"/>
              <a:gd name="T7" fmla="*/ 109538 h 1000"/>
              <a:gd name="T8" fmla="*/ 0 w 1000"/>
              <a:gd name="T9" fmla="*/ 0 h 1000"/>
              <a:gd name="T10" fmla="*/ 7772400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eaLnBrk="1" hangingPunct="1">
              <a:defRPr/>
            </a:pPr>
            <a:endParaRPr lang="ru-RU" sz="1800">
              <a:solidFill>
                <a:srgbClr val="000000"/>
              </a:solidFill>
              <a:latin typeface="Verdana" panose="020B0604030504040204" pitchFamily="34" charset="0"/>
            </a:endParaRPr>
          </a:p>
        </p:txBody>
      </p:sp>
      <p:sp>
        <p:nvSpPr>
          <p:cNvPr id="7170" name="Rectangle 2"/>
          <p:cNvSpPr>
            <a:spLocks noGrp="1" noChangeArrowheads="1"/>
          </p:cNvSpPr>
          <p:nvPr>
            <p:ph type="ctrTitle"/>
          </p:nvPr>
        </p:nvSpPr>
        <p:spPr>
          <a:xfrm>
            <a:off x="685800" y="990600"/>
            <a:ext cx="7772400" cy="1371600"/>
          </a:xfrm>
        </p:spPr>
        <p:txBody>
          <a:bodyPr/>
          <a:lstStyle>
            <a:lvl1pPr>
              <a:defRPr sz="4000"/>
            </a:lvl1pPr>
          </a:lstStyle>
          <a:p>
            <a:pPr lvl="0"/>
            <a:r>
              <a:rPr lang="ru-RU" noProof="0" smtClean="0"/>
              <a:t>Образец заголовка</a:t>
            </a:r>
          </a:p>
        </p:txBody>
      </p:sp>
      <p:sp>
        <p:nvSpPr>
          <p:cNvPr id="7171"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ru-RU" noProof="0" smtClean="0"/>
              <a:t>Образец подзаголовка</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fld id="{0A865E40-AF31-4BA4-B43B-45C08D8C0116}"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0781252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1EF98B3D-B34F-4F40-B304-9DF21EEA2A71}"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918648959"/>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01F395BF-EB82-40F3-A2EE-C85A1E6F8AB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778117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4313E1E8-339E-40D5-95E7-D76D4AC0CC9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6292269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8"/>
          <p:cNvSpPr>
            <a:spLocks noGrp="1" noChangeArrowheads="1"/>
          </p:cNvSpPr>
          <p:nvPr>
            <p:ph type="sldNum" sz="quarter" idx="12"/>
          </p:nvPr>
        </p:nvSpPr>
        <p:spPr>
          <a:ln/>
        </p:spPr>
        <p:txBody>
          <a:bodyPr/>
          <a:lstStyle>
            <a:lvl1pPr>
              <a:defRPr/>
            </a:lvl1pPr>
          </a:lstStyle>
          <a:p>
            <a:fld id="{A6AA1465-5BDC-437D-89FD-18D2D1DEAD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3847829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8"/>
          <p:cNvSpPr>
            <a:spLocks noGrp="1" noChangeArrowheads="1"/>
          </p:cNvSpPr>
          <p:nvPr>
            <p:ph type="sldNum" sz="quarter" idx="12"/>
          </p:nvPr>
        </p:nvSpPr>
        <p:spPr>
          <a:ln/>
        </p:spPr>
        <p:txBody>
          <a:bodyPr/>
          <a:lstStyle>
            <a:lvl1pPr>
              <a:defRPr/>
            </a:lvl1pPr>
          </a:lstStyle>
          <a:p>
            <a:fld id="{06FF2AEF-577A-4DB4-B4DA-4C0C5B2949BE}"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7804849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8"/>
          <p:cNvSpPr>
            <a:spLocks noGrp="1" noChangeArrowheads="1"/>
          </p:cNvSpPr>
          <p:nvPr>
            <p:ph type="sldNum" sz="quarter" idx="12"/>
          </p:nvPr>
        </p:nvSpPr>
        <p:spPr>
          <a:ln/>
        </p:spPr>
        <p:txBody>
          <a:bodyPr/>
          <a:lstStyle>
            <a:lvl1pPr>
              <a:defRPr/>
            </a:lvl1pPr>
          </a:lstStyle>
          <a:p>
            <a:fld id="{8C6B5FCE-AB09-47BD-A8D2-2A4E03D30D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878070300"/>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3E978026-C915-44A8-8D5D-BF9715227E86}"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27392005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8"/>
          <p:cNvSpPr>
            <a:spLocks noGrp="1" noChangeArrowheads="1"/>
          </p:cNvSpPr>
          <p:nvPr>
            <p:ph type="sldNum" sz="quarter" idx="12"/>
          </p:nvPr>
        </p:nvSpPr>
        <p:spPr>
          <a:ln/>
        </p:spPr>
        <p:txBody>
          <a:bodyPr/>
          <a:lstStyle>
            <a:lvl1pPr>
              <a:defRPr/>
            </a:lvl1pPr>
          </a:lstStyle>
          <a:p>
            <a:fld id="{C9064B4D-E222-4E63-9DB7-5E336D51E62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9481546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68505E46-0B71-4671-B20F-670DFE7E82CF}"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3092395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73838" y="304800"/>
            <a:ext cx="2001837"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66738" y="304800"/>
            <a:ext cx="58547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7"/>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8"/>
          <p:cNvSpPr>
            <a:spLocks noGrp="1" noChangeArrowheads="1"/>
          </p:cNvSpPr>
          <p:nvPr>
            <p:ph type="sldNum" sz="quarter" idx="12"/>
          </p:nvPr>
        </p:nvSpPr>
        <p:spPr>
          <a:ln/>
        </p:spPr>
        <p:txBody>
          <a:bodyPr/>
          <a:lstStyle>
            <a:lvl1pPr>
              <a:defRPr/>
            </a:lvl1pPr>
          </a:lstStyle>
          <a:p>
            <a:fld id="{4F47DABB-0701-45C7-8279-9BAA07C010C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575402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64A7BE85-240B-4D02-A544-B327797F786F}" type="slidenum">
              <a:rPr lang="ru-RU"/>
              <a:pPr/>
              <a:t>‹#›</a:t>
            </a:fld>
            <a:endParaRPr lang="ru-RU"/>
          </a:p>
        </p:txBody>
      </p:sp>
    </p:spTree>
    <p:extLst>
      <p:ext uri="{BB962C8B-B14F-4D97-AF65-F5344CB8AC3E}">
        <p14:creationId xmlns:p14="http://schemas.microsoft.com/office/powerpoint/2010/main" val="12352396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F0A22E">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E845B88E-4EF5-4E64-9440-1C121AAF9169}" type="slidenum">
              <a:rPr lang="ru-RU"/>
              <a:pPr/>
              <a:t>‹#›</a:t>
            </a:fld>
            <a:endParaRPr lang="ru-RU"/>
          </a:p>
        </p:txBody>
      </p:sp>
    </p:spTree>
    <p:extLst>
      <p:ext uri="{BB962C8B-B14F-4D97-AF65-F5344CB8AC3E}">
        <p14:creationId xmlns:p14="http://schemas.microsoft.com/office/powerpoint/2010/main" val="238539297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white"/>
              </a:solidFill>
              <a:latin typeface="Verdana" panose="020B0604030504040204" pitchFamily="34" charset="0"/>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9" name="Номер слайда 15"/>
          <p:cNvSpPr>
            <a:spLocks noGrp="1"/>
          </p:cNvSpPr>
          <p:nvPr>
            <p:ph type="sldNum" sz="quarter" idx="12"/>
          </p:nvPr>
        </p:nvSpPr>
        <p:spPr/>
        <p:txBody>
          <a:bodyPr/>
          <a:lstStyle>
            <a:lvl1pPr>
              <a:defRPr/>
            </a:lvl1pPr>
          </a:lstStyle>
          <a:p>
            <a:fld id="{148EB675-812C-46AC-B572-BAF35D41EFE1}" type="slidenum">
              <a:rPr lang="ru-RU"/>
              <a:pPr/>
              <a:t>‹#›</a:t>
            </a:fld>
            <a:endParaRPr lang="ru-RU"/>
          </a:p>
        </p:txBody>
      </p:sp>
    </p:spTree>
    <p:extLst>
      <p:ext uri="{BB962C8B-B14F-4D97-AF65-F5344CB8AC3E}">
        <p14:creationId xmlns:p14="http://schemas.microsoft.com/office/powerpoint/2010/main" val="957369256"/>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7" name="Номер слайда 4"/>
          <p:cNvSpPr>
            <a:spLocks noGrp="1"/>
          </p:cNvSpPr>
          <p:nvPr>
            <p:ph type="sldNum" sz="quarter" idx="12"/>
          </p:nvPr>
        </p:nvSpPr>
        <p:spPr/>
        <p:txBody>
          <a:bodyPr/>
          <a:lstStyle>
            <a:lvl1pPr>
              <a:defRPr/>
            </a:lvl1pPr>
          </a:lstStyle>
          <a:p>
            <a:fld id="{0EF9CFB0-2525-45A9-820F-440F1C6E06AF}" type="slidenum">
              <a:rPr lang="ru-RU"/>
              <a:pPr/>
              <a:t>‹#›</a:t>
            </a:fld>
            <a:endParaRPr lang="ru-RU"/>
          </a:p>
        </p:txBody>
      </p:sp>
    </p:spTree>
    <p:extLst>
      <p:ext uri="{BB962C8B-B14F-4D97-AF65-F5344CB8AC3E}">
        <p14:creationId xmlns:p14="http://schemas.microsoft.com/office/powerpoint/2010/main" val="33571627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86FE96CE-3CD6-4B54-9A27-D28225BABE63}" type="slidenum">
              <a:rPr lang="ru-RU"/>
              <a:pPr/>
              <a:t>‹#›</a:t>
            </a:fld>
            <a:endParaRPr lang="ru-RU"/>
          </a:p>
        </p:txBody>
      </p:sp>
    </p:spTree>
    <p:extLst>
      <p:ext uri="{BB962C8B-B14F-4D97-AF65-F5344CB8AC3E}">
        <p14:creationId xmlns:p14="http://schemas.microsoft.com/office/powerpoint/2010/main" val="9502215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5" name="Номер слайда 4"/>
          <p:cNvSpPr>
            <a:spLocks noGrp="1"/>
          </p:cNvSpPr>
          <p:nvPr>
            <p:ph type="sldNum" sz="quarter" idx="12"/>
          </p:nvPr>
        </p:nvSpPr>
        <p:spPr/>
        <p:txBody>
          <a:bodyPr/>
          <a:lstStyle>
            <a:lvl1pPr>
              <a:defRPr/>
            </a:lvl1pPr>
          </a:lstStyle>
          <a:p>
            <a:fld id="{39BFD856-8132-4FCE-BD2F-91F496878CF7}" type="slidenum">
              <a:rPr lang="ru-RU"/>
              <a:pPr/>
              <a:t>‹#›</a:t>
            </a:fld>
            <a:endParaRPr lang="ru-RU"/>
          </a:p>
        </p:txBody>
      </p:sp>
    </p:spTree>
    <p:extLst>
      <p:ext uri="{BB962C8B-B14F-4D97-AF65-F5344CB8AC3E}">
        <p14:creationId xmlns:p14="http://schemas.microsoft.com/office/powerpoint/2010/main" val="5624628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4" name="Номер слайда 6"/>
          <p:cNvSpPr>
            <a:spLocks noGrp="1"/>
          </p:cNvSpPr>
          <p:nvPr>
            <p:ph type="sldNum" sz="quarter" idx="12"/>
          </p:nvPr>
        </p:nvSpPr>
        <p:spPr/>
        <p:txBody>
          <a:bodyPr/>
          <a:lstStyle>
            <a:lvl1pPr>
              <a:defRPr/>
            </a:lvl1pPr>
          </a:lstStyle>
          <a:p>
            <a:fld id="{575DB2BE-627C-4612-8CE2-BFA0ECB803FB}" type="slidenum">
              <a:rPr lang="ru-RU"/>
              <a:pPr/>
              <a:t>‹#›</a:t>
            </a:fld>
            <a:endParaRPr lang="ru-RU"/>
          </a:p>
        </p:txBody>
      </p:sp>
    </p:spTree>
    <p:extLst>
      <p:ext uri="{BB962C8B-B14F-4D97-AF65-F5344CB8AC3E}">
        <p14:creationId xmlns:p14="http://schemas.microsoft.com/office/powerpoint/2010/main" val="60337337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8" name="Номер слайда 6"/>
          <p:cNvSpPr>
            <a:spLocks noGrp="1"/>
          </p:cNvSpPr>
          <p:nvPr>
            <p:ph type="sldNum" sz="quarter" idx="12"/>
          </p:nvPr>
        </p:nvSpPr>
        <p:spPr/>
        <p:txBody>
          <a:bodyPr/>
          <a:lstStyle>
            <a:lvl1pPr>
              <a:defRPr/>
            </a:lvl1pPr>
          </a:lstStyle>
          <a:p>
            <a:fld id="{2FCEF610-CBBE-40AA-8810-1EBE568564E5}" type="slidenum">
              <a:rPr lang="ru-RU"/>
              <a:pPr/>
              <a:t>‹#›</a:t>
            </a:fld>
            <a:endParaRPr lang="ru-RU"/>
          </a:p>
        </p:txBody>
      </p:sp>
    </p:spTree>
    <p:extLst>
      <p:ext uri="{BB962C8B-B14F-4D97-AF65-F5344CB8AC3E}">
        <p14:creationId xmlns:p14="http://schemas.microsoft.com/office/powerpoint/2010/main" val="28449991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7" name="Номер слайда 30"/>
          <p:cNvSpPr>
            <a:spLocks noGrp="1"/>
          </p:cNvSpPr>
          <p:nvPr>
            <p:ph type="sldNum" sz="quarter" idx="12"/>
          </p:nvPr>
        </p:nvSpPr>
        <p:spPr/>
        <p:txBody>
          <a:bodyPr/>
          <a:lstStyle>
            <a:lvl1pPr>
              <a:defRPr/>
            </a:lvl1pPr>
          </a:lstStyle>
          <a:p>
            <a:fld id="{2BB3E977-4A87-4883-8667-04AA3ED34378}" type="slidenum">
              <a:rPr lang="ru-RU"/>
              <a:pPr/>
              <a:t>‹#›</a:t>
            </a:fld>
            <a:endParaRPr lang="ru-RU"/>
          </a:p>
        </p:txBody>
      </p:sp>
    </p:spTree>
    <p:extLst>
      <p:ext uri="{BB962C8B-B14F-4D97-AF65-F5344CB8AC3E}">
        <p14:creationId xmlns:p14="http://schemas.microsoft.com/office/powerpoint/2010/main" val="25254559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6" name="Номер слайда 4"/>
          <p:cNvSpPr>
            <a:spLocks noGrp="1"/>
          </p:cNvSpPr>
          <p:nvPr>
            <p:ph type="sldNum" sz="quarter" idx="12"/>
          </p:nvPr>
        </p:nvSpPr>
        <p:spPr/>
        <p:txBody>
          <a:bodyPr/>
          <a:lstStyle>
            <a:lvl1pPr>
              <a:defRPr/>
            </a:lvl1pPr>
          </a:lstStyle>
          <a:p>
            <a:fld id="{ADA0DDFC-B6C2-416C-A1A5-B815EB7749B3}" type="slidenum">
              <a:rPr lang="ru-RU"/>
              <a:pPr/>
              <a:t>‹#›</a:t>
            </a:fld>
            <a:endParaRPr lang="ru-RU"/>
          </a:p>
        </p:txBody>
      </p:sp>
    </p:spTree>
    <p:extLst>
      <p:ext uri="{BB962C8B-B14F-4D97-AF65-F5344CB8AC3E}">
        <p14:creationId xmlns:p14="http://schemas.microsoft.com/office/powerpoint/2010/main" val="154846337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lvl1pPr>
              <a:defRPr/>
            </a:lvl1pPr>
          </a:lstStyle>
          <a:p>
            <a:fld id="{DF7D7DBA-BCB7-432C-9A2A-AF59EB491107}" type="slidenum">
              <a:rPr lang="ru-RU"/>
              <a:pPr/>
              <a:t>‹#›</a:t>
            </a:fld>
            <a:endParaRPr lang="ru-RU"/>
          </a:p>
        </p:txBody>
      </p:sp>
    </p:spTree>
    <p:extLst>
      <p:ext uri="{BB962C8B-B14F-4D97-AF65-F5344CB8AC3E}">
        <p14:creationId xmlns:p14="http://schemas.microsoft.com/office/powerpoint/2010/main" val="1363655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latin typeface="Arial" panose="020B0604020202020204" pitchFamily="34" charset="0"/>
              </a:defRPr>
            </a:lvl1pPr>
          </a:lstStyle>
          <a:p>
            <a:pPr>
              <a:defRPr/>
            </a:pPr>
            <a:endParaRPr 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latin typeface="Arial" panose="020B0604020202020204" pitchFamily="34" charset="0"/>
              </a:defRPr>
            </a:lvl1pPr>
          </a:lstStyle>
          <a:p>
            <a:pPr>
              <a:defRPr/>
            </a:pPr>
            <a:endParaRPr 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chemeClr val="accent1"/>
                </a:solidFill>
              </a:defRPr>
            </a:lvl1pPr>
          </a:lstStyle>
          <a:p>
            <a:pPr>
              <a:defRPr/>
            </a:pPr>
            <a:fld id="{AD019C76-E23E-4811-AE9F-264FEDA3BF45}"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32"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33" r:id="rId11"/>
    <p:sldLayoutId id="2147484020" r:id="rId12"/>
    <p:sldLayoutId id="2147484034" r:id="rId13"/>
    <p:sldLayoutId id="2147484021" r:id="rId14"/>
    <p:sldLayoutId id="2147484022" r:id="rId15"/>
    <p:sldLayoutId id="2147484023"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052"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2053"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726BD50C-1502-4365-8F0B-52B395B508F5}" type="datetimeFigureOut">
              <a:rPr lang="ru-RU"/>
              <a:pPr>
                <a:defRPr/>
              </a:pPr>
              <a:t>10.10.2018</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CA226985-07B0-459D-B17E-B0E4611F20AC}" type="slidenum">
              <a:rPr lang="ru-RU"/>
              <a:pPr>
                <a:defRPr/>
              </a:pPr>
              <a:t>‹#›</a:t>
            </a:fld>
            <a:endParaRPr lang="ru-RU" dirty="0"/>
          </a:p>
        </p:txBody>
      </p:sp>
      <p:grpSp>
        <p:nvGrpSpPr>
          <p:cNvPr id="205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35" r:id="rId1"/>
    <p:sldLayoutId id="2147484024" r:id="rId2"/>
    <p:sldLayoutId id="2147484036" r:id="rId3"/>
    <p:sldLayoutId id="2147484025" r:id="rId4"/>
    <p:sldLayoutId id="2147484026" r:id="rId5"/>
    <p:sldLayoutId id="2147484027" r:id="rId6"/>
    <p:sldLayoutId id="2147484028" r:id="rId7"/>
    <p:sldLayoutId id="2147484029" r:id="rId8"/>
    <p:sldLayoutId id="2147484037" r:id="rId9"/>
    <p:sldLayoutId id="2147484030" r:id="rId10"/>
    <p:sldLayoutId id="2147484031"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AutoShape 4"/>
          <p:cNvSpPr>
            <a:spLocks noChangeArrowheads="1"/>
          </p:cNvSpPr>
          <p:nvPr/>
        </p:nvSpPr>
        <p:spPr bwMode="auto">
          <a:xfrm>
            <a:off x="609600" y="1566863"/>
            <a:ext cx="7958138" cy="109537"/>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7958138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eaLnBrk="1" hangingPunct="1">
              <a:defRPr/>
            </a:pPr>
            <a:endParaRPr lang="ru-RU" sz="1800">
              <a:solidFill>
                <a:srgbClr val="000000"/>
              </a:solidFill>
              <a:latin typeface="Verdana" panose="020B0604030504040204" pitchFamily="34" charset="0"/>
            </a:endParaRPr>
          </a:p>
        </p:txBody>
      </p:sp>
      <p:sp>
        <p:nvSpPr>
          <p:cNvPr id="1029"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eaLnBrk="1" hangingPunct="1">
              <a:defRPr/>
            </a:pPr>
            <a:endParaRPr lang="ru-RU" sz="1800">
              <a:solidFill>
                <a:srgbClr val="000000"/>
              </a:solidFill>
              <a:latin typeface="Verdana" panose="020B0604030504040204" pitchFamily="34" charset="0"/>
            </a:endParaRPr>
          </a:p>
        </p:txBody>
      </p:sp>
      <p:sp>
        <p:nvSpPr>
          <p:cNvPr id="6150" name="Rectangle 6"/>
          <p:cNvSpPr>
            <a:spLocks noGrp="1" noChangeArrowheads="1"/>
          </p:cNvSpPr>
          <p:nvPr>
            <p:ph type="dt" sz="half" idx="2"/>
          </p:nvPr>
        </p:nvSpPr>
        <p:spPr bwMode="auto">
          <a:xfrm>
            <a:off x="6096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eaLnBrk="1" hangingPunct="1">
              <a:defRPr/>
            </a:pPr>
            <a:endParaRPr lang="ru-RU">
              <a:solidFill>
                <a:srgbClr val="000000"/>
              </a:solidFill>
              <a:latin typeface="Verdana" panose="020B0604030504040204" pitchFamily="34" charset="0"/>
            </a:endParaRPr>
          </a:p>
        </p:txBody>
      </p:sp>
      <p:sp>
        <p:nvSpPr>
          <p:cNvPr id="6151" name="Rectangle 7"/>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200"/>
            </a:lvl1pPr>
          </a:lstStyle>
          <a:p>
            <a:pPr eaLnBrk="1" hangingPunct="1">
              <a:defRPr/>
            </a:pPr>
            <a:endParaRPr lang="ru-RU">
              <a:solidFill>
                <a:srgbClr val="000000"/>
              </a:solidFill>
              <a:latin typeface="Verdana" panose="020B0604030504040204" pitchFamily="34" charset="0"/>
            </a:endParaRPr>
          </a:p>
        </p:txBody>
      </p:sp>
      <p:sp>
        <p:nvSpPr>
          <p:cNvPr id="6152" name="Rectangle 8"/>
          <p:cNvSpPr>
            <a:spLocks noGrp="1" noChangeArrowheads="1"/>
          </p:cNvSpPr>
          <p:nvPr>
            <p:ph type="sldNum" sz="quarter" idx="4"/>
          </p:nvPr>
        </p:nvSpPr>
        <p:spPr bwMode="auto">
          <a:xfrm>
            <a:off x="65532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pPr eaLnBrk="1" hangingPunct="1"/>
            <a:fld id="{78112A1E-5A43-4BB3-96A7-2C5103290D9F}" type="slidenum">
              <a:rPr lang="ru-RU" smtClean="0">
                <a:solidFill>
                  <a:srgbClr val="000000"/>
                </a:solidFill>
                <a:latin typeface="Verdana" panose="020B0604030504040204" pitchFamily="34" charset="0"/>
              </a:rPr>
              <a:pPr eaLnBrk="1" hangingPunct="1"/>
              <a:t>‹#›</a:t>
            </a:fld>
            <a:endParaRPr lang="ru-RU" smtClean="0">
              <a:solidFill>
                <a:srgbClr val="000000"/>
              </a:solidFill>
              <a:latin typeface="Verdana" panose="020B0604030504040204" pitchFamily="34" charset="0"/>
            </a:endParaRPr>
          </a:p>
        </p:txBody>
      </p:sp>
    </p:spTree>
    <p:extLst>
      <p:ext uri="{BB962C8B-B14F-4D97-AF65-F5344CB8AC3E}">
        <p14:creationId xmlns:p14="http://schemas.microsoft.com/office/powerpoint/2010/main" val="476080312"/>
      </p:ext>
    </p:extLst>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AutoShape 4"/>
          <p:cNvSpPr>
            <a:spLocks noChangeArrowheads="1"/>
          </p:cNvSpPr>
          <p:nvPr/>
        </p:nvSpPr>
        <p:spPr bwMode="auto">
          <a:xfrm>
            <a:off x="609600" y="1566863"/>
            <a:ext cx="7958138" cy="109537"/>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7958138 w 1000"/>
              <a:gd name="T11" fmla="*/ 0 h 1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eaLnBrk="1" hangingPunct="1">
              <a:defRPr/>
            </a:pPr>
            <a:endParaRPr lang="ru-RU" sz="1800">
              <a:solidFill>
                <a:srgbClr val="000000"/>
              </a:solidFill>
              <a:latin typeface="Verdana" panose="020B0604030504040204" pitchFamily="34" charset="0"/>
            </a:endParaRPr>
          </a:p>
        </p:txBody>
      </p:sp>
      <p:sp>
        <p:nvSpPr>
          <p:cNvPr id="1029"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eaLnBrk="1" hangingPunct="1">
              <a:defRPr/>
            </a:pPr>
            <a:endParaRPr lang="ru-RU" sz="1800">
              <a:solidFill>
                <a:srgbClr val="000000"/>
              </a:solidFill>
              <a:latin typeface="Verdana" panose="020B0604030504040204" pitchFamily="34" charset="0"/>
            </a:endParaRPr>
          </a:p>
        </p:txBody>
      </p:sp>
      <p:sp>
        <p:nvSpPr>
          <p:cNvPr id="6150" name="Rectangle 6"/>
          <p:cNvSpPr>
            <a:spLocks noGrp="1" noChangeArrowheads="1"/>
          </p:cNvSpPr>
          <p:nvPr>
            <p:ph type="dt" sz="half" idx="2"/>
          </p:nvPr>
        </p:nvSpPr>
        <p:spPr bwMode="auto">
          <a:xfrm>
            <a:off x="6096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eaLnBrk="1" hangingPunct="1">
              <a:defRPr/>
            </a:pPr>
            <a:endParaRPr lang="ru-RU">
              <a:solidFill>
                <a:srgbClr val="000000"/>
              </a:solidFill>
              <a:latin typeface="Verdana" panose="020B0604030504040204" pitchFamily="34" charset="0"/>
            </a:endParaRPr>
          </a:p>
        </p:txBody>
      </p:sp>
      <p:sp>
        <p:nvSpPr>
          <p:cNvPr id="6151" name="Rectangle 7"/>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200"/>
            </a:lvl1pPr>
          </a:lstStyle>
          <a:p>
            <a:pPr eaLnBrk="1" hangingPunct="1">
              <a:defRPr/>
            </a:pPr>
            <a:endParaRPr lang="ru-RU">
              <a:solidFill>
                <a:srgbClr val="000000"/>
              </a:solidFill>
              <a:latin typeface="Verdana" panose="020B0604030504040204" pitchFamily="34" charset="0"/>
            </a:endParaRPr>
          </a:p>
        </p:txBody>
      </p:sp>
      <p:sp>
        <p:nvSpPr>
          <p:cNvPr id="6152" name="Rectangle 8"/>
          <p:cNvSpPr>
            <a:spLocks noGrp="1" noChangeArrowheads="1"/>
          </p:cNvSpPr>
          <p:nvPr>
            <p:ph type="sldNum" sz="quarter" idx="4"/>
          </p:nvPr>
        </p:nvSpPr>
        <p:spPr bwMode="auto">
          <a:xfrm>
            <a:off x="6553200" y="6245225"/>
            <a:ext cx="19812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pPr eaLnBrk="1" hangingPunct="1"/>
            <a:fld id="{78112A1E-5A43-4BB3-96A7-2C5103290D9F}" type="slidenum">
              <a:rPr lang="ru-RU" smtClean="0">
                <a:solidFill>
                  <a:srgbClr val="000000"/>
                </a:solidFill>
                <a:latin typeface="Verdana" panose="020B0604030504040204" pitchFamily="34" charset="0"/>
              </a:rPr>
              <a:pPr eaLnBrk="1" hangingPunct="1"/>
              <a:t>‹#›</a:t>
            </a:fld>
            <a:endParaRPr lang="ru-RU" smtClean="0">
              <a:solidFill>
                <a:srgbClr val="000000"/>
              </a:solidFill>
              <a:latin typeface="Verdana" panose="020B0604030504040204" pitchFamily="34" charset="0"/>
            </a:endParaRPr>
          </a:p>
        </p:txBody>
      </p:sp>
    </p:spTree>
    <p:extLst>
      <p:ext uri="{BB962C8B-B14F-4D97-AF65-F5344CB8AC3E}">
        <p14:creationId xmlns:p14="http://schemas.microsoft.com/office/powerpoint/2010/main" val="1520468635"/>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
        <p:nvSpPr>
          <p:cNvPr id="2053"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F0A22E">
                  <a:shade val="75000"/>
                </a:srgbClr>
              </a:solidFill>
              <a:latin typeface="Verdana" panose="020B0604030504040204" pitchFamily="34" charset="0"/>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F0A22E">
                  <a:shade val="75000"/>
                </a:srgbClr>
              </a:solidFill>
              <a:latin typeface="Verdana" panose="020B0604030504040204" pitchFamily="34" charset="0"/>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pPr eaLnBrk="1" hangingPunct="1"/>
            <a:fld id="{63BFB9BC-CA2A-4615-ACA7-A9514053FFE2}" type="slidenum">
              <a:rPr lang="ru-RU" smtClean="0">
                <a:latin typeface="Verdana" panose="020B0604030504040204" pitchFamily="34" charset="0"/>
              </a:rPr>
              <a:pPr eaLnBrk="1" hangingPunct="1"/>
              <a:t>‹#›</a:t>
            </a:fld>
            <a:endParaRPr lang="ru-RU" smtClean="0">
              <a:latin typeface="Verdana" panose="020B0604030504040204" pitchFamily="34" charset="0"/>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sz="1800">
              <a:solidFill>
                <a:prstClr val="black"/>
              </a:solidFill>
              <a:latin typeface="Verdana" panose="020B0604030504040204" pitchFamily="34" charset="0"/>
            </a:endParaRPr>
          </a:p>
        </p:txBody>
      </p:sp>
    </p:spTree>
    <p:extLst>
      <p:ext uri="{BB962C8B-B14F-4D97-AF65-F5344CB8AC3E}">
        <p14:creationId xmlns:p14="http://schemas.microsoft.com/office/powerpoint/2010/main" val="1128781040"/>
      </p:ext>
    </p:extLst>
  </p:cSld>
  <p:clrMap bg1="lt1" tx1="dk1" bg2="lt2" tx2="dk2" accent1="accent1" accent2="accent2" accent3="accent3" accent4="accent4" accent5="accent5" accent6="accent6" hlink="hlink" folHlink="folHlink"/>
  <p:sldLayoutIdLst>
    <p:sldLayoutId id="2147484096" r:id="rId1"/>
    <p:sldLayoutId id="2147484097" r:id="rId2"/>
    <p:sldLayoutId id="2147484098" r:id="rId3"/>
    <p:sldLayoutId id="2147484099" r:id="rId4"/>
    <p:sldLayoutId id="2147484100" r:id="rId5"/>
    <p:sldLayoutId id="2147484101" r:id="rId6"/>
    <p:sldLayoutId id="2147484102" r:id="rId7"/>
    <p:sldLayoutId id="2147484103" r:id="rId8"/>
    <p:sldLayoutId id="2147484104" r:id="rId9"/>
    <p:sldLayoutId id="2147484105" r:id="rId10"/>
    <p:sldLayoutId id="2147484106"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40.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9.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9.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9.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8313" y="2417763"/>
            <a:ext cx="7616825" cy="488950"/>
          </a:xfrm>
        </p:spPr>
        <p:txBody>
          <a:bodyPr rtlCol="0">
            <a:normAutofit fontScale="90000"/>
          </a:bodyPr>
          <a:lstStyle/>
          <a:p>
            <a:pPr algn="ctr" eaLnBrk="1" fontAlgn="auto" hangingPunct="1">
              <a:spcAft>
                <a:spcPts val="0"/>
              </a:spcAft>
              <a:defRPr/>
            </a:pPr>
            <a:r>
              <a:rPr lang="uz-Cyrl-UZ" sz="3200" smtClean="0">
                <a:solidFill>
                  <a:srgbClr val="0033CC"/>
                </a:solidFill>
                <a:effectLst>
                  <a:outerShdw blurRad="38100" dist="38100" dir="2700000" algn="tl">
                    <a:srgbClr val="000000">
                      <a:alpha val="43137"/>
                    </a:srgbClr>
                  </a:outerShdw>
                </a:effectLst>
              </a:rPr>
              <a:t>ТОШКЕНТ ДАВЛАТ АГРАР УНИВЕРСИТЕТИ АНДИЖОН ФИЛИАЛИ</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471761" y="3068960"/>
            <a:ext cx="8083579" cy="1800225"/>
          </a:xfrm>
        </p:spPr>
        <p:txBody>
          <a:bodyPr rtlCol="0">
            <a:normAutofit fontScale="85000" lnSpcReduction="20000"/>
          </a:bodyPr>
          <a:lstStyle/>
          <a:p>
            <a:pPr algn="ctr" eaLnBrk="1" hangingPunct="1">
              <a:spcBef>
                <a:spcPct val="0"/>
              </a:spcBef>
              <a:buClrTx/>
              <a:buSzTx/>
              <a:defRPr/>
            </a:pPr>
            <a:r>
              <a:rPr lang="uz-Cyrl-UZ" altLang="ru-RU" sz="5400" b="1">
                <a:solidFill>
                  <a:srgbClr val="0033CC"/>
                </a:solidFill>
                <a:effectLst>
                  <a:outerShdw blurRad="38100" dist="38100" dir="2700000" algn="tl">
                    <a:srgbClr val="000000">
                      <a:alpha val="43137"/>
                    </a:srgbClr>
                  </a:outerShdw>
                </a:effectLst>
                <a:latin typeface="+mj-lt"/>
                <a:cs typeface="Times New Roman" panose="02020603050405020304" pitchFamily="18" charset="0"/>
              </a:rPr>
              <a:t>“МОЙЛИ ЭКИНЛАР ЕТИШТИРИШ ТЕХНОЛОГИЯСИ” </a:t>
            </a:r>
            <a:r>
              <a:rPr lang="uz-Cyrl-UZ" altLang="ru-RU" sz="5400" b="1" dirty="0"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фани</a:t>
            </a:r>
            <a:endParaRPr lang="uz-Cyrl-UZ"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endParaRPr>
          </a:p>
          <a:p>
            <a:pPr eaLnBrk="1" fontAlgn="auto" hangingPunct="1">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880" y="0"/>
            <a:ext cx="2088232" cy="2134983"/>
          </a:xfrm>
          <a:prstGeom prst="rect">
            <a:avLst/>
          </a:prstGeom>
        </p:spPr>
      </p:pic>
      <p:pic>
        <p:nvPicPr>
          <p:cNvPr id="6" name="Picture 4" descr="images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3" y="4526540"/>
            <a:ext cx="2657291" cy="219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062" y="4526540"/>
            <a:ext cx="3213101" cy="2140729"/>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1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pPr eaLnBrk="1" hangingPunct="1"/>
            <a:endParaRPr lang="ru-RU" altLang="ru-RU" sz="1800">
              <a:latin typeface="Time RomanUz" pitchFamily="2" charset="0"/>
            </a:endParaRPr>
          </a:p>
        </p:txBody>
      </p:sp>
      <p:sp>
        <p:nvSpPr>
          <p:cNvPr id="4099" name="Text Box 325"/>
          <p:cNvSpPr txBox="1">
            <a:spLocks noChangeArrowheads="1"/>
          </p:cNvSpPr>
          <p:nvPr/>
        </p:nvSpPr>
        <p:spPr bwMode="auto">
          <a:xfrm>
            <a:off x="395288" y="328613"/>
            <a:ext cx="8320087" cy="1200329"/>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uz-Cyrl-UZ" altLang="ru-RU" sz="3600" b="1" i="1"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altLang="ru-RU" sz="3600" b="1" dirty="0" smtClean="0">
                <a:solidFill>
                  <a:schemeClr val="accent2">
                    <a:lumMod val="50000"/>
                  </a:schemeClr>
                </a:solidFill>
                <a:latin typeface="Times New Roman" panose="02020603050405020304" pitchFamily="18" charset="0"/>
                <a:cs typeface="Times New Roman" panose="02020603050405020304" pitchFamily="18" charset="0"/>
              </a:rPr>
              <a:t>1</a:t>
            </a:r>
            <a:r>
              <a:rPr lang="uz-Cyrl-UZ" altLang="ru-RU" sz="3600" b="1" dirty="0" smtClean="0">
                <a:solidFill>
                  <a:schemeClr val="accent2">
                    <a:lumMod val="50000"/>
                  </a:schemeClr>
                </a:solidFill>
                <a:latin typeface="Times New Roman" panose="02020603050405020304" pitchFamily="18" charset="0"/>
                <a:cs typeface="Times New Roman" panose="02020603050405020304" pitchFamily="18" charset="0"/>
              </a:rPr>
              <a:t> – мавзу</a:t>
            </a:r>
            <a:r>
              <a:rPr lang="uz-Cyrl-UZ" altLang="ru-RU" sz="3600" b="1" smtClean="0">
                <a:solidFill>
                  <a:schemeClr val="accent2">
                    <a:lumMod val="50000"/>
                  </a:schemeClr>
                </a:solidFill>
                <a:latin typeface="Times New Roman" panose="02020603050405020304" pitchFamily="18" charset="0"/>
                <a:cs typeface="Times New Roman" panose="02020603050405020304" pitchFamily="18" charset="0"/>
              </a:rPr>
              <a:t>: </a:t>
            </a:r>
            <a:r>
              <a:rPr lang="uz-Cyrl-UZ" altLang="ru-RU" sz="3600" b="1">
                <a:solidFill>
                  <a:schemeClr val="accent2">
                    <a:lumMod val="50000"/>
                  </a:schemeClr>
                </a:solidFill>
                <a:latin typeface="Times New Roman" panose="02020603050405020304" pitchFamily="18" charset="0"/>
                <a:cs typeface="Times New Roman" panose="02020603050405020304" pitchFamily="18" charset="0"/>
              </a:rPr>
              <a:t>Мойли экинларнинг умумий тавсифи</a:t>
            </a:r>
            <a:r>
              <a:rPr lang="ru-RU" altLang="ru-RU" sz="3600" b="1" smtClean="0">
                <a:solidFill>
                  <a:schemeClr val="accent2">
                    <a:lumMod val="50000"/>
                  </a:schemeClr>
                </a:solidFill>
                <a:latin typeface="Times New Roman" panose="02020603050405020304" pitchFamily="18" charset="0"/>
                <a:cs typeface="Times New Roman" panose="02020603050405020304" pitchFamily="18" charset="0"/>
              </a:rPr>
              <a:t>. </a:t>
            </a:r>
            <a:endParaRPr lang="uz-Cyrl-UZ" altLang="ru-RU" sz="36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47108" name="Номер слайда 1"/>
          <p:cNvSpPr>
            <a:spLocks noGrp="1"/>
          </p:cNvSpPr>
          <p:nvPr>
            <p:ph type="sldNum" sz="quarter" idx="12"/>
          </p:nvPr>
        </p:nvSpPr>
        <p:spPr bwMode="auto">
          <a:noFill/>
          <a:ln>
            <a:miter lim="800000"/>
            <a:headEnd/>
            <a:tailEnd/>
          </a:ln>
        </p:spPr>
        <p:txBody>
          <a:bodyPr/>
          <a:lstStyle/>
          <a:p>
            <a:fld id="{B1A9872A-9502-4A51-B98C-4C3D2CB90568}" type="slidenum">
              <a:rPr lang="ru-RU" altLang="ru-RU"/>
              <a:pPr/>
              <a:t>2</a:t>
            </a:fld>
            <a:endParaRPr lang="ru-RU" altLang="ru-RU"/>
          </a:p>
        </p:txBody>
      </p:sp>
      <p:sp>
        <p:nvSpPr>
          <p:cNvPr id="5" name="Прямоугольник 4"/>
          <p:cNvSpPr/>
          <p:nvPr/>
        </p:nvSpPr>
        <p:spPr>
          <a:xfrm>
            <a:off x="-16669" y="1652786"/>
            <a:ext cx="9144000" cy="476822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1076325" indent="-447675" algn="ctr">
              <a:lnSpc>
                <a:spcPct val="120000"/>
              </a:lnSpc>
              <a:defRPr/>
            </a:pPr>
            <a:r>
              <a:rPr lang="uz-Cyrl-UZ" altLang="ru-RU" sz="3200" b="1" i="1" dirty="0">
                <a:solidFill>
                  <a:srgbClr val="FFFF00"/>
                </a:solidFill>
                <a:latin typeface="Times New Roman" panose="02020603050405020304" pitchFamily="18" charset="0"/>
              </a:rPr>
              <a:t>РЕЖА: </a:t>
            </a:r>
          </a:p>
          <a:p>
            <a:pPr marL="1076325" indent="-447675">
              <a:lnSpc>
                <a:spcPct val="120000"/>
              </a:lnSpc>
              <a:defRPr/>
            </a:pPr>
            <a:r>
              <a:rPr lang="uz-Cyrl-UZ" altLang="ru-RU" sz="3200" b="1" i="1">
                <a:solidFill>
                  <a:srgbClr val="FFFF00"/>
                </a:solidFill>
                <a:latin typeface="Times New Roman" panose="02020603050405020304" pitchFamily="18" charset="0"/>
              </a:rPr>
              <a:t>1.	Мойли экинлари маҳсулотини етиштиришнинг моҳияти, экинларнинг келиб чиқиш марказлари.</a:t>
            </a:r>
          </a:p>
          <a:p>
            <a:pPr marL="1076325" indent="-447675">
              <a:lnSpc>
                <a:spcPct val="120000"/>
              </a:lnSpc>
              <a:defRPr/>
            </a:pPr>
            <a:r>
              <a:rPr lang="uz-Cyrl-UZ" altLang="ru-RU" sz="3200" b="1" i="1">
                <a:solidFill>
                  <a:srgbClr val="FFFF00"/>
                </a:solidFill>
                <a:latin typeface="Times New Roman" panose="02020603050405020304" pitchFamily="18" charset="0"/>
              </a:rPr>
              <a:t>2.	Мойли экинларни экин майдони, ҳосилдорлиги. </a:t>
            </a:r>
          </a:p>
          <a:p>
            <a:pPr marL="1076325" indent="-447675">
              <a:lnSpc>
                <a:spcPct val="120000"/>
              </a:lnSpc>
              <a:defRPr/>
            </a:pPr>
            <a:r>
              <a:rPr lang="uz-Cyrl-UZ" altLang="ru-RU" sz="3200" b="1" i="1">
                <a:solidFill>
                  <a:srgbClr val="FFFF00"/>
                </a:solidFill>
                <a:latin typeface="Times New Roman" panose="02020603050405020304" pitchFamily="18" charset="0"/>
              </a:rPr>
              <a:t>3.	Биологик гуруҳлари. Биологик хусусиятиларини шаклланиш шароити.</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017713" y="306388"/>
            <a:ext cx="3827462" cy="504825"/>
          </a:xfrm>
        </p:spPr>
        <p:txBody>
          <a:bodyPr/>
          <a:lstStyle/>
          <a:p>
            <a:pPr algn="ctr" eaLnBrk="1" hangingPunct="1"/>
            <a:r>
              <a:rPr lang="uz-Cyrl-UZ" altLang="ru-RU" sz="3200" b="1" smtClean="0">
                <a:solidFill>
                  <a:srgbClr val="0033CC"/>
                </a:solidFill>
                <a:latin typeface="Times New Roman" pitchFamily="18" charset="0"/>
              </a:rPr>
              <a:t>Фаннинг аҳамияти</a:t>
            </a:r>
            <a:endParaRPr lang="ru-RU" altLang="ru-RU" sz="3200" b="1" i="1" smtClean="0">
              <a:solidFill>
                <a:srgbClr val="CC6600"/>
              </a:solidFill>
              <a:latin typeface="Times New Roman" pitchFamily="18" charset="0"/>
            </a:endParaRPr>
          </a:p>
        </p:txBody>
      </p:sp>
      <p:sp>
        <p:nvSpPr>
          <p:cNvPr id="12291" name="Rectangle 3"/>
          <p:cNvSpPr>
            <a:spLocks noGrp="1" noChangeArrowheads="1"/>
          </p:cNvSpPr>
          <p:nvPr>
            <p:ph idx="1"/>
          </p:nvPr>
        </p:nvSpPr>
        <p:spPr>
          <a:xfrm>
            <a:off x="0" y="2924944"/>
            <a:ext cx="9036496" cy="3816424"/>
          </a:xfrm>
        </p:spPr>
        <p:style>
          <a:lnRef idx="2">
            <a:schemeClr val="accent5"/>
          </a:lnRef>
          <a:fillRef idx="1">
            <a:schemeClr val="lt1"/>
          </a:fillRef>
          <a:effectRef idx="0">
            <a:schemeClr val="accent5"/>
          </a:effectRef>
          <a:fontRef idx="minor">
            <a:schemeClr val="dk1"/>
          </a:fontRef>
        </p:style>
        <p:txBody>
          <a:bodyPr rtlCol="0">
            <a:noAutofit/>
          </a:bodyPr>
          <a:lstStyle/>
          <a:p>
            <a:pPr algn="just"/>
            <a:r>
              <a:rPr lang="uz-Cyrl-UZ" altLang="ru-RU" sz="1600" b="1" smtClean="0">
                <a:solidFill>
                  <a:srgbClr val="0033CC"/>
                </a:solidFill>
                <a:effectLst>
                  <a:outerShdw blurRad="38100" dist="38100" dir="2700000" algn="tl">
                    <a:srgbClr val="000000">
                      <a:alpha val="43137"/>
                    </a:srgbClr>
                  </a:outerShdw>
                </a:effectLst>
                <a:latin typeface="Times New Roman" panose="02020603050405020304" pitchFamily="18" charset="0"/>
              </a:rPr>
              <a:t>	</a:t>
            </a:r>
            <a:r>
              <a:rPr lang="uz-Cyrl-UZ" sz="1600" b="1" smtClean="0">
                <a:solidFill>
                  <a:srgbClr val="0033CC"/>
                </a:solidFill>
              </a:rPr>
              <a:t> </a:t>
            </a:r>
            <a:r>
              <a:rPr lang="uz-Cyrl-UZ" sz="1800" b="1" smtClean="0">
                <a:solidFill>
                  <a:srgbClr val="0033CC"/>
                </a:solidFill>
              </a:rPr>
              <a:t>Аҳолини ёғ-мой маҳсулотлари билан янада тўлиқроқ таъминлашда мойли экинларни экиш муҳим ўрин тутади. </a:t>
            </a:r>
            <a:endParaRPr lang="ru-RU" sz="1800" b="1" smtClean="0">
              <a:solidFill>
                <a:srgbClr val="0033CC"/>
              </a:solidFill>
            </a:endParaRPr>
          </a:p>
          <a:p>
            <a:pPr algn="just"/>
            <a:r>
              <a:rPr lang="uz-Cyrl-UZ" sz="1800" b="1" smtClean="0">
                <a:solidFill>
                  <a:srgbClr val="0033CC"/>
                </a:solidFill>
              </a:rPr>
              <a:t>Мамлакатимизда мойли экинлар майдонларининг кенгайтирилиши ва улардан тайёрланадиган маҳсулотларнинг кўпайиши аҳолининг ёғ-мой маҳсулотларига бўлган эҳтиёжини тўла қондиришда муҳим аҳамият касб этади. </a:t>
            </a:r>
            <a:endParaRPr lang="ru-RU" sz="1800" b="1" smtClean="0">
              <a:solidFill>
                <a:srgbClr val="0033CC"/>
              </a:solidFill>
            </a:endParaRPr>
          </a:p>
          <a:p>
            <a:pPr algn="just"/>
            <a:r>
              <a:rPr lang="uz-Cyrl-UZ" sz="1800" b="1" smtClean="0">
                <a:solidFill>
                  <a:srgbClr val="0033CC"/>
                </a:solidFill>
              </a:rPr>
              <a:t>Бу борада мойли экинлар экишдан то ҳосилини ўриб олишча бўлган жараённи қамраб оладиган илғор агротехнологияларни  қўллаш катта зарурат туғдиради.</a:t>
            </a:r>
            <a:endParaRPr lang="ru-RU" sz="1800" b="1" smtClean="0">
              <a:solidFill>
                <a:srgbClr val="0033CC"/>
              </a:solidFill>
            </a:endParaRPr>
          </a:p>
          <a:p>
            <a:pPr algn="just"/>
            <a:r>
              <a:rPr lang="uz-Cyrl-UZ" sz="1800" b="1" smtClean="0">
                <a:solidFill>
                  <a:srgbClr val="0033CC"/>
                </a:solidFill>
              </a:rPr>
              <a:t>Агар барча агротехнология ўз вақтида қўлланилса, ҳосил бундан ҳам ошади. Бу тажриба босқичма-босқич оммалаштирилса, ёғ-мой импорти кескин қисқаради.</a:t>
            </a:r>
            <a:endParaRPr lang="ru-RU" sz="1800" b="1">
              <a:solidFill>
                <a:srgbClr val="0033CC"/>
              </a:solidFill>
            </a:endParaRPr>
          </a:p>
        </p:txBody>
      </p:sp>
      <p:sp>
        <p:nvSpPr>
          <p:cNvPr id="48132" name="Номер слайда 1"/>
          <p:cNvSpPr>
            <a:spLocks noGrp="1"/>
          </p:cNvSpPr>
          <p:nvPr>
            <p:ph type="sldNum" sz="quarter" idx="12"/>
          </p:nvPr>
        </p:nvSpPr>
        <p:spPr bwMode="auto">
          <a:noFill/>
          <a:ln>
            <a:miter lim="800000"/>
            <a:headEnd/>
            <a:tailEnd/>
          </a:ln>
        </p:spPr>
        <p:txBody>
          <a:bodyPr/>
          <a:lstStyle/>
          <a:p>
            <a:fld id="{F06A4A7B-95BC-4CAF-A956-5CCB10A1DDC2}" type="slidenum">
              <a:rPr lang="ru-RU" altLang="ru-RU"/>
              <a:pPr/>
              <a:t>3</a:t>
            </a:fld>
            <a:endParaRPr lang="ru-RU" altLang="ru-RU"/>
          </a:p>
        </p:txBody>
      </p:sp>
      <p:pic>
        <p:nvPicPr>
          <p:cNvPr id="8" name="Picture 4" descr="скачанные файл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78" y="1275459"/>
            <a:ext cx="2379202" cy="140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скачанные файлы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9287" y="1437237"/>
            <a:ext cx="2440197" cy="1185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imag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2181" y="1241584"/>
            <a:ext cx="1893861" cy="1196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descr="images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4492" y="1511446"/>
            <a:ext cx="1613521" cy="120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9154" name="Номер слайда 3"/>
          <p:cNvSpPr>
            <a:spLocks noGrp="1"/>
          </p:cNvSpPr>
          <p:nvPr>
            <p:ph type="sldNum" sz="quarter" idx="12"/>
          </p:nvPr>
        </p:nvSpPr>
        <p:spPr bwMode="auto">
          <a:noFill/>
          <a:ln>
            <a:miter lim="800000"/>
            <a:headEnd/>
            <a:tailEnd/>
          </a:ln>
        </p:spPr>
        <p:txBody>
          <a:bodyPr/>
          <a:lstStyle/>
          <a:p>
            <a:fld id="{FA214F8A-FA05-49E6-B3F8-477B1C1C7F13}" type="slidenum">
              <a:rPr lang="ru-RU" altLang="ru-RU"/>
              <a:pPr/>
              <a:t>4</a:t>
            </a:fld>
            <a:endParaRPr lang="ru-RU" altLang="ru-RU"/>
          </a:p>
        </p:txBody>
      </p:sp>
      <p:sp>
        <p:nvSpPr>
          <p:cNvPr id="49155" name="Rectangle 2"/>
          <p:cNvSpPr>
            <a:spLocks noGrp="1" noChangeArrowheads="1"/>
          </p:cNvSpPr>
          <p:nvPr>
            <p:ph type="title"/>
          </p:nvPr>
        </p:nvSpPr>
        <p:spPr>
          <a:xfrm>
            <a:off x="1754188" y="331788"/>
            <a:ext cx="4691062" cy="504825"/>
          </a:xfrm>
        </p:spPr>
        <p:txBody>
          <a:bodyPr/>
          <a:lstStyle/>
          <a:p>
            <a:pPr algn="ctr" eaLnBrk="1" hangingPunct="1"/>
            <a:r>
              <a:rPr lang="uz-Cyrl-UZ" altLang="ru-RU" sz="3200" b="1" smtClean="0">
                <a:solidFill>
                  <a:srgbClr val="0033CC"/>
                </a:solidFill>
                <a:latin typeface="Times New Roman" pitchFamily="18" charset="0"/>
              </a:rPr>
              <a:t>Фаннинг мақсади</a:t>
            </a:r>
            <a:endParaRPr lang="ru-RU" altLang="ru-RU" sz="3200" b="1" i="1" smtClean="0">
              <a:solidFill>
                <a:srgbClr val="CC6600"/>
              </a:solidFill>
              <a:latin typeface="Times New Roman" pitchFamily="18" charset="0"/>
            </a:endParaRPr>
          </a:p>
        </p:txBody>
      </p:sp>
      <p:sp>
        <p:nvSpPr>
          <p:cNvPr id="12292" name="Прямоугольник 5"/>
          <p:cNvSpPr>
            <a:spLocks noChangeArrowheads="1"/>
          </p:cNvSpPr>
          <p:nvPr/>
        </p:nvSpPr>
        <p:spPr bwMode="auto">
          <a:xfrm>
            <a:off x="468313" y="1117600"/>
            <a:ext cx="8064127" cy="2456057"/>
          </a:xfrm>
          <a:prstGeom prst="rect">
            <a:avLst/>
          </a:prstGeom>
          <a:noFill/>
          <a:ln>
            <a:noFill/>
          </a:ln>
          <a:extLst/>
        </p:spPr>
        <p:txBody>
          <a:bodyPr wrap="square">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indent="0" algn="just" eaLnBrk="1" hangingPunct="1">
              <a:lnSpc>
                <a:spcPct val="80000"/>
              </a:lnSpc>
              <a:spcBef>
                <a:spcPts val="1000"/>
              </a:spcBef>
              <a:buClr>
                <a:srgbClr val="90C226"/>
              </a:buClr>
              <a:buSzPct val="80000"/>
              <a:defRPr/>
            </a:pPr>
            <a:r>
              <a:rPr lang="en-US" altLang="ru-RU" sz="240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400" b="1" smtClean="0"/>
              <a:t> Фанни ўқитишдан мақсад</a:t>
            </a:r>
            <a:r>
              <a:rPr lang="uz-Cyrl-UZ" sz="2400" smtClean="0"/>
              <a:t> -  </a:t>
            </a:r>
            <a:r>
              <a:rPr lang="uz-Cyrl-UZ" sz="2400"/>
              <a:t>мойли экинлардан юқори ҳосил етиштиришни таъминлайдиган технологияларни яратишда биологик хусусиятларини, ривожланиш даврларини чуқур ўзлаштиришни, жараёнда кузатиладиган ўзгаришларни илмий асослаш ва шу жараённи бошқара оладиган ҳамда замонавий етиштириш технологияси мукаммал эгаллаган мутахассисларни тарбиялашдан иборат</a:t>
            </a:r>
            <a:endParaRPr lang="uz-Cyrl-UZ" altLang="ru-RU" sz="2400" dirty="0" smtClean="0">
              <a:solidFill>
                <a:srgbClr val="404040"/>
              </a:solidFill>
              <a:effectLst>
                <a:outerShdw blurRad="38100" dist="38100" dir="2700000" algn="tl">
                  <a:srgbClr val="000000">
                    <a:alpha val="43137"/>
                  </a:srgbClr>
                </a:outerShdw>
              </a:effectLst>
              <a:latin typeface="Times New Roman" panose="02020603050405020304" pitchFamily="18" charset="0"/>
            </a:endParaRPr>
          </a:p>
        </p:txBody>
      </p:sp>
      <p:pic>
        <p:nvPicPr>
          <p:cNvPr id="7" name="Picture 4" descr="765px-Orient_sweets_(special_halva)_Samarkand,_Siya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67" y="4060143"/>
            <a:ext cx="2530241" cy="1981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8768" y="4060143"/>
            <a:ext cx="2980274" cy="1981882"/>
          </a:xfrm>
          <a:prstGeom prst="rect">
            <a:avLst/>
          </a:prstGeom>
        </p:spPr>
      </p:pic>
      <p:pic>
        <p:nvPicPr>
          <p:cNvPr id="9" name="Picture 2" descr="C:\КАФЕДРА\Укув услубий мажмуалар\Усимликшунослик ва Пахтачилик фанидан мажмуалар\Усимликшунослик расмлар\25.ерёнғоқ\peanut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1975" y="4027670"/>
            <a:ext cx="3139254" cy="201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0178" name="Номер слайда 1"/>
          <p:cNvSpPr>
            <a:spLocks noGrp="1"/>
          </p:cNvSpPr>
          <p:nvPr>
            <p:ph type="sldNum" sz="quarter" idx="12"/>
          </p:nvPr>
        </p:nvSpPr>
        <p:spPr bwMode="auto">
          <a:noFill/>
          <a:ln>
            <a:miter lim="800000"/>
            <a:headEnd/>
            <a:tailEnd/>
          </a:ln>
        </p:spPr>
        <p:txBody>
          <a:bodyPr/>
          <a:lstStyle/>
          <a:p>
            <a:fld id="{06689276-30DF-4892-8818-FDFD84F02559}" type="slidenum">
              <a:rPr lang="ru-RU" altLang="ru-RU"/>
              <a:pPr/>
              <a:t>5</a:t>
            </a:fld>
            <a:endParaRPr lang="ru-RU" altLang="ru-RU"/>
          </a:p>
        </p:txBody>
      </p:sp>
      <p:sp>
        <p:nvSpPr>
          <p:cNvPr id="50179" name="Rectangle 2"/>
          <p:cNvSpPr txBox="1">
            <a:spLocks noChangeArrowheads="1"/>
          </p:cNvSpPr>
          <p:nvPr/>
        </p:nvSpPr>
        <p:spPr bwMode="auto">
          <a:xfrm>
            <a:off x="457200" y="476250"/>
            <a:ext cx="8218488" cy="504825"/>
          </a:xfrm>
          <a:prstGeom prst="rect">
            <a:avLst/>
          </a:prstGeom>
          <a:noFill/>
          <a:ln w="9525">
            <a:noFill/>
            <a:miter lim="800000"/>
            <a:headEnd/>
            <a:tailEnd/>
          </a:ln>
        </p:spPr>
        <p:txBody>
          <a:bodyPr/>
          <a:lstStyle/>
          <a:p>
            <a:pPr algn="ctr" defTabSz="457200" eaLnBrk="1" hangingPunct="1"/>
            <a:r>
              <a:rPr lang="uz-Cyrl-UZ" altLang="ru-RU" sz="3200" b="1">
                <a:solidFill>
                  <a:srgbClr val="0033CC"/>
                </a:solidFill>
                <a:latin typeface="Times New Roman" pitchFamily="18" charset="0"/>
              </a:rPr>
              <a:t>Фаннинг вазифаси</a:t>
            </a:r>
            <a:endParaRPr lang="ru-RU" altLang="ru-RU" sz="3200" b="1" i="1">
              <a:solidFill>
                <a:srgbClr val="CC6600"/>
              </a:solidFill>
              <a:latin typeface="Times New Roman" pitchFamily="18" charset="0"/>
            </a:endParaRPr>
          </a:p>
        </p:txBody>
      </p:sp>
      <p:sp>
        <p:nvSpPr>
          <p:cNvPr id="4" name="Прямоугольник 3"/>
          <p:cNvSpPr/>
          <p:nvPr/>
        </p:nvSpPr>
        <p:spPr>
          <a:xfrm>
            <a:off x="179512" y="958917"/>
            <a:ext cx="4680520" cy="6001643"/>
          </a:xfrm>
          <a:prstGeom prst="rect">
            <a:avLst/>
          </a:prstGeom>
        </p:spPr>
        <p:txBody>
          <a:bodyPr wrap="square">
            <a:spAutoFit/>
          </a:bodyPr>
          <a:lstStyle/>
          <a:p>
            <a:pPr algn="just"/>
            <a:r>
              <a:rPr lang="uz-Cyrl-UZ" sz="2400" smtClean="0"/>
              <a:t>Мойли </a:t>
            </a:r>
            <a:r>
              <a:rPr lang="uz-Cyrl-UZ" sz="2400"/>
              <a:t>экинларнинг </a:t>
            </a:r>
            <a:r>
              <a:rPr lang="uz-Cyrl-UZ" sz="2400" smtClean="0"/>
              <a:t>биология-сини </a:t>
            </a:r>
            <a:r>
              <a:rPr lang="uz-Cyrl-UZ" sz="2400"/>
              <a:t>шаклланиш </a:t>
            </a:r>
            <a:r>
              <a:rPr lang="uz-Cyrl-UZ" sz="2400" smtClean="0"/>
              <a:t>шароит-ларини </a:t>
            </a:r>
            <a:r>
              <a:rPr lang="uz-Cyrl-UZ" sz="2400"/>
              <a:t>ўргатиш; ташқи муҳитга бўлган талабларининг илмий асослаш;  ривожланиш даврлари ва органогенез босқичларини ўргатиш ва илмий асослаш. Уруғ шаклланиши, ривожланиши, биологияси ва замонавий етиштириш технологиясини ўргатиш, асосий мутахассислик фанини муваффақиятли ўзлаштириши учун зарур бўладиган билимларни беради</a:t>
            </a:r>
            <a:r>
              <a:rPr lang="uz-Cyrl-UZ" sz="2400"/>
              <a:t>. </a:t>
            </a:r>
            <a:endParaRPr lang="ru-RU" sz="2400"/>
          </a:p>
        </p:txBody>
      </p:sp>
      <p:pic>
        <p:nvPicPr>
          <p:cNvPr id="7" name="Picture 2" descr="Отсканировано 2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47819" y="4581128"/>
            <a:ext cx="3051339"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6"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2660" y="981075"/>
            <a:ext cx="3516507" cy="21970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3"/>
          <p:cNvGraphicFramePr>
            <a:graphicFrameLocks noGrp="1"/>
          </p:cNvGraphicFramePr>
          <p:nvPr>
            <p:ph idx="1"/>
            <p:extLst>
              <p:ext uri="{D42A27DB-BD31-4B8C-83A1-F6EECF244321}">
                <p14:modId xmlns:p14="http://schemas.microsoft.com/office/powerpoint/2010/main" val="226681380"/>
              </p:ext>
            </p:extLst>
          </p:nvPr>
        </p:nvGraphicFramePr>
        <p:xfrm>
          <a:off x="179512" y="260648"/>
          <a:ext cx="8786874" cy="6500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74675" y="304800"/>
            <a:ext cx="8001000" cy="492125"/>
          </a:xfrm>
        </p:spPr>
        <p:txBody>
          <a:bodyPr/>
          <a:lstStyle/>
          <a:p>
            <a:pPr algn="ctr" eaLnBrk="1" hangingPunct="1"/>
            <a:r>
              <a:rPr lang="ru-RU" sz="3400" b="1" smtClean="0">
                <a:solidFill>
                  <a:schemeClr val="accent2"/>
                </a:solidFill>
              </a:rPr>
              <a:t>Ахамияти</a:t>
            </a:r>
          </a:p>
        </p:txBody>
      </p:sp>
      <p:sp>
        <p:nvSpPr>
          <p:cNvPr id="14339" name="Rectangle 3"/>
          <p:cNvSpPr>
            <a:spLocks noGrp="1" noChangeArrowheads="1"/>
          </p:cNvSpPr>
          <p:nvPr>
            <p:ph type="body" idx="1"/>
          </p:nvPr>
        </p:nvSpPr>
        <p:spPr>
          <a:xfrm>
            <a:off x="228600" y="1600200"/>
            <a:ext cx="8610600" cy="3412976"/>
          </a:xfrm>
        </p:spPr>
        <p:txBody>
          <a:bodyPr>
            <a:normAutofit fontScale="55000" lnSpcReduction="20000"/>
          </a:bodyPr>
          <a:lstStyle/>
          <a:p>
            <a:pPr marL="0" indent="0" algn="just" eaLnBrk="1" hangingPunct="1">
              <a:buNone/>
              <a:tabLst>
                <a:tab pos="0" algn="l"/>
              </a:tabLst>
            </a:pPr>
            <a:r>
              <a:rPr lang="uz-Cyrl-UZ" sz="4400" b="1" i="1" smtClean="0">
                <a:solidFill>
                  <a:srgbClr val="009900"/>
                </a:solidFill>
                <a:latin typeface="Times New Roman" panose="02020603050405020304" pitchFamily="18" charset="0"/>
              </a:rPr>
              <a:t>Ўсимлик мойи олиш учун экиб етиштириладиган, уруғида ва мевасида кўп миқдорда ўсимлик мойи тўплайдиган экинлар - мойли экинлар деб </a:t>
            </a:r>
            <a:r>
              <a:rPr lang="uz-Cyrl-UZ" sz="4400" b="1" i="1" smtClean="0">
                <a:solidFill>
                  <a:srgbClr val="009900"/>
                </a:solidFill>
                <a:latin typeface="Times New Roman" panose="02020603050405020304" pitchFamily="18" charset="0"/>
              </a:rPr>
              <a:t>аталади</a:t>
            </a:r>
            <a:r>
              <a:rPr lang="uz-Cyrl-UZ" sz="4400" b="1" i="1" smtClean="0">
                <a:solidFill>
                  <a:srgbClr val="009900"/>
                </a:solidFill>
                <a:latin typeface="Times New Roman" panose="02020603050405020304" pitchFamily="18" charset="0"/>
              </a:rPr>
              <a:t>. </a:t>
            </a:r>
            <a:r>
              <a:rPr lang="uz-Cyrl-UZ" sz="4400"/>
              <a:t>Мойли экинларнинг ypyғи ва меваси таркибида 20 - 60 % мой бўлиб, озиқ - овқатда, консерва ишлаб чиқаришда, қандолат ва нон маҳсулотлари тайёрлашда қўлланилади. Бундан ташқари,ўсимлик мойи маргарин, совун, лак, буёк, алиф, стеарин, линолеум ишлаб чйқаришда, табобатда, парфюмерияда, терига ишлов беришда кўлланилади. </a:t>
            </a:r>
            <a:endParaRPr lang="ru-RU" sz="4400"/>
          </a:p>
          <a:p>
            <a:pPr marL="0" indent="0" algn="just" eaLnBrk="1" hangingPunct="1">
              <a:buFont typeface="Wingdings" panose="05000000000000000000" pitchFamily="2" charset="2"/>
              <a:buNone/>
              <a:tabLst>
                <a:tab pos="0" algn="l"/>
              </a:tabLst>
            </a:pPr>
            <a:endParaRPr lang="ru-RU" sz="4400" b="1" i="1" smtClean="0">
              <a:solidFill>
                <a:srgbClr val="009900"/>
              </a:solidFill>
              <a:latin typeface="Times New Roman" panose="02020603050405020304" pitchFamily="18" charset="0"/>
            </a:endParaRPr>
          </a:p>
        </p:txBody>
      </p:sp>
      <p:pic>
        <p:nvPicPr>
          <p:cNvPr id="4" name="Picture 4" descr="images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613944"/>
            <a:ext cx="2219672" cy="183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images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635287"/>
            <a:ext cx="2390416" cy="179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ла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6683" y="4818100"/>
            <a:ext cx="2869704" cy="166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15256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p:txBody>
          <a:bodyPr/>
          <a:lstStyle/>
          <a:p>
            <a:pPr eaLnBrk="1" hangingPunct="1"/>
            <a:r>
              <a:rPr lang="uz-Cyrl-UZ" smtClean="0"/>
              <a:t>Аҳамияти</a:t>
            </a:r>
            <a:endParaRPr lang="ru-RU" smtClean="0"/>
          </a:p>
        </p:txBody>
      </p:sp>
      <p:sp>
        <p:nvSpPr>
          <p:cNvPr id="16387" name="Rectangle 3"/>
          <p:cNvSpPr>
            <a:spLocks noGrp="1" noChangeArrowheads="1"/>
          </p:cNvSpPr>
          <p:nvPr>
            <p:ph type="body" idx="4294967295"/>
          </p:nvPr>
        </p:nvSpPr>
        <p:spPr/>
        <p:txBody>
          <a:bodyPr/>
          <a:lstStyle/>
          <a:p>
            <a:pPr marL="571500" indent="-571500" eaLnBrk="1" hangingPunct="1">
              <a:buFont typeface="Wingdings" panose="05000000000000000000" pitchFamily="2" charset="2"/>
              <a:buAutoNum type="arabicPeriod"/>
            </a:pPr>
            <a:r>
              <a:rPr lang="uz-Cyrl-UZ" sz="2600" smtClean="0"/>
              <a:t>Мойли экинлар турли мақсадларда: энг аввало озиқ овқат учун ўсимлик мойи олиш учун;</a:t>
            </a:r>
          </a:p>
          <a:p>
            <a:pPr marL="571500" indent="-571500" eaLnBrk="1" hangingPunct="1">
              <a:buFont typeface="Wingdings" panose="05000000000000000000" pitchFamily="2" charset="2"/>
              <a:buAutoNum type="arabicPeriod"/>
            </a:pPr>
            <a:r>
              <a:rPr lang="uz-Cyrl-UZ" sz="2600" smtClean="0"/>
              <a:t>Совун олиш учун;</a:t>
            </a:r>
          </a:p>
          <a:p>
            <a:pPr marL="571500" indent="-571500" eaLnBrk="1" hangingPunct="1">
              <a:buFont typeface="Wingdings" panose="05000000000000000000" pitchFamily="2" charset="2"/>
              <a:buAutoNum type="arabicPeriod"/>
            </a:pPr>
            <a:r>
              <a:rPr lang="uz-Cyrl-UZ" sz="2600" smtClean="0"/>
              <a:t>Кондитер махсулотлари олиш учун;</a:t>
            </a:r>
          </a:p>
          <a:p>
            <a:pPr marL="571500" indent="-571500" eaLnBrk="1" hangingPunct="1">
              <a:buFont typeface="Wingdings" panose="05000000000000000000" pitchFamily="2" charset="2"/>
              <a:buAutoNum type="arabicPeriod"/>
            </a:pPr>
            <a:r>
              <a:rPr lang="uz-Cyrl-UZ" sz="2600" smtClean="0"/>
              <a:t>Тери ошловчи мой олиш учун;</a:t>
            </a:r>
          </a:p>
          <a:p>
            <a:pPr marL="571500" indent="-571500" eaLnBrk="1" hangingPunct="1">
              <a:buFont typeface="Wingdings" panose="05000000000000000000" pitchFamily="2" charset="2"/>
              <a:buAutoNum type="arabicPeriod"/>
            </a:pPr>
            <a:r>
              <a:rPr lang="uz-Cyrl-UZ" sz="2600" smtClean="0"/>
              <a:t>Медицина дори дармонлари тайёрлашда;</a:t>
            </a:r>
          </a:p>
          <a:p>
            <a:pPr marL="571500" indent="-571500" eaLnBrk="1" hangingPunct="1">
              <a:buFont typeface="Wingdings" panose="05000000000000000000" pitchFamily="2" charset="2"/>
              <a:buAutoNum type="arabicPeriod"/>
            </a:pPr>
            <a:r>
              <a:rPr lang="uz-Cyrl-UZ" sz="2600" smtClean="0"/>
              <a:t>Лак –бўёқлар тайёрлашда;</a:t>
            </a:r>
          </a:p>
          <a:p>
            <a:pPr marL="571500" indent="-571500" eaLnBrk="1" hangingPunct="1">
              <a:buFont typeface="Wingdings" panose="05000000000000000000" pitchFamily="2" charset="2"/>
              <a:buAutoNum type="arabicPeriod"/>
            </a:pPr>
            <a:r>
              <a:rPr lang="uz-Cyrl-UZ" sz="2600" smtClean="0"/>
              <a:t>Чорвачиликда кенг кўлланилади</a:t>
            </a:r>
          </a:p>
          <a:p>
            <a:pPr marL="571500" indent="-571500" eaLnBrk="1" hangingPunct="1">
              <a:buFont typeface="Wingdings" panose="05000000000000000000" pitchFamily="2" charset="2"/>
              <a:buNone/>
            </a:pPr>
            <a:endParaRPr lang="ru-RU" sz="2600" smtClean="0"/>
          </a:p>
        </p:txBody>
      </p:sp>
    </p:spTree>
    <p:extLst>
      <p:ext uri="{BB962C8B-B14F-4D97-AF65-F5344CB8AC3E}">
        <p14:creationId xmlns:p14="http://schemas.microsoft.com/office/powerpoint/2010/main" val="21524193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16632"/>
            <a:ext cx="8712968" cy="707886"/>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ru-RU" b="1">
                <a:solidFill>
                  <a:schemeClr val="bg1"/>
                </a:solidFill>
                <a:latin typeface="Times New Roman" panose="02020603050405020304" pitchFamily="18" charset="0"/>
                <a:ea typeface="Calibri" panose="020F0502020204030204" pitchFamily="34" charset="0"/>
              </a:rPr>
              <a:t>Халқ хўжалигида ишлатилишига кўра мойли ўсимликлар бир неча гуруҳларга бўлинади.</a:t>
            </a:r>
            <a:endParaRPr lang="ru-RU" b="1">
              <a:solidFill>
                <a:schemeClr val="bg1"/>
              </a:solidFill>
            </a:endParaRPr>
          </a:p>
        </p:txBody>
      </p:sp>
      <p:graphicFrame>
        <p:nvGraphicFramePr>
          <p:cNvPr id="3" name="Схема 2"/>
          <p:cNvGraphicFramePr/>
          <p:nvPr>
            <p:extLst>
              <p:ext uri="{D42A27DB-BD31-4B8C-83A1-F6EECF244321}">
                <p14:modId xmlns:p14="http://schemas.microsoft.com/office/powerpoint/2010/main" val="1158356868"/>
              </p:ext>
            </p:extLst>
          </p:nvPr>
        </p:nvGraphicFramePr>
        <p:xfrm>
          <a:off x="251520" y="1124744"/>
          <a:ext cx="871296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34941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609600" y="1752600"/>
            <a:ext cx="82296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0850" eaLnBrk="0" hangingPunct="0">
              <a:defRPr>
                <a:solidFill>
                  <a:schemeClr val="tx1"/>
                </a:solidFill>
                <a:latin typeface="Verdana" panose="020B0604030504040204" pitchFamily="34" charset="0"/>
              </a:defRPr>
            </a:lvl1pPr>
            <a:lvl2pPr marL="742950" indent="-285750" eaLnBrk="0" hangingPunct="0">
              <a:defRPr>
                <a:solidFill>
                  <a:schemeClr val="tx1"/>
                </a:solidFill>
                <a:latin typeface="Verdana" panose="020B0604030504040204" pitchFamily="34" charset="0"/>
              </a:defRPr>
            </a:lvl2pPr>
            <a:lvl3pPr marL="1143000" indent="-228600" eaLnBrk="0" hangingPunct="0">
              <a:defRPr>
                <a:solidFill>
                  <a:schemeClr val="tx1"/>
                </a:solidFill>
                <a:latin typeface="Verdana" panose="020B0604030504040204" pitchFamily="34" charset="0"/>
              </a:defRPr>
            </a:lvl3pPr>
            <a:lvl4pPr marL="1600200" indent="-228600" eaLnBrk="0" hangingPunct="0">
              <a:defRPr>
                <a:solidFill>
                  <a:schemeClr val="tx1"/>
                </a:solidFill>
                <a:latin typeface="Verdana" panose="020B0604030504040204" pitchFamily="34" charset="0"/>
              </a:defRPr>
            </a:lvl4pPr>
            <a:lvl5pPr marL="2057400" indent="-228600" eaLnBrk="0" hangingPunct="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uz-Cyrl-UZ" sz="3200" smtClean="0">
                <a:solidFill>
                  <a:srgbClr val="000000"/>
                </a:solidFill>
                <a:latin typeface="Times New Roman" panose="02020603050405020304" pitchFamily="18" charset="0"/>
                <a:cs typeface="Times New Roman" panose="02020603050405020304" pitchFamily="18" charset="0"/>
              </a:rPr>
              <a:t>Ер юзида мойли экинлар кўп тарқалган, экин майдони 140 млн. га дан ортиқдир. Энг кўп тарқалган экинлар - соя (111,3 млн. га), кунгабоқар (20,6 млн. га),махсар (7,82млн. га), ерёнғоқ (23,7 млн. га), мойли зиғир (7,5 млн. га), кунжут (9,4 млн. га). </a:t>
            </a:r>
            <a:r>
              <a:rPr lang="ru-RU" sz="3200" smtClean="0">
                <a:solidFill>
                  <a:srgbClr val="000000"/>
                </a:solidFill>
                <a:latin typeface="Times New Roman" panose="02020603050405020304" pitchFamily="18" charset="0"/>
                <a:cs typeface="Times New Roman" panose="02020603050405020304" pitchFamily="18" charset="0"/>
              </a:rPr>
              <a:t>Мойли экинлар А</a:t>
            </a:r>
            <a:r>
              <a:rPr lang="uz-Cyrl-UZ" sz="3200" smtClean="0">
                <a:solidFill>
                  <a:srgbClr val="000000"/>
                </a:solidFill>
                <a:latin typeface="Times New Roman" panose="02020603050405020304" pitchFamily="18" charset="0"/>
                <a:cs typeface="Times New Roman" panose="02020603050405020304" pitchFamily="18" charset="0"/>
              </a:rPr>
              <a:t>Қ</a:t>
            </a:r>
            <a:r>
              <a:rPr lang="ru-RU" sz="3200" smtClean="0">
                <a:solidFill>
                  <a:srgbClr val="000000"/>
                </a:solidFill>
                <a:latin typeface="Times New Roman" panose="02020603050405020304" pitchFamily="18" charset="0"/>
                <a:cs typeface="Times New Roman" panose="02020603050405020304" pitchFamily="18" charset="0"/>
              </a:rPr>
              <a:t>Ш, Канада, </a:t>
            </a:r>
            <a:r>
              <a:rPr lang="uz-Cyrl-UZ" sz="3200" smtClean="0">
                <a:solidFill>
                  <a:srgbClr val="000000"/>
                </a:solidFill>
                <a:latin typeface="Times New Roman" panose="02020603050405020304" pitchFamily="18" charset="0"/>
                <a:cs typeface="Times New Roman" panose="02020603050405020304" pitchFamily="18" charset="0"/>
              </a:rPr>
              <a:t>Ҳ</a:t>
            </a:r>
            <a:r>
              <a:rPr lang="ru-RU" sz="3200" smtClean="0">
                <a:solidFill>
                  <a:srgbClr val="000000"/>
                </a:solidFill>
                <a:latin typeface="Times New Roman" panose="02020603050405020304" pitchFamily="18" charset="0"/>
                <a:cs typeface="Times New Roman" panose="02020603050405020304" pitchFamily="18" charset="0"/>
              </a:rPr>
              <a:t>индистон, Бразилия, Аргентина, Хитой, Покистон, Россия, Молдова, Украинада тарқалган. </a:t>
            </a:r>
            <a:endParaRPr lang="ru-RU" sz="4000" smtClean="0">
              <a:solidFill>
                <a:srgbClr val="000000"/>
              </a:solidFill>
            </a:endParaRPr>
          </a:p>
        </p:txBody>
      </p:sp>
    </p:spTree>
    <p:extLst>
      <p:ext uri="{BB962C8B-B14F-4D97-AF65-F5344CB8AC3E}">
        <p14:creationId xmlns:p14="http://schemas.microsoft.com/office/powerpoint/2010/main" val="6701537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304800" y="533400"/>
            <a:ext cx="8686800" cy="3657600"/>
          </a:xfrm>
        </p:spPr>
        <p:txBody>
          <a:bodyPr/>
          <a:lstStyle/>
          <a:p>
            <a:pPr algn="just" eaLnBrk="1" hangingPunct="1"/>
            <a:r>
              <a:rPr lang="uz-Cyrl-UZ" b="1" smtClean="0">
                <a:solidFill>
                  <a:schemeClr val="tx1"/>
                </a:solidFill>
              </a:rPr>
              <a:t>Ў</a:t>
            </a:r>
            <a:r>
              <a:rPr lang="ru-RU" b="1" smtClean="0">
                <a:solidFill>
                  <a:schemeClr val="tx1"/>
                </a:solidFill>
              </a:rPr>
              <a:t>симлик мойи</a:t>
            </a:r>
            <a:r>
              <a:rPr lang="ru-RU" smtClean="0">
                <a:solidFill>
                  <a:schemeClr val="tx1"/>
                </a:solidFill>
              </a:rPr>
              <a:t> - глицериннинг мой кислоталари билан бирикишидан вужудга келадиган мураккаб эфирлардир. </a:t>
            </a:r>
            <a:r>
              <a:rPr lang="uz-Cyrl-UZ" smtClean="0">
                <a:solidFill>
                  <a:schemeClr val="tx1"/>
                </a:solidFill>
              </a:rPr>
              <a:t>Ёғ </a:t>
            </a:r>
            <a:r>
              <a:rPr lang="ru-RU" smtClean="0">
                <a:solidFill>
                  <a:schemeClr val="tx1"/>
                </a:solidFill>
              </a:rPr>
              <a:t>таркибига углерод (75–79%), водород (11</a:t>
            </a:r>
            <a:r>
              <a:rPr lang="uz-Cyrl-UZ" smtClean="0">
                <a:solidFill>
                  <a:schemeClr val="tx1"/>
                </a:solidFill>
              </a:rPr>
              <a:t>-</a:t>
            </a:r>
            <a:r>
              <a:rPr lang="ru-RU" smtClean="0">
                <a:solidFill>
                  <a:schemeClr val="tx1"/>
                </a:solidFill>
              </a:rPr>
              <a:t>13%) ва кислород (10</a:t>
            </a:r>
            <a:r>
              <a:rPr lang="uz-Cyrl-UZ" smtClean="0">
                <a:solidFill>
                  <a:schemeClr val="tx1"/>
                </a:solidFill>
              </a:rPr>
              <a:t>-</a:t>
            </a:r>
            <a:r>
              <a:rPr lang="ru-RU" smtClean="0">
                <a:solidFill>
                  <a:schemeClr val="tx1"/>
                </a:solidFill>
              </a:rPr>
              <a:t>12%) киради. О</a:t>
            </a:r>
            <a:r>
              <a:rPr lang="uz-Cyrl-UZ" smtClean="0">
                <a:solidFill>
                  <a:schemeClr val="tx1"/>
                </a:solidFill>
              </a:rPr>
              <a:t>қ</a:t>
            </a:r>
            <a:r>
              <a:rPr lang="ru-RU" smtClean="0">
                <a:solidFill>
                  <a:schemeClr val="tx1"/>
                </a:solidFill>
              </a:rPr>
              <a:t>сил ва углеводга нисбатан мойнинг </a:t>
            </a:r>
            <a:r>
              <a:rPr lang="uz-Cyrl-UZ" smtClean="0">
                <a:solidFill>
                  <a:schemeClr val="tx1"/>
                </a:solidFill>
              </a:rPr>
              <a:t>қ</a:t>
            </a:r>
            <a:r>
              <a:rPr lang="ru-RU" smtClean="0">
                <a:solidFill>
                  <a:schemeClr val="tx1"/>
                </a:solidFill>
              </a:rPr>
              <a:t>уввати икки - уч баробар орти</a:t>
            </a:r>
            <a:r>
              <a:rPr lang="uz-Cyrl-UZ" smtClean="0">
                <a:solidFill>
                  <a:schemeClr val="tx1"/>
                </a:solidFill>
              </a:rPr>
              <a:t>қ</a:t>
            </a:r>
            <a:r>
              <a:rPr lang="ru-RU" smtClean="0">
                <a:solidFill>
                  <a:schemeClr val="tx1"/>
                </a:solidFill>
              </a:rPr>
              <a:t>дир. </a:t>
            </a:r>
            <a:endParaRPr lang="ru-RU" smtClean="0"/>
          </a:p>
        </p:txBody>
      </p:sp>
      <p:pic>
        <p:nvPicPr>
          <p:cNvPr id="15363" name="Picture 2" descr="C:\КАФЕДРА\Укув услубий мажмуалар\Усимликшунослик ва Пахтачилик фанидан мажмуалар\Кунгабокар\скачанные файлы.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886200"/>
            <a:ext cx="7543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0352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a:effectLst/>
              </a:rPr>
              <a:t>Ўсимлик мойининг асосий хусусиятлари</a:t>
            </a:r>
            <a:r>
              <a:rPr lang="ru-RU">
                <a:effectLst/>
              </a:rPr>
              <a:t/>
            </a:r>
            <a:br>
              <a:rPr lang="ru-RU">
                <a:effectLst/>
              </a:rPr>
            </a:br>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499635670"/>
              </p:ext>
            </p:extLst>
          </p:nvPr>
        </p:nvGraphicFramePr>
        <p:xfrm>
          <a:off x="304800" y="1196752"/>
          <a:ext cx="8686801" cy="5329692"/>
        </p:xfrm>
        <a:graphic>
          <a:graphicData uri="http://schemas.openxmlformats.org/drawingml/2006/table">
            <a:tbl>
              <a:tblPr firstRow="1" firstCol="1" lastRow="1" lastCol="1" bandRow="1" bandCol="1">
                <a:tableStyleId>{5C22544A-7EE6-4342-B048-85BDC9FD1C3A}</a:tableStyleId>
              </a:tblPr>
              <a:tblGrid>
                <a:gridCol w="1521711"/>
                <a:gridCol w="2241433"/>
                <a:gridCol w="720080"/>
                <a:gridCol w="1152128"/>
                <a:gridCol w="1440160"/>
                <a:gridCol w="1611289"/>
              </a:tblGrid>
              <a:tr h="441208">
                <a:tc>
                  <a:txBody>
                    <a:bodyPr/>
                    <a:lstStyle/>
                    <a:p>
                      <a:pPr algn="ctr">
                        <a:lnSpc>
                          <a:spcPct val="115000"/>
                        </a:lnSpc>
                        <a:spcAft>
                          <a:spcPts val="0"/>
                        </a:spcAft>
                      </a:pPr>
                      <a:r>
                        <a:rPr lang="uz-Cyrl-UZ" sz="1400">
                          <a:effectLst/>
                        </a:rPr>
                        <a:t>Экин</a:t>
                      </a:r>
                      <a:endParaRPr lang="ru-RU" sz="1200">
                        <a:effectLst/>
                      </a:endParaRPr>
                    </a:p>
                    <a:p>
                      <a:pPr algn="ctr">
                        <a:lnSpc>
                          <a:spcPct val="115000"/>
                        </a:lnSpc>
                        <a:spcAft>
                          <a:spcPts val="0"/>
                        </a:spcAft>
                      </a:pPr>
                      <a:r>
                        <a:rPr lang="uz-Cyrl-UZ" sz="1400">
                          <a:effectLst/>
                        </a:rPr>
                        <a:t>тури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Ранги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Зичлиги</a:t>
                      </a:r>
                      <a:endParaRPr lang="ru-RU" sz="1200">
                        <a:effectLst/>
                      </a:endParaRPr>
                    </a:p>
                    <a:p>
                      <a:pPr algn="ctr">
                        <a:lnSpc>
                          <a:spcPct val="115000"/>
                        </a:lnSpc>
                        <a:spcAft>
                          <a:spcPts val="0"/>
                        </a:spcAft>
                      </a:pPr>
                      <a:r>
                        <a:rPr lang="ru-RU" sz="1400">
                          <a:effectLst/>
                        </a:rPr>
                        <a:t>г/см</a:t>
                      </a:r>
                      <a:r>
                        <a:rPr lang="ru-RU" sz="1400" baseline="30000">
                          <a:effectLst/>
                        </a:rPr>
                        <a:t>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Қотиш ҳарорати</a:t>
                      </a:r>
                      <a:r>
                        <a:rPr lang="ru-RU" sz="1400">
                          <a:effectLst/>
                        </a:rPr>
                        <a:t>,</a:t>
                      </a:r>
                      <a:endParaRPr lang="ru-RU" sz="1200">
                        <a:effectLst/>
                      </a:endParaRPr>
                    </a:p>
                    <a:p>
                      <a:pPr algn="ctr">
                        <a:lnSpc>
                          <a:spcPct val="115000"/>
                        </a:lnSpc>
                        <a:spcAft>
                          <a:spcPts val="0"/>
                        </a:spcAft>
                      </a:pPr>
                      <a:r>
                        <a:rPr lang="ru-RU" sz="1400" baseline="30000">
                          <a:effectLst/>
                        </a:rPr>
                        <a:t>о</a:t>
                      </a:r>
                      <a:r>
                        <a:rPr lang="ru-RU" sz="1400">
                          <a:effectLst/>
                        </a:rPr>
                        <a:t>С</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Совунланиш сони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Йод</a:t>
                      </a:r>
                      <a:endParaRPr lang="ru-RU" sz="1200">
                        <a:effectLst/>
                      </a:endParaRPr>
                    </a:p>
                    <a:p>
                      <a:pPr algn="ctr">
                        <a:lnSpc>
                          <a:spcPct val="115000"/>
                        </a:lnSpc>
                        <a:spcAft>
                          <a:spcPts val="0"/>
                        </a:spcAft>
                      </a:pPr>
                      <a:r>
                        <a:rPr lang="uz-Cyrl-UZ" sz="1400">
                          <a:effectLst/>
                        </a:rPr>
                        <a:t>сони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330906">
                <a:tc>
                  <a:txBody>
                    <a:bodyPr/>
                    <a:lstStyle/>
                    <a:p>
                      <a:pPr algn="ctr">
                        <a:lnSpc>
                          <a:spcPct val="115000"/>
                        </a:lnSpc>
                        <a:spcAft>
                          <a:spcPts val="0"/>
                        </a:spcAft>
                      </a:pPr>
                      <a:r>
                        <a:rPr lang="uz-Cyrl-UZ" sz="1400">
                          <a:effectLst/>
                        </a:rPr>
                        <a:t>Ерёнғоқ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рангсиздан қизилгача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0,91 - 0,96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188 - 197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83 - 105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Хантал</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 яшил</a:t>
                      </a:r>
                      <a:r>
                        <a:rPr lang="uz-Cyrl-UZ" sz="1400">
                          <a:effectLst/>
                        </a:rPr>
                        <a:t>, </a:t>
                      </a:r>
                      <a:r>
                        <a:rPr lang="uz-Cyrl-UZ" sz="1400" smtClean="0">
                          <a:effectLst/>
                        </a:rPr>
                        <a:t>қўнғир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0. 918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170 - 184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92 - 123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146425">
                <a:tc>
                  <a:txBody>
                    <a:bodyPr/>
                    <a:lstStyle/>
                    <a:p>
                      <a:pPr algn="ctr">
                        <a:lnSpc>
                          <a:spcPct val="115000"/>
                        </a:lnSpc>
                        <a:spcAft>
                          <a:spcPts val="0"/>
                        </a:spcAft>
                      </a:pPr>
                      <a:r>
                        <a:rPr lang="ru-RU" sz="1400">
                          <a:effectLst/>
                        </a:rPr>
                        <a:t>Какао</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smtClean="0">
                          <a:effectLst/>
                        </a:rPr>
                        <a:t>Сарғиш</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21,5 - 27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192 - 196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34 - 38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ru-RU" sz="1400">
                          <a:effectLst/>
                        </a:rPr>
                        <a:t>Касторовое</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рангсиз</a:t>
                      </a:r>
                      <a:r>
                        <a:rPr lang="uz-Cyrl-UZ" sz="1400">
                          <a:effectLst/>
                        </a:rPr>
                        <a:t>, </a:t>
                      </a:r>
                      <a:r>
                        <a:rPr lang="uz-Cyrl-UZ" sz="1400" smtClean="0">
                          <a:effectLst/>
                        </a:rPr>
                        <a:t>тўқ </a:t>
                      </a:r>
                      <a:r>
                        <a:rPr lang="uz-Cyrl-UZ" sz="1400">
                          <a:effectLst/>
                        </a:rPr>
                        <a:t>яшил</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0,962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- 10 - 18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176 - 187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81 - 90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ru-RU" sz="1400">
                          <a:effectLst/>
                        </a:rPr>
                        <a:t>Кокос</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оқ</a:t>
                      </a:r>
                      <a:r>
                        <a:rPr lang="uz-Cyrl-UZ" sz="1400">
                          <a:effectLst/>
                        </a:rPr>
                        <a:t>, </a:t>
                      </a:r>
                      <a:r>
                        <a:rPr lang="uz-Cyrl-UZ" sz="1400" smtClean="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19 - 25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246 - 286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8 - 10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ru-RU" sz="1400">
                          <a:effectLst/>
                        </a:rPr>
                        <a:t>Ка</a:t>
                      </a:r>
                      <a:r>
                        <a:rPr lang="uz-Cyrl-UZ" sz="1400">
                          <a:effectLst/>
                        </a:rPr>
                        <a:t>шнич</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яшил</a:t>
                      </a:r>
                      <a:r>
                        <a:rPr lang="ru-RU" sz="1400" smtClean="0">
                          <a:effectLst/>
                        </a:rPr>
                        <a:t>, </a:t>
                      </a:r>
                      <a:r>
                        <a:rPr lang="uz-Cyrl-UZ" sz="1400" smtClean="0">
                          <a:effectLst/>
                        </a:rPr>
                        <a:t>Қўнғир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190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94 - 100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ru-RU" sz="1400">
                          <a:effectLst/>
                        </a:rPr>
                        <a:t>Кунжут</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 </a:t>
                      </a:r>
                      <a:r>
                        <a:rPr lang="uz-Cyrl-UZ" sz="1400" smtClean="0">
                          <a:effectLst/>
                        </a:rPr>
                        <a:t> 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- 3 - 6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187 - 195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103 - 112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Маккажўхори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олиндай </a:t>
                      </a:r>
                      <a:r>
                        <a:rPr lang="uz-Cyrl-UZ" sz="1400" smtClean="0">
                          <a:effectLst/>
                        </a:rPr>
                        <a:t>сапсариқ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- 10 - 15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188 - 193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117 - 123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Ляллеманция</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 </a:t>
                      </a:r>
                      <a:r>
                        <a:rPr lang="uz-Cyrl-UZ" sz="1400" smtClean="0">
                          <a:effectLst/>
                        </a:rPr>
                        <a:t>сариқ</a:t>
                      </a:r>
                      <a:endParaRPr lang="ru-RU" sz="1200">
                        <a:effectLst/>
                      </a:endParaRPr>
                    </a:p>
                  </a:txBody>
                  <a:tcPr marL="30854" marR="30854" marT="0" marB="0"/>
                </a:tc>
                <a:tc>
                  <a:txBody>
                    <a:bodyPr/>
                    <a:lstStyle/>
                    <a:p>
                      <a:pPr algn="ctr">
                        <a:lnSpc>
                          <a:spcPct val="115000"/>
                        </a:lnSpc>
                        <a:spcAft>
                          <a:spcPts val="0"/>
                        </a:spcAft>
                      </a:pPr>
                      <a:r>
                        <a:rPr lang="ru-RU" sz="1400">
                          <a:effectLst/>
                        </a:rPr>
                        <a:t>0,924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- 34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181 - 185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162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Зиғир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сариқ</a:t>
                      </a:r>
                      <a:r>
                        <a:rPr lang="uz-Cyrl-UZ" sz="1400">
                          <a:effectLst/>
                        </a:rPr>
                        <a:t>, </a:t>
                      </a:r>
                      <a:r>
                        <a:rPr lang="uz-Cyrl-UZ" sz="1400" smtClean="0">
                          <a:effectLst/>
                        </a:rPr>
                        <a:t>қўнғир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0,933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- 18 - 27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191 - 195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174 - 183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Мойли кўкнори</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олиндай </a:t>
                      </a:r>
                      <a:r>
                        <a:rPr lang="uz-Cyrl-UZ" sz="1400" smtClean="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- 15 - 20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189 - 195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131 - 143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Зайтун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олиндай </a:t>
                      </a:r>
                      <a:r>
                        <a:rPr lang="uz-Cyrl-UZ" sz="1400" smtClean="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0,917 -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2 - - 8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185 - 190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80 - 85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Перилла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a:t>
                      </a:r>
                      <a:r>
                        <a:rPr lang="uz-Cyrl-UZ" sz="1400">
                          <a:effectLst/>
                        </a:rPr>
                        <a:t>, </a:t>
                      </a:r>
                      <a:r>
                        <a:rPr lang="uz-Cyrl-UZ" sz="1400" smtClean="0">
                          <a:effectLst/>
                        </a:rPr>
                        <a:t>тўқ  </a:t>
                      </a:r>
                      <a:r>
                        <a:rPr lang="uz-Cyrl-UZ" sz="140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0,931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187 - 197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180 - 196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Кунгабоқар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smtClean="0">
                          <a:effectLst/>
                        </a:rPr>
                        <a:t>Оч 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- 16 - 18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185 - 194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127 - 130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Рапс</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 </a:t>
                      </a:r>
                      <a:r>
                        <a:rPr lang="uz-Cyrl-UZ" sz="1400" smtClean="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0,914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- 4 - 10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172 - 175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94 - 106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Махсар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smtClean="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- 13 - 20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187 - 194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138 - 150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220604">
                <a:tc>
                  <a:txBody>
                    <a:bodyPr/>
                    <a:lstStyle/>
                    <a:p>
                      <a:pPr algn="ctr">
                        <a:lnSpc>
                          <a:spcPct val="115000"/>
                        </a:lnSpc>
                        <a:spcAft>
                          <a:spcPts val="0"/>
                        </a:spcAft>
                      </a:pPr>
                      <a:r>
                        <a:rPr lang="uz-Cyrl-UZ" sz="1400">
                          <a:effectLst/>
                        </a:rPr>
                        <a:t>Соя</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a:t>
                      </a:r>
                      <a:r>
                        <a:rPr lang="uz-Cyrl-UZ" sz="1400">
                          <a:effectLst/>
                        </a:rPr>
                        <a:t>, </a:t>
                      </a:r>
                      <a:r>
                        <a:rPr lang="uz-Cyrl-UZ" sz="1400" smtClean="0">
                          <a:effectLst/>
                        </a:rPr>
                        <a:t>тўқ  </a:t>
                      </a:r>
                      <a:r>
                        <a:rPr lang="uz-Cyrl-UZ" sz="1400">
                          <a:effectLst/>
                        </a:rPr>
                        <a:t>сариқ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- 9 - 18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188 - 195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124 - 133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146425">
                <a:tc>
                  <a:txBody>
                    <a:bodyPr/>
                    <a:lstStyle/>
                    <a:p>
                      <a:pPr algn="ctr">
                        <a:lnSpc>
                          <a:spcPct val="115000"/>
                        </a:lnSpc>
                        <a:spcAft>
                          <a:spcPts val="0"/>
                        </a:spcAft>
                      </a:pPr>
                      <a:r>
                        <a:rPr lang="uz-Cyrl-UZ" sz="1400">
                          <a:effectLst/>
                        </a:rPr>
                        <a:t>Тунг</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оч сариқ</a:t>
                      </a:r>
                      <a:r>
                        <a:rPr lang="uz-Cyrl-UZ" sz="1400">
                          <a:effectLst/>
                        </a:rPr>
                        <a:t>, </a:t>
                      </a:r>
                      <a:r>
                        <a:rPr lang="uz-Cyrl-UZ" sz="1400" smtClean="0">
                          <a:effectLst/>
                        </a:rPr>
                        <a:t>апельсин </a:t>
                      </a:r>
                      <a:r>
                        <a:rPr lang="uz-Cyrl-UZ" sz="1400">
                          <a:effectLst/>
                        </a:rPr>
                        <a:t>ранг</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- 17 - 21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188 - 197</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154 - 178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r h="110302">
                <a:tc>
                  <a:txBody>
                    <a:bodyPr/>
                    <a:lstStyle/>
                    <a:p>
                      <a:pPr algn="ctr">
                        <a:lnSpc>
                          <a:spcPct val="115000"/>
                        </a:lnSpc>
                        <a:spcAft>
                          <a:spcPts val="0"/>
                        </a:spcAft>
                      </a:pPr>
                      <a:r>
                        <a:rPr lang="uz-Cyrl-UZ" sz="1400">
                          <a:effectLst/>
                        </a:rPr>
                        <a:t>Пахта</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uz-Cyrl-UZ" sz="1400">
                          <a:effectLst/>
                        </a:rPr>
                        <a:t>сариқ, қизил, қўнғир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0,92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 - 1 - 4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194 - 196</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c>
                  <a:txBody>
                    <a:bodyPr/>
                    <a:lstStyle/>
                    <a:p>
                      <a:pPr algn="ctr">
                        <a:lnSpc>
                          <a:spcPct val="115000"/>
                        </a:lnSpc>
                        <a:spcAft>
                          <a:spcPts val="0"/>
                        </a:spcAft>
                      </a:pPr>
                      <a:r>
                        <a:rPr lang="ru-RU" sz="1400">
                          <a:effectLst/>
                        </a:rPr>
                        <a:t>103 - 111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0854" marR="30854" marT="0" marB="0"/>
                </a:tc>
              </a:tr>
            </a:tbl>
          </a:graphicData>
        </a:graphic>
      </p:graphicFrame>
    </p:spTree>
    <p:extLst>
      <p:ext uri="{BB962C8B-B14F-4D97-AF65-F5344CB8AC3E}">
        <p14:creationId xmlns:p14="http://schemas.microsoft.com/office/powerpoint/2010/main" val="15766682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ru-RU" smtClean="0">
                <a:latin typeface="Arial" panose="020B0604020202020204" pitchFamily="34" charset="0"/>
              </a:rPr>
              <a:t>Перилла</a:t>
            </a:r>
          </a:p>
        </p:txBody>
      </p:sp>
      <p:pic>
        <p:nvPicPr>
          <p:cNvPr id="23555" name="Picture 4" descr="перилл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357187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6" descr="перилла уруги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304800"/>
            <a:ext cx="3038475"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descr="перилла уруг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3429000"/>
            <a:ext cx="36957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51652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ru-RU" smtClean="0">
                <a:latin typeface="Arial" panose="020B0604020202020204" pitchFamily="34" charset="0"/>
              </a:rPr>
              <a:t>Мойли зигир</a:t>
            </a:r>
          </a:p>
        </p:txBody>
      </p:sp>
      <p:pic>
        <p:nvPicPr>
          <p:cNvPr id="24579" name="Picture 4" descr="Мойли зиги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905000"/>
            <a:ext cx="3733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5" descr="lnyanoe-mas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28600"/>
            <a:ext cx="4267200" cy="284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descr="зигир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6200" y="3276600"/>
            <a:ext cx="50292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19276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z="3700" b="1" smtClean="0">
                <a:latin typeface="Times New Roman" panose="02020603050405020304" pitchFamily="18" charset="0"/>
                <a:ea typeface="Calibri" panose="020F0502020204030204" pitchFamily="34" charset="0"/>
                <a:cs typeface="Times New Roman" panose="02020603050405020304" pitchFamily="18" charset="0"/>
              </a:rPr>
              <a:t>Мойли кўкнори</a:t>
            </a:r>
            <a:endParaRPr lang="ru-RU" sz="3700" b="1" smtClean="0">
              <a:ea typeface="Calibri" panose="020F0502020204030204" pitchFamily="34" charset="0"/>
              <a:cs typeface="Times New Roman" panose="02020603050405020304" pitchFamily="18" charset="0"/>
            </a:endParaRPr>
          </a:p>
        </p:txBody>
      </p:sp>
      <p:pic>
        <p:nvPicPr>
          <p:cNvPr id="25603" name="Picture 4" descr="мойли кукнори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3189288"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5" descr="мойли кукнор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905000"/>
            <a:ext cx="3581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8082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sz="3300" b="1" smtClean="0">
                <a:latin typeface="Times New Roman" panose="02020603050405020304" pitchFamily="18" charset="0"/>
                <a:ea typeface="Calibri" panose="020F0502020204030204" pitchFamily="34" charset="0"/>
                <a:cs typeface="Times New Roman" panose="02020603050405020304" pitchFamily="18" charset="0"/>
              </a:rPr>
              <a:t>Лялеманция</a:t>
            </a:r>
            <a:endParaRPr lang="ru-RU" sz="3300" b="1" smtClean="0">
              <a:ea typeface="Calibri" panose="020F0502020204030204" pitchFamily="34" charset="0"/>
              <a:cs typeface="Times New Roman" panose="02020603050405020304" pitchFamily="18" charset="0"/>
            </a:endParaRPr>
          </a:p>
        </p:txBody>
      </p:sp>
      <p:pic>
        <p:nvPicPr>
          <p:cNvPr id="26627" name="Picture 5" descr="лялеман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52600"/>
            <a:ext cx="33591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6" descr="лялеманция5"/>
          <p:cNvPicPr>
            <a:picLocks noChangeAspect="1" noChangeArrowheads="1"/>
          </p:cNvPicPr>
          <p:nvPr/>
        </p:nvPicPr>
        <p:blipFill>
          <a:blip r:embed="rId3">
            <a:extLst>
              <a:ext uri="{28A0092B-C50C-407E-A947-70E740481C1C}">
                <a14:useLocalDpi xmlns:a14="http://schemas.microsoft.com/office/drawing/2010/main" val="0"/>
              </a:ext>
            </a:extLst>
          </a:blip>
          <a:srcRect l="22400" r="21600"/>
          <a:stretch>
            <a:fillRect/>
          </a:stretch>
        </p:blipFill>
        <p:spPr bwMode="auto">
          <a:xfrm>
            <a:off x="3810000" y="304800"/>
            <a:ext cx="26670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7" descr="лялеманция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2238" y="990600"/>
            <a:ext cx="2519362"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82129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eaLnBrk="1" hangingPunct="1"/>
            <a:r>
              <a:rPr lang="uz-Cyrl-UZ" sz="3400" b="1" smtClean="0">
                <a:solidFill>
                  <a:schemeClr val="hlink"/>
                </a:solidFill>
                <a:latin typeface="Times New Roman" panose="02020603050405020304" pitchFamily="18" charset="0"/>
              </a:rPr>
              <a:t>Й</a:t>
            </a:r>
            <a:r>
              <a:rPr lang="ru-RU" sz="3400" b="1" smtClean="0">
                <a:solidFill>
                  <a:schemeClr val="hlink"/>
                </a:solidFill>
                <a:latin typeface="Times New Roman" panose="02020603050405020304" pitchFamily="18" charset="0"/>
              </a:rPr>
              <a:t>о</a:t>
            </a:r>
            <a:r>
              <a:rPr lang="uz-Cyrl-UZ" sz="3400" b="1" smtClean="0">
                <a:solidFill>
                  <a:schemeClr val="hlink"/>
                </a:solidFill>
                <a:latin typeface="Times New Roman" panose="02020603050405020304" pitchFamily="18" charset="0"/>
              </a:rPr>
              <a:t>д миқдорига қараб классификацияси</a:t>
            </a:r>
            <a:endParaRPr lang="ru-RU" sz="3400" b="1" smtClean="0">
              <a:solidFill>
                <a:schemeClr val="hlink"/>
              </a:solidFill>
              <a:latin typeface="Times New Roman" panose="02020603050405020304" pitchFamily="18" charset="0"/>
            </a:endParaRPr>
          </a:p>
        </p:txBody>
      </p:sp>
      <p:sp>
        <p:nvSpPr>
          <p:cNvPr id="27651" name="Rectangle 3"/>
          <p:cNvSpPr>
            <a:spLocks noGrp="1" noChangeArrowheads="1"/>
          </p:cNvSpPr>
          <p:nvPr>
            <p:ph type="body" idx="1"/>
          </p:nvPr>
        </p:nvSpPr>
        <p:spPr/>
        <p:txBody>
          <a:bodyPr/>
          <a:lstStyle/>
          <a:p>
            <a:pPr eaLnBrk="1" hangingPunct="1"/>
            <a:r>
              <a:rPr lang="uz-Cyrl-UZ" smtClean="0">
                <a:latin typeface="Times New Roman" panose="02020603050405020304" pitchFamily="18" charset="0"/>
              </a:rPr>
              <a:t>Курийдиган-й</a:t>
            </a:r>
            <a:r>
              <a:rPr lang="ru-RU" smtClean="0">
                <a:latin typeface="Times New Roman" panose="02020603050405020304" pitchFamily="18" charset="0"/>
              </a:rPr>
              <a:t>о</a:t>
            </a:r>
            <a:r>
              <a:rPr lang="uz-Cyrl-UZ" smtClean="0">
                <a:latin typeface="Times New Roman" panose="02020603050405020304" pitchFamily="18" charset="0"/>
              </a:rPr>
              <a:t>д миқдори 100 г мойда 130 дан юқори(зиғир, перелла, рижик)</a:t>
            </a:r>
          </a:p>
          <a:p>
            <a:pPr eaLnBrk="1" hangingPunct="1"/>
            <a:r>
              <a:rPr lang="uz-Cyrl-UZ" smtClean="0">
                <a:latin typeface="Times New Roman" panose="02020603050405020304" pitchFamily="18" charset="0"/>
              </a:rPr>
              <a:t>Чала курийдиган-й</a:t>
            </a:r>
            <a:r>
              <a:rPr lang="ru-RU" smtClean="0">
                <a:latin typeface="Times New Roman" panose="02020603050405020304" pitchFamily="18" charset="0"/>
              </a:rPr>
              <a:t>о</a:t>
            </a:r>
            <a:r>
              <a:rPr lang="uz-Cyrl-UZ" smtClean="0">
                <a:latin typeface="Times New Roman" panose="02020603050405020304" pitchFamily="18" charset="0"/>
              </a:rPr>
              <a:t>д миқдори 85 дан 130 гача(кунгабоқар, махсар, рапс)</a:t>
            </a:r>
          </a:p>
          <a:p>
            <a:pPr eaLnBrk="1" hangingPunct="1"/>
            <a:r>
              <a:rPr lang="uz-Cyrl-UZ" smtClean="0">
                <a:latin typeface="Times New Roman" panose="02020603050405020304" pitchFamily="18" charset="0"/>
              </a:rPr>
              <a:t>Куримайдиган –й</a:t>
            </a:r>
            <a:r>
              <a:rPr lang="ru-RU" smtClean="0">
                <a:latin typeface="Times New Roman" panose="02020603050405020304" pitchFamily="18" charset="0"/>
              </a:rPr>
              <a:t>о</a:t>
            </a:r>
            <a:r>
              <a:rPr lang="uz-Cyrl-UZ" smtClean="0">
                <a:latin typeface="Times New Roman" panose="02020603050405020304" pitchFamily="18" charset="0"/>
              </a:rPr>
              <a:t>д миқдори 85 дан кичик (ер ёнғоқ ва канакунжут)</a:t>
            </a:r>
            <a:endParaRPr lang="ru-RU" smtClean="0">
              <a:latin typeface="Times New Roman" panose="02020603050405020304" pitchFamily="18" charset="0"/>
            </a:endParaRPr>
          </a:p>
        </p:txBody>
      </p:sp>
    </p:spTree>
    <p:extLst>
      <p:ext uri="{BB962C8B-B14F-4D97-AF65-F5344CB8AC3E}">
        <p14:creationId xmlns:p14="http://schemas.microsoft.com/office/powerpoint/2010/main" val="29698234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395288" y="404813"/>
            <a:ext cx="8229600" cy="776287"/>
          </a:xfrm>
        </p:spPr>
        <p:txBody>
          <a:bodyPr/>
          <a:lstStyle/>
          <a:p>
            <a:pPr algn="ctr" eaLnBrk="1" hangingPunct="1"/>
            <a:r>
              <a:rPr lang="ru-RU" sz="2000" b="1" smtClean="0">
                <a:latin typeface="Times New Roman" panose="02020603050405020304" pitchFamily="18" charset="0"/>
              </a:rPr>
              <a:t>Мойли экинларнинг таркибидаги мой миқдори ва сифати</a:t>
            </a:r>
            <a:r>
              <a:rPr lang="uz-Cyrl-UZ" sz="2000" b="1" smtClean="0">
                <a:latin typeface="Times New Roman" panose="02020603050405020304" pitchFamily="18" charset="0"/>
              </a:rPr>
              <a:t> </a:t>
            </a:r>
            <a:r>
              <a:rPr lang="ru-RU" sz="2000" b="1" smtClean="0">
                <a:latin typeface="Times New Roman" panose="02020603050405020304" pitchFamily="18" charset="0"/>
              </a:rPr>
              <a:t>(Г.С.Пос</a:t>
            </a:r>
            <a:r>
              <a:rPr lang="uz-Cyrl-UZ" sz="2000" b="1" smtClean="0">
                <a:latin typeface="Times New Roman" panose="02020603050405020304" pitchFamily="18" charset="0"/>
              </a:rPr>
              <a:t>и</a:t>
            </a:r>
            <a:r>
              <a:rPr lang="ru-RU" sz="2000" b="1" smtClean="0">
                <a:latin typeface="Times New Roman" panose="02020603050405020304" pitchFamily="18" charset="0"/>
              </a:rPr>
              <a:t>панов маълумотлари)</a:t>
            </a:r>
          </a:p>
        </p:txBody>
      </p:sp>
      <p:sp>
        <p:nvSpPr>
          <p:cNvPr id="20483" name="Rectangle 3"/>
          <p:cNvSpPr>
            <a:spLocks noChangeArrowheads="1"/>
          </p:cNvSpPr>
          <p:nvPr/>
        </p:nvSpPr>
        <p:spPr bwMode="auto">
          <a:xfrm>
            <a:off x="0" y="-1254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Verdana" panose="020B0604030504040204" pitchFamily="34" charset="0"/>
              </a:defRPr>
            </a:lvl1pPr>
            <a:lvl2pPr marL="742950" indent="-285750" eaLnBrk="0" hangingPunct="0">
              <a:defRPr>
                <a:solidFill>
                  <a:schemeClr val="tx1"/>
                </a:solidFill>
                <a:latin typeface="Verdana" panose="020B0604030504040204" pitchFamily="34" charset="0"/>
              </a:defRPr>
            </a:lvl2pPr>
            <a:lvl3pPr marL="1143000" indent="-228600" eaLnBrk="0" hangingPunct="0">
              <a:defRPr>
                <a:solidFill>
                  <a:schemeClr val="tx1"/>
                </a:solidFill>
                <a:latin typeface="Verdana" panose="020B0604030504040204" pitchFamily="34" charset="0"/>
              </a:defRPr>
            </a:lvl3pPr>
            <a:lvl4pPr marL="1600200" indent="-228600" eaLnBrk="0" hangingPunct="0">
              <a:defRPr>
                <a:solidFill>
                  <a:schemeClr val="tx1"/>
                </a:solidFill>
                <a:latin typeface="Verdana" panose="020B0604030504040204" pitchFamily="34" charset="0"/>
              </a:defRPr>
            </a:lvl4pPr>
            <a:lvl5pPr marL="2057400" indent="-228600" eaLnBrk="0" hangingPunct="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sz="1800" smtClean="0">
              <a:solidFill>
                <a:srgbClr val="000000"/>
              </a:solidFill>
              <a:latin typeface="Arial" panose="020B0604020202020204" pitchFamily="34" charset="0"/>
            </a:endParaRPr>
          </a:p>
        </p:txBody>
      </p:sp>
      <p:graphicFrame>
        <p:nvGraphicFramePr>
          <p:cNvPr id="16503" name="Group 119"/>
          <p:cNvGraphicFramePr>
            <a:graphicFrameLocks noGrp="1"/>
          </p:cNvGraphicFramePr>
          <p:nvPr/>
        </p:nvGraphicFramePr>
        <p:xfrm>
          <a:off x="323850" y="1600200"/>
          <a:ext cx="8424863" cy="5029197"/>
        </p:xfrm>
        <a:graphic>
          <a:graphicData uri="http://schemas.openxmlformats.org/drawingml/2006/table">
            <a:tbl>
              <a:tblPr/>
              <a:tblGrid>
                <a:gridCol w="1522413"/>
                <a:gridCol w="1352550"/>
                <a:gridCol w="1327150"/>
                <a:gridCol w="1414462"/>
                <a:gridCol w="1096963"/>
                <a:gridCol w="1711325"/>
              </a:tblGrid>
              <a:tr h="73156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Экинлар</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қуруқ уруғда мой миқдори,%</a:t>
                      </a:r>
                      <a:endParaRPr kumimoji="0" lang="ru-RU"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Йод сони</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Совунланиш сони</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Кислота сони</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қуриш даражаси</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Лялеманция</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23,3-37,3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162-103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181-185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0,8-4,4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Перилла</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261-49,6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181-206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189-197</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0,6-3,9</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Мойли зиғ</a:t>
                      </a:r>
                      <a:r>
                        <a:rPr kumimoji="0" lang="ru-RU"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ир</a:t>
                      </a:r>
                      <a:endParaRPr kumimoji="0" lang="ru-RU"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30,0-47,8</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165-192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186-195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0,5-3,5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Мойли кўкнори</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46,0-56,0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131-143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189-198</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Кунгабоқар</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29,0-56,9</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119-144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183-186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0,1-2,4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Ярим 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Махсар</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25,0-32,0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115-155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194-203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0,8-5,8</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Кунжут</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48,0-63,0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1-3-112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186-195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0,2-2,3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Соя</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15,5-24,5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107-137</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190-212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0,0-5,7</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Оқ хантал</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30,2-39,8</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92-112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170-184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0,06-8,5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Ер-ёнғ</a:t>
                      </a:r>
                      <a:r>
                        <a:rPr kumimoji="0" lang="ru-RU"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оқ</a:t>
                      </a:r>
                      <a:endParaRPr kumimoji="0" lang="ru-RU"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41,2-56,5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83-103</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182-207</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0,03-2,24</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қуримайдиган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Канакунжут</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47,2-58,6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81-86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167-185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0,10-11,0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Кузги рапс</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45,0-49,6</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94-112</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167-185</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0,1-11,0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Ярим 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498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Баҳорги рапс</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33.0-44,0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101</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187</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2,0</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Ярим қурийдиган</a:t>
                      </a:r>
                      <a:endParaRPr kumimoji="0" lang="en-US" sz="1400" b="1" i="0" u="none" strike="noStrike" cap="none" normalizeH="0" baseline="0" smtClean="0">
                        <a:ln>
                          <a:noFill/>
                        </a:ln>
                        <a:solidFill>
                          <a:schemeClr val="tx1"/>
                        </a:solidFill>
                        <a:effectLst/>
                        <a:latin typeface="Verdana" pitchFamily="34" charset="0"/>
                        <a:ea typeface="Calibri" pitchFamily="34" charset="0"/>
                        <a:cs typeface="Times New Roman" pitchFamily="18" charset="0"/>
                      </a:endParaRPr>
                    </a:p>
                  </a:txBody>
                  <a:tcPr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1899189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eaLnBrk="1" hangingPunct="1"/>
            <a:r>
              <a:rPr lang="uz-Cyrl-UZ" sz="2800" b="1" smtClean="0">
                <a:solidFill>
                  <a:schemeClr val="hlink"/>
                </a:solidFill>
                <a:latin typeface="Times New Roman" panose="02020603050405020304" pitchFamily="18" charset="0"/>
              </a:rPr>
              <a:t>Мойли экинларни маҳсулот олинишига қараб классификацияси</a:t>
            </a:r>
            <a:endParaRPr lang="ru-RU" sz="2800" b="1" smtClean="0">
              <a:solidFill>
                <a:schemeClr val="hlink"/>
              </a:solidFill>
              <a:latin typeface="Times New Roman" panose="02020603050405020304" pitchFamily="18" charset="0"/>
            </a:endParaRPr>
          </a:p>
        </p:txBody>
      </p:sp>
      <p:sp>
        <p:nvSpPr>
          <p:cNvPr id="28675" name="Rectangle 3"/>
          <p:cNvSpPr>
            <a:spLocks noGrp="1" noChangeArrowheads="1"/>
          </p:cNvSpPr>
          <p:nvPr>
            <p:ph type="body" idx="1"/>
          </p:nvPr>
        </p:nvSpPr>
        <p:spPr/>
        <p:txBody>
          <a:bodyPr/>
          <a:lstStyle/>
          <a:p>
            <a:pPr eaLnBrk="1" hangingPunct="1"/>
            <a:r>
              <a:rPr lang="uz-Cyrl-UZ" smtClean="0">
                <a:latin typeface="Times New Roman" panose="02020603050405020304" pitchFamily="18" charset="0"/>
              </a:rPr>
              <a:t>Пистадан мой олинадиган экинлар: кунгабоқар, махсар</a:t>
            </a:r>
          </a:p>
          <a:p>
            <a:pPr eaLnBrk="1" hangingPunct="1"/>
            <a:r>
              <a:rPr lang="uz-Cyrl-UZ" smtClean="0">
                <a:latin typeface="Times New Roman" panose="02020603050405020304" pitchFamily="18" charset="0"/>
              </a:rPr>
              <a:t>Уруғдан мой олинадиган экинлар: зиғир, кунжут, канакунжут</a:t>
            </a:r>
          </a:p>
          <a:p>
            <a:pPr eaLnBrk="1" hangingPunct="1"/>
            <a:r>
              <a:rPr lang="uz-Cyrl-UZ" smtClean="0">
                <a:latin typeface="Times New Roman" panose="02020603050405020304" pitchFamily="18" charset="0"/>
              </a:rPr>
              <a:t>Донидан мой олинадиган экинлар: соя</a:t>
            </a:r>
          </a:p>
          <a:p>
            <a:pPr eaLnBrk="1" hangingPunct="1"/>
            <a:r>
              <a:rPr lang="uz-Cyrl-UZ" smtClean="0">
                <a:latin typeface="Times New Roman" panose="02020603050405020304" pitchFamily="18" charset="0"/>
              </a:rPr>
              <a:t>Чигитдан мой олинадиган экин: ғўза</a:t>
            </a:r>
          </a:p>
          <a:p>
            <a:pPr eaLnBrk="1" hangingPunct="1"/>
            <a:r>
              <a:rPr lang="uz-Cyrl-UZ" smtClean="0">
                <a:latin typeface="Times New Roman" panose="02020603050405020304" pitchFamily="18" charset="0"/>
              </a:rPr>
              <a:t>Мевасидан мой олинадиган экин: зайтун</a:t>
            </a:r>
          </a:p>
          <a:p>
            <a:pPr eaLnBrk="1" hangingPunct="1"/>
            <a:r>
              <a:rPr lang="uz-Cyrl-UZ" smtClean="0">
                <a:latin typeface="Times New Roman" panose="02020603050405020304" pitchFamily="18" charset="0"/>
              </a:rPr>
              <a:t>Туганакдан мой олинадиган экин: ер ёнғоқ</a:t>
            </a:r>
            <a:endParaRPr lang="ru-RU" smtClean="0">
              <a:latin typeface="Times New Roman" panose="02020603050405020304" pitchFamily="18" charset="0"/>
            </a:endParaRPr>
          </a:p>
        </p:txBody>
      </p:sp>
    </p:spTree>
    <p:extLst>
      <p:ext uri="{BB962C8B-B14F-4D97-AF65-F5344CB8AC3E}">
        <p14:creationId xmlns:p14="http://schemas.microsoft.com/office/powerpoint/2010/main" val="15515873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179388" y="188913"/>
            <a:ext cx="8785225" cy="6669087"/>
          </a:xfrm>
        </p:spPr>
        <p:txBody>
          <a:bodyPr/>
          <a:lstStyle/>
          <a:p>
            <a:pPr marL="0" indent="285750" algn="ctr" eaLnBrk="1" hangingPunct="1">
              <a:buFont typeface="Wingdings" panose="05000000000000000000" pitchFamily="2" charset="2"/>
              <a:buNone/>
            </a:pPr>
            <a:r>
              <a:rPr lang="uz-Cyrl-UZ" sz="3600" b="1" smtClean="0">
                <a:solidFill>
                  <a:srgbClr val="009900"/>
                </a:solidFill>
                <a:latin typeface="Times New Roman" panose="02020603050405020304" pitchFamily="18" charset="0"/>
              </a:rPr>
              <a:t>Мойли экинларнинг умумий</a:t>
            </a:r>
          </a:p>
          <a:p>
            <a:pPr marL="0" indent="285750" algn="ctr" eaLnBrk="1" hangingPunct="1">
              <a:buFont typeface="Wingdings" panose="05000000000000000000" pitchFamily="2" charset="2"/>
              <a:buNone/>
            </a:pPr>
            <a:r>
              <a:rPr lang="uz-Cyrl-UZ" sz="3600" b="1" smtClean="0">
                <a:solidFill>
                  <a:srgbClr val="009900"/>
                </a:solidFill>
                <a:latin typeface="Times New Roman" panose="02020603050405020304" pitchFamily="18" charset="0"/>
              </a:rPr>
              <a:t> таснифи</a:t>
            </a:r>
          </a:p>
          <a:p>
            <a:pPr marL="0" indent="285750" algn="ctr" eaLnBrk="1" hangingPunct="1">
              <a:buFont typeface="Wingdings" panose="05000000000000000000" pitchFamily="2" charset="2"/>
              <a:buNone/>
            </a:pPr>
            <a:endParaRPr lang="uz-Cyrl-UZ" sz="2100" b="1" smtClean="0">
              <a:solidFill>
                <a:srgbClr val="009900"/>
              </a:solidFill>
              <a:latin typeface="Times New Roman" panose="02020603050405020304" pitchFamily="18" charset="0"/>
            </a:endParaRPr>
          </a:p>
        </p:txBody>
      </p:sp>
      <p:sp>
        <p:nvSpPr>
          <p:cNvPr id="29699" name="Rectangle 3"/>
          <p:cNvSpPr>
            <a:spLocks noChangeArrowheads="1"/>
          </p:cNvSpPr>
          <p:nvPr/>
        </p:nvSpPr>
        <p:spPr bwMode="auto">
          <a:xfrm>
            <a:off x="179388" y="1506538"/>
            <a:ext cx="8713787" cy="505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85725" indent="442913" eaLnBrk="0" hangingPunct="0">
              <a:defRPr>
                <a:solidFill>
                  <a:schemeClr val="tx1"/>
                </a:solidFill>
                <a:latin typeface="Verdana" panose="020B0604030504040204" pitchFamily="34" charset="0"/>
              </a:defRPr>
            </a:lvl1pPr>
            <a:lvl2pPr marL="742950" indent="-285750" eaLnBrk="0" hangingPunct="0">
              <a:defRPr>
                <a:solidFill>
                  <a:schemeClr val="tx1"/>
                </a:solidFill>
                <a:latin typeface="Verdana" panose="020B0604030504040204" pitchFamily="34" charset="0"/>
              </a:defRPr>
            </a:lvl2pPr>
            <a:lvl3pPr marL="1143000" indent="-228600" eaLnBrk="0" hangingPunct="0">
              <a:defRPr>
                <a:solidFill>
                  <a:schemeClr val="tx1"/>
                </a:solidFill>
                <a:latin typeface="Verdana" panose="020B0604030504040204" pitchFamily="34" charset="0"/>
              </a:defRPr>
            </a:lvl3pPr>
            <a:lvl4pPr marL="1600200" indent="-228600" eaLnBrk="0" hangingPunct="0">
              <a:defRPr>
                <a:solidFill>
                  <a:schemeClr val="tx1"/>
                </a:solidFill>
                <a:latin typeface="Verdana" panose="020B0604030504040204" pitchFamily="34" charset="0"/>
              </a:defRPr>
            </a:lvl4pPr>
            <a:lvl5pPr marL="2057400" indent="-228600" eaLnBrk="0" hangingPunct="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uz-Cyrl-UZ" sz="1400" b="1" smtClean="0">
              <a:solidFill>
                <a:srgbClr val="000000"/>
              </a:solidFill>
              <a:latin typeface="Times New Roman" panose="02020603050405020304" pitchFamily="18" charset="0"/>
            </a:endParaRPr>
          </a:p>
          <a:p>
            <a:pPr eaLnBrk="1" hangingPunct="1"/>
            <a:r>
              <a:rPr lang="uz-Cyrl-UZ" sz="1400" b="1" smtClean="0">
                <a:solidFill>
                  <a:srgbClr val="000000"/>
                </a:solidFill>
                <a:latin typeface="Times New Roman" panose="02020603050405020304" pitchFamily="18" charset="0"/>
              </a:rPr>
              <a:t>        </a:t>
            </a:r>
            <a:r>
              <a:rPr lang="uz-Cyrl-UZ" sz="2400" b="1" smtClean="0">
                <a:solidFill>
                  <a:srgbClr val="000000"/>
                </a:solidFill>
                <a:latin typeface="Times New Roman" panose="02020603050405020304" pitchFamily="18" charset="0"/>
              </a:rPr>
              <a:t>Мойли экинлар гуруҳини хилма хил экинлар ташкил қилган.   Бу экинлар ҳар хил ботаник оилаларга мансуб бўлиб морфологик ва биологик хусусиятлари билан фарқ қилади.Мойнинг миқдори, сифати, қўлланиши ҳар хил бўлади. Шу гуруҳнинг вакиллари:</a:t>
            </a:r>
          </a:p>
          <a:p>
            <a:pPr eaLnBrk="1" hangingPunct="1"/>
            <a:r>
              <a:rPr lang="en-US" sz="2400" b="1" smtClean="0">
                <a:solidFill>
                  <a:srgbClr val="000000"/>
                </a:solidFill>
                <a:latin typeface="Times New Roman" panose="02020603050405020304" pitchFamily="18" charset="0"/>
              </a:rPr>
              <a:t>1.</a:t>
            </a:r>
            <a:r>
              <a:rPr lang="ru-RU" sz="2400" b="1" smtClean="0">
                <a:solidFill>
                  <a:srgbClr val="000000"/>
                </a:solidFill>
                <a:latin typeface="Times New Roman" panose="02020603050405020304" pitchFamily="18" charset="0"/>
              </a:rPr>
              <a:t>Кунгабо</a:t>
            </a:r>
            <a:r>
              <a:rPr lang="en-US" sz="2400" b="1" smtClean="0">
                <a:solidFill>
                  <a:srgbClr val="000000"/>
                </a:solidFill>
                <a:latin typeface="Times New Roman" panose="02020603050405020304" pitchFamily="18" charset="0"/>
              </a:rPr>
              <a:t>қ</a:t>
            </a:r>
            <a:r>
              <a:rPr lang="ru-RU" sz="2400" b="1" smtClean="0">
                <a:solidFill>
                  <a:srgbClr val="000000"/>
                </a:solidFill>
                <a:latin typeface="Times New Roman" panose="02020603050405020304" pitchFamily="18" charset="0"/>
              </a:rPr>
              <a:t>ар</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Helianthus annus L.,Asteraceae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2.</a:t>
            </a:r>
            <a:r>
              <a:rPr lang="ru-RU" sz="2400" b="1" smtClean="0">
                <a:solidFill>
                  <a:srgbClr val="000000"/>
                </a:solidFill>
                <a:latin typeface="Times New Roman" panose="02020603050405020304" pitchFamily="18" charset="0"/>
              </a:rPr>
              <a:t>Махсар</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      Carthamus tinctorius L. Asteraceae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3.</a:t>
            </a:r>
            <a:r>
              <a:rPr lang="ru-RU" sz="2400" b="1" smtClean="0">
                <a:solidFill>
                  <a:srgbClr val="000000"/>
                </a:solidFill>
                <a:latin typeface="Times New Roman" panose="02020603050405020304" pitchFamily="18" charset="0"/>
              </a:rPr>
              <a:t>Кунжут</a:t>
            </a:r>
            <a:r>
              <a:rPr lang="en-US" sz="2400" b="1" smtClean="0">
                <a:solidFill>
                  <a:srgbClr val="000000"/>
                </a:solidFill>
                <a:latin typeface="Times New Roman" panose="02020603050405020304" pitchFamily="18" charset="0"/>
              </a:rPr>
              <a:t> </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     Sesamum indicum L.,Pedaliaceae,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4.</a:t>
            </a:r>
            <a:r>
              <a:rPr lang="ru-RU" sz="2400" b="1" smtClean="0">
                <a:solidFill>
                  <a:srgbClr val="000000"/>
                </a:solidFill>
                <a:latin typeface="Times New Roman" panose="02020603050405020304" pitchFamily="18" charset="0"/>
              </a:rPr>
              <a:t>Ер</a:t>
            </a:r>
            <a:r>
              <a:rPr lang="en-US" sz="2400" b="1" smtClean="0">
                <a:solidFill>
                  <a:srgbClr val="000000"/>
                </a:solidFill>
                <a:latin typeface="Times New Roman" panose="02020603050405020304" pitchFamily="18" charset="0"/>
              </a:rPr>
              <a:t> </a:t>
            </a:r>
            <a:r>
              <a:rPr lang="ru-RU" sz="2400" b="1" smtClean="0">
                <a:solidFill>
                  <a:srgbClr val="000000"/>
                </a:solidFill>
                <a:latin typeface="Times New Roman" panose="02020603050405020304" pitchFamily="18" charset="0"/>
              </a:rPr>
              <a:t>ён</a:t>
            </a:r>
            <a:r>
              <a:rPr lang="en-US" sz="2400" b="1" smtClean="0">
                <a:solidFill>
                  <a:srgbClr val="000000"/>
                </a:solidFill>
                <a:latin typeface="Times New Roman" panose="02020603050405020304" pitchFamily="18" charset="0"/>
              </a:rPr>
              <a:t>ғ</a:t>
            </a:r>
            <a:r>
              <a:rPr lang="ru-RU" sz="2400" b="1" smtClean="0">
                <a:solidFill>
                  <a:srgbClr val="000000"/>
                </a:solidFill>
                <a:latin typeface="Times New Roman" panose="02020603050405020304" pitchFamily="18" charset="0"/>
              </a:rPr>
              <a:t>о</a:t>
            </a:r>
            <a:r>
              <a:rPr lang="en-US" sz="2400" b="1" smtClean="0">
                <a:solidFill>
                  <a:srgbClr val="000000"/>
                </a:solidFill>
                <a:latin typeface="Times New Roman" panose="02020603050405020304" pitchFamily="18" charset="0"/>
              </a:rPr>
              <a:t>қ</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 -    Arachis hypogae L., Fabaceae </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5.</a:t>
            </a:r>
            <a:r>
              <a:rPr lang="ru-RU" sz="2400" b="1" smtClean="0">
                <a:solidFill>
                  <a:srgbClr val="000000"/>
                </a:solidFill>
                <a:latin typeface="Times New Roman" panose="02020603050405020304" pitchFamily="18" charset="0"/>
              </a:rPr>
              <a:t>Канакунжут</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 Ricinus communis L., Euphorbiaceae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6.</a:t>
            </a:r>
            <a:r>
              <a:rPr lang="ru-RU" sz="2400" b="1" smtClean="0">
                <a:solidFill>
                  <a:srgbClr val="000000"/>
                </a:solidFill>
                <a:latin typeface="Times New Roman" panose="02020603050405020304" pitchFamily="18" charset="0"/>
              </a:rPr>
              <a:t>Соя</a:t>
            </a:r>
            <a:r>
              <a:rPr lang="en-US" sz="2400" b="1" smtClean="0">
                <a:solidFill>
                  <a:srgbClr val="000000"/>
                </a:solidFill>
                <a:latin typeface="Times New Roman" panose="02020603050405020304" pitchFamily="18" charset="0"/>
              </a:rPr>
              <a:t>  -</a:t>
            </a:r>
            <a:r>
              <a:rPr lang="uz-Cyrl-UZ" sz="2400" b="1" smtClean="0">
                <a:solidFill>
                  <a:srgbClr val="000000"/>
                </a:solidFill>
                <a:latin typeface="Times New Roman" panose="02020603050405020304" pitchFamily="18" charset="0"/>
              </a:rPr>
              <a:t> </a:t>
            </a:r>
            <a:r>
              <a:rPr lang="en-US" sz="2400" b="1" smtClean="0">
                <a:solidFill>
                  <a:srgbClr val="000000"/>
                </a:solidFill>
                <a:latin typeface="Times New Roman" panose="02020603050405020304" pitchFamily="18" charset="0"/>
              </a:rPr>
              <a:t> Glycine Hispida, Fabaceae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7.</a:t>
            </a:r>
            <a:r>
              <a:rPr lang="ru-RU" sz="2400" b="1" smtClean="0">
                <a:solidFill>
                  <a:srgbClr val="000000"/>
                </a:solidFill>
                <a:latin typeface="Times New Roman" panose="02020603050405020304" pitchFamily="18" charset="0"/>
              </a:rPr>
              <a:t>Мойли</a:t>
            </a:r>
            <a:r>
              <a:rPr lang="en-US" sz="2400" b="1" smtClean="0">
                <a:solidFill>
                  <a:srgbClr val="000000"/>
                </a:solidFill>
                <a:latin typeface="Times New Roman" panose="02020603050405020304" pitchFamily="18" charset="0"/>
              </a:rPr>
              <a:t> </a:t>
            </a:r>
            <a:r>
              <a:rPr lang="ru-RU" sz="2400" b="1" smtClean="0">
                <a:solidFill>
                  <a:srgbClr val="000000"/>
                </a:solidFill>
                <a:latin typeface="Times New Roman" panose="02020603050405020304" pitchFamily="18" charset="0"/>
              </a:rPr>
              <a:t>зи</a:t>
            </a:r>
            <a:r>
              <a:rPr lang="en-US" sz="2400" b="1" smtClean="0">
                <a:solidFill>
                  <a:srgbClr val="000000"/>
                </a:solidFill>
                <a:latin typeface="Times New Roman" panose="02020603050405020304" pitchFamily="18" charset="0"/>
              </a:rPr>
              <a:t>ғ</a:t>
            </a:r>
            <a:r>
              <a:rPr lang="ru-RU" sz="2400" b="1" smtClean="0">
                <a:solidFill>
                  <a:srgbClr val="000000"/>
                </a:solidFill>
                <a:latin typeface="Times New Roman" panose="02020603050405020304" pitchFamily="18" charset="0"/>
              </a:rPr>
              <a:t>ир</a:t>
            </a:r>
            <a:r>
              <a:rPr lang="en-US" sz="2400" b="1" smtClean="0">
                <a:solidFill>
                  <a:srgbClr val="000000"/>
                </a:solidFill>
                <a:latin typeface="Times New Roman" panose="02020603050405020304" pitchFamily="18" charset="0"/>
              </a:rPr>
              <a:t>-Linum uzitatissimum L.,Linaceae</a:t>
            </a:r>
            <a:endParaRPr lang="ru-RU" sz="2400" b="1" smtClean="0">
              <a:solidFill>
                <a:srgbClr val="000000"/>
              </a:solidFill>
              <a:latin typeface="Times New Roman" panose="02020603050405020304" pitchFamily="18" charset="0"/>
            </a:endParaRPr>
          </a:p>
          <a:p>
            <a:pPr eaLnBrk="1" hangingPunct="1"/>
            <a:r>
              <a:rPr lang="en-US" sz="2400" b="1" smtClean="0">
                <a:solidFill>
                  <a:srgbClr val="000000"/>
                </a:solidFill>
                <a:latin typeface="Times New Roman" panose="02020603050405020304" pitchFamily="18" charset="0"/>
              </a:rPr>
              <a:t>8.</a:t>
            </a:r>
            <a:r>
              <a:rPr lang="ru-RU" sz="2400" b="1" smtClean="0">
                <a:solidFill>
                  <a:srgbClr val="000000"/>
                </a:solidFill>
                <a:latin typeface="Times New Roman" panose="02020603050405020304" pitchFamily="18" charset="0"/>
              </a:rPr>
              <a:t>Рапс</a:t>
            </a:r>
            <a:r>
              <a:rPr lang="en-US" sz="2400" b="1" smtClean="0">
                <a:solidFill>
                  <a:srgbClr val="000000"/>
                </a:solidFill>
                <a:latin typeface="Times New Roman" panose="02020603050405020304" pitchFamily="18" charset="0"/>
              </a:rPr>
              <a:t>  - Brassica napus L.ssp,oleifera Metzg,Brassicaceae</a:t>
            </a:r>
            <a:endParaRPr lang="ru-RU" sz="2400" b="1"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29824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3250" name="Номер слайда 1"/>
          <p:cNvSpPr>
            <a:spLocks noGrp="1"/>
          </p:cNvSpPr>
          <p:nvPr>
            <p:ph type="sldNum" sz="quarter" idx="12"/>
          </p:nvPr>
        </p:nvSpPr>
        <p:spPr bwMode="auto">
          <a:noFill/>
          <a:ln>
            <a:miter lim="800000"/>
            <a:headEnd/>
            <a:tailEnd/>
          </a:ln>
        </p:spPr>
        <p:txBody>
          <a:bodyPr/>
          <a:lstStyle/>
          <a:p>
            <a:fld id="{7A4A0445-4E8E-47C8-A856-29A9BDC43A31}" type="slidenum">
              <a:rPr lang="ru-RU" altLang="ru-RU"/>
              <a:pPr/>
              <a:t>21</a:t>
            </a:fld>
            <a:endParaRPr lang="ru-RU" altLang="ru-RU"/>
          </a:p>
        </p:txBody>
      </p:sp>
      <p:sp>
        <p:nvSpPr>
          <p:cNvPr id="16388" name="Rectangle 2"/>
          <p:cNvSpPr txBox="1">
            <a:spLocks noChangeArrowheads="1"/>
          </p:cNvSpPr>
          <p:nvPr/>
        </p:nvSpPr>
        <p:spPr bwMode="auto">
          <a:xfrm>
            <a:off x="285720" y="285728"/>
            <a:ext cx="7489825" cy="720725"/>
          </a:xfrm>
          <a:prstGeom prst="rect">
            <a:avLst/>
          </a:prstGeom>
          <a:noFill/>
          <a:ln w="9525">
            <a:noFill/>
            <a:miter lim="800000"/>
            <a:headEnd/>
            <a:tailEnd/>
          </a:ln>
        </p:spPr>
        <p:txBody>
          <a:bodyPr/>
          <a:lstStyle/>
          <a:p>
            <a:pPr algn="ctr" defTabSz="457200" eaLnBrk="1" hangingPunct="1">
              <a:defRPr/>
            </a:pPr>
            <a:r>
              <a:rPr lang="uz-Cyrl-UZ"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Мойли ўсимликларини тўпгули ва гулига қараб бир-биридан ажратиш</a:t>
            </a:r>
            <a:endParaRPr lang="ru-RU" altLang="ru-RU" sz="22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endParaRPr>
          </a:p>
        </p:txBody>
      </p:sp>
      <p:sp>
        <p:nvSpPr>
          <p:cNvPr id="7" name="Прямоугольник 6"/>
          <p:cNvSpPr/>
          <p:nvPr/>
        </p:nvSpPr>
        <p:spPr>
          <a:xfrm>
            <a:off x="107504" y="1268760"/>
            <a:ext cx="8712968" cy="2952328"/>
          </a:xfrm>
          <a:prstGeom prst="rect">
            <a:avLst/>
          </a:prstGeom>
          <a:solidFill>
            <a:srgbClr val="0BD0D9">
              <a:lumMod val="60000"/>
              <a:lumOff val="40000"/>
            </a:srgbClr>
          </a:solidFill>
          <a:ln w="25400" cap="flat" cmpd="sng" algn="ctr">
            <a:solidFill>
              <a:srgbClr val="0F6FC6">
                <a:shade val="50000"/>
              </a:srgbClr>
            </a:solidFill>
            <a:prstDash val="solid"/>
          </a:ln>
          <a:effectLst/>
        </p:spPr>
        <p:txBody>
          <a:bodyPr anchor="ctr"/>
          <a:lstStyle/>
          <a:p>
            <a:pPr marL="0" marR="0" lvl="0" indent="0" algn="just" defTabSz="914400" eaLnBrk="1" fontAlgn="auto" latinLnBrk="0" hangingPunct="1">
              <a:lnSpc>
                <a:spcPct val="100000"/>
              </a:lnSpc>
              <a:spcBef>
                <a:spcPts val="0"/>
              </a:spcBef>
              <a:spcAft>
                <a:spcPts val="0"/>
              </a:spcAft>
              <a:buClrTx/>
              <a:buSzTx/>
              <a:buFontTx/>
              <a:buNone/>
              <a:tabLst/>
              <a:defRPr/>
            </a:pPr>
            <a:r>
              <a:rPr lang="uz-Cyrl-UZ" sz="2800" b="1" kern="0">
                <a:solidFill>
                  <a:srgbClr val="0033CC"/>
                </a:solidFill>
                <a:latin typeface="Constantia"/>
              </a:rPr>
              <a:t>Мойли ўсимликлар тўпгули ва гулига қараб бир-биридан катта фарқ қилади. Хар бир экинга тавсиф беришда уларнинг тўпгули билан  гули хам батафсил таърифланади. Бу уринда биз мойли ўсимликлар тўпгули билан гулларининг энг мухим белгиларига оид  маълумотларни келтирамиз</a:t>
            </a:r>
            <a:endParaRPr kumimoji="0" lang="ru-RU" sz="2800" b="0" i="0" u="none" strike="noStrike" kern="0" cap="none" spc="0" normalizeH="0" baseline="0" noProof="0" dirty="0">
              <a:ln>
                <a:noFill/>
              </a:ln>
              <a:solidFill>
                <a:srgbClr val="0033CC"/>
              </a:solidFill>
              <a:effectLst/>
              <a:uLnTx/>
              <a:uFillTx/>
              <a:latin typeface="Constantia"/>
            </a:endParaRPr>
          </a:p>
        </p:txBody>
      </p:sp>
      <p:pic>
        <p:nvPicPr>
          <p:cNvPr id="60418" name="Picture 2" descr="Картинки по запросу масличные культур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8515" y="4460114"/>
            <a:ext cx="2858995" cy="2138190"/>
          </a:xfrm>
          <a:prstGeom prst="rect">
            <a:avLst/>
          </a:prstGeom>
          <a:noFill/>
          <a:extLst>
            <a:ext uri="{909E8E84-426E-40DD-AFC4-6F175D3DCCD1}">
              <a14:hiddenFill xmlns:a14="http://schemas.microsoft.com/office/drawing/2010/main">
                <a:solidFill>
                  <a:srgbClr val="FFFFFF"/>
                </a:solidFill>
              </a14:hiddenFill>
            </a:ext>
          </a:extLst>
        </p:spPr>
      </p:pic>
      <p:pic>
        <p:nvPicPr>
          <p:cNvPr id="60420" name="Picture 4" descr="Картинки по запросу масличные культур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269069"/>
            <a:ext cx="4394014" cy="2520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88640"/>
            <a:ext cx="7632848" cy="400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uz-Cyrl-UZ" b="1">
                <a:latin typeface="Times New Roman" panose="02020603050405020304" pitchFamily="18" charset="0"/>
                <a:ea typeface="Times New Roman" panose="02020603050405020304" pitchFamily="18" charset="0"/>
              </a:rPr>
              <a:t>Мойли ўсимликлар тўпгули ва гулининг ўзига хос хусусиятлари</a:t>
            </a:r>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2795903510"/>
              </p:ext>
            </p:extLst>
          </p:nvPr>
        </p:nvGraphicFramePr>
        <p:xfrm>
          <a:off x="0" y="908721"/>
          <a:ext cx="9144000" cy="5988563"/>
        </p:xfrm>
        <a:graphic>
          <a:graphicData uri="http://schemas.openxmlformats.org/drawingml/2006/table">
            <a:tbl>
              <a:tblPr firstRow="1" firstCol="1" lastRow="1" lastCol="1" bandRow="1" bandCol="1">
                <a:tableStyleId>{5C22544A-7EE6-4342-B048-85BDC9FD1C3A}</a:tableStyleId>
              </a:tblPr>
              <a:tblGrid>
                <a:gridCol w="1403648"/>
                <a:gridCol w="2160240"/>
                <a:gridCol w="1981063"/>
                <a:gridCol w="1619337"/>
                <a:gridCol w="1979712"/>
              </a:tblGrid>
              <a:tr h="214587">
                <a:tc rowSpan="2">
                  <a:txBody>
                    <a:bodyPr/>
                    <a:lstStyle/>
                    <a:p>
                      <a:pPr algn="ctr">
                        <a:lnSpc>
                          <a:spcPct val="115000"/>
                        </a:lnSpc>
                        <a:spcAft>
                          <a:spcPts val="0"/>
                        </a:spcAft>
                      </a:pPr>
                      <a:r>
                        <a:rPr lang="ru-RU" sz="1400">
                          <a:effectLst/>
                        </a:rPr>
                        <a:t>Экиннинг номи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rowSpan="2">
                  <a:txBody>
                    <a:bodyPr/>
                    <a:lstStyle/>
                    <a:p>
                      <a:pPr algn="ctr">
                        <a:lnSpc>
                          <a:spcPct val="115000"/>
                        </a:lnSpc>
                        <a:spcAft>
                          <a:spcPts val="0"/>
                        </a:spcAft>
                      </a:pPr>
                      <a:r>
                        <a:rPr lang="ru-RU" sz="1400">
                          <a:effectLst/>
                        </a:rPr>
                        <a:t>Тўпгули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gridSpan="2">
                  <a:txBody>
                    <a:bodyPr/>
                    <a:lstStyle/>
                    <a:p>
                      <a:pPr algn="ctr">
                        <a:lnSpc>
                          <a:spcPct val="115000"/>
                        </a:lnSpc>
                        <a:spcAft>
                          <a:spcPts val="0"/>
                        </a:spcAft>
                      </a:pPr>
                      <a:r>
                        <a:rPr lang="ru-RU" sz="1400">
                          <a:effectLst/>
                        </a:rPr>
                        <a:t>Гули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hMerge="1">
                  <a:txBody>
                    <a:bodyPr/>
                    <a:lstStyle/>
                    <a:p>
                      <a:endParaRPr lang="ru-RU"/>
                    </a:p>
                  </a:txBody>
                  <a:tcPr/>
                </a:tc>
                <a:tc rowSpan="2">
                  <a:txBody>
                    <a:bodyPr/>
                    <a:lstStyle/>
                    <a:p>
                      <a:pPr algn="ctr">
                        <a:lnSpc>
                          <a:spcPct val="115000"/>
                        </a:lnSpc>
                        <a:spcAft>
                          <a:spcPts val="0"/>
                        </a:spcAft>
                      </a:pPr>
                      <a:r>
                        <a:rPr lang="ru-RU" sz="1400">
                          <a:effectLst/>
                        </a:rPr>
                        <a:t>Гултожнинг ранги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214587">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a:effectLst/>
                        </a:rPr>
                        <a:t>типи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йирик-майдалиги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vMerge="1">
                  <a:txBody>
                    <a:bodyPr/>
                    <a:lstStyle/>
                    <a:p>
                      <a:endParaRPr lang="ru-RU"/>
                    </a:p>
                  </a:txBody>
                  <a:tcPr/>
                </a:tc>
              </a:tr>
              <a:tr h="434921">
                <a:tc>
                  <a:txBody>
                    <a:bodyPr/>
                    <a:lstStyle/>
                    <a:p>
                      <a:pPr algn="ctr">
                        <a:lnSpc>
                          <a:spcPct val="115000"/>
                        </a:lnSpc>
                        <a:spcAft>
                          <a:spcPts val="0"/>
                        </a:spcAft>
                      </a:pPr>
                      <a:r>
                        <a:rPr lang="ru-RU" sz="1400">
                          <a:effectLst/>
                        </a:rPr>
                        <a:t>Кунгабокар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Диематри 10-40 см келадиган саватча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Тилчалилари мева тугмайди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Тилчалилари йирик, найчалилар 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Заргалдок ёки сариқ</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429174">
                <a:tc>
                  <a:txBody>
                    <a:bodyPr/>
                    <a:lstStyle/>
                    <a:p>
                      <a:pPr algn="ctr">
                        <a:lnSpc>
                          <a:spcPct val="115000"/>
                        </a:lnSpc>
                        <a:spcAft>
                          <a:spcPts val="0"/>
                        </a:spcAft>
                      </a:pPr>
                      <a:r>
                        <a:rPr lang="ru-RU" sz="1400">
                          <a:effectLst/>
                        </a:rPr>
                        <a:t>Махсар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Диаметри 2-3,5 см келадиган саватча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Найчали, иккижинсли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Тук заргалдок, қизил сариқ</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363668">
                <a:tc>
                  <a:txBody>
                    <a:bodyPr/>
                    <a:lstStyle/>
                    <a:p>
                      <a:pPr algn="ctr">
                        <a:lnSpc>
                          <a:spcPct val="115000"/>
                        </a:lnSpc>
                        <a:spcAft>
                          <a:spcPts val="0"/>
                        </a:spcAft>
                      </a:pPr>
                      <a:r>
                        <a:rPr lang="ru-RU" sz="1400">
                          <a:effectLst/>
                        </a:rPr>
                        <a:t>Мойли зиғир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Соявонсимон шингил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Икки жинсли тожибарги бешта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 очилиб туради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Хаво ранг, гохо оқ, пушти, бинафша ранг,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289541">
                <a:tc>
                  <a:txBody>
                    <a:bodyPr/>
                    <a:lstStyle/>
                    <a:p>
                      <a:pPr algn="ctr">
                        <a:lnSpc>
                          <a:spcPct val="115000"/>
                        </a:lnSpc>
                        <a:spcAft>
                          <a:spcPts val="0"/>
                        </a:spcAft>
                      </a:pPr>
                      <a:r>
                        <a:rPr lang="ru-RU" sz="1400">
                          <a:effectLst/>
                        </a:rPr>
                        <a:t>Кунжут</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1-3 та бўлиб барглар култигидан чиқади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Икки жинсли, икки лабли тожбарглари кушилиб усган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Йирик</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Пушти, оқ, бинафша ранг</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650191">
                <a:tc>
                  <a:txBody>
                    <a:bodyPr/>
                    <a:lstStyle/>
                    <a:p>
                      <a:pPr algn="ctr">
                        <a:lnSpc>
                          <a:spcPct val="115000"/>
                        </a:lnSpc>
                        <a:spcAft>
                          <a:spcPts val="0"/>
                        </a:spcAft>
                      </a:pPr>
                      <a:r>
                        <a:rPr lang="ru-RU" sz="1400">
                          <a:effectLst/>
                        </a:rPr>
                        <a:t>Ерёнгок</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Шингил ёки рўвак</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Икки жинсли капалаксимон, ер усти ва ер ости хиллари бор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Ер усти хиллари лимон ранг сариқ</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548361">
                <a:tc>
                  <a:txBody>
                    <a:bodyPr/>
                    <a:lstStyle/>
                    <a:p>
                      <a:pPr algn="ctr">
                        <a:lnSpc>
                          <a:spcPct val="115000"/>
                        </a:lnSpc>
                        <a:spcAft>
                          <a:spcPts val="0"/>
                        </a:spcAft>
                      </a:pPr>
                      <a:r>
                        <a:rPr lang="ru-RU" sz="1400">
                          <a:effectLst/>
                        </a:rPr>
                        <a:t>Канакунжут</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Узунлиги 70 см гача етадиган шингил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Эркак ва ургочи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 Эркак гуллари сариқ, ургочи гуллари заргалдон, қизил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429174">
                <a:tc>
                  <a:txBody>
                    <a:bodyPr/>
                    <a:lstStyle/>
                    <a:p>
                      <a:pPr algn="ctr">
                        <a:lnSpc>
                          <a:spcPct val="115000"/>
                        </a:lnSpc>
                        <a:spcAft>
                          <a:spcPts val="0"/>
                        </a:spcAft>
                      </a:pPr>
                      <a:r>
                        <a:rPr lang="ru-RU" sz="1400">
                          <a:effectLst/>
                        </a:rPr>
                        <a:t>Рапс</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Шингил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Туртта тожбаргли, икки жинсли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Оч сариқ</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429174">
                <a:tc>
                  <a:txBody>
                    <a:bodyPr/>
                    <a:lstStyle/>
                    <a:p>
                      <a:pPr algn="ctr">
                        <a:lnSpc>
                          <a:spcPct val="115000"/>
                        </a:lnSpc>
                        <a:spcAft>
                          <a:spcPts val="0"/>
                        </a:spcAft>
                      </a:pPr>
                      <a:r>
                        <a:rPr lang="ru-RU" sz="1400">
                          <a:effectLst/>
                        </a:rPr>
                        <a:t>Хантал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Қалқонсимон шингил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Туртта тожбаргли, икки жинсли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Тук сариқ</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r h="429174">
                <a:tc>
                  <a:txBody>
                    <a:bodyPr/>
                    <a:lstStyle/>
                    <a:p>
                      <a:pPr algn="ctr">
                        <a:lnSpc>
                          <a:spcPct val="115000"/>
                        </a:lnSpc>
                        <a:spcAft>
                          <a:spcPts val="0"/>
                        </a:spcAft>
                      </a:pPr>
                      <a:r>
                        <a:rPr lang="ru-RU" sz="1400">
                          <a:effectLst/>
                        </a:rPr>
                        <a:t>Оқ хантал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шингил</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Туртта тожбаргли, икки жинсли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Майда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c>
                  <a:txBody>
                    <a:bodyPr/>
                    <a:lstStyle/>
                    <a:p>
                      <a:pPr algn="ctr">
                        <a:lnSpc>
                          <a:spcPct val="115000"/>
                        </a:lnSpc>
                        <a:spcAft>
                          <a:spcPts val="0"/>
                        </a:spcAft>
                      </a:pPr>
                      <a:r>
                        <a:rPr lang="ru-RU" sz="1400">
                          <a:effectLst/>
                        </a:rPr>
                        <a:t>Сариқ</a:t>
                      </a:r>
                    </a:p>
                    <a:p>
                      <a:pPr algn="ctr">
                        <a:lnSpc>
                          <a:spcPct val="115000"/>
                        </a:lnSpc>
                        <a:spcAft>
                          <a:spcPts val="0"/>
                        </a:spcAft>
                      </a:pPr>
                      <a:r>
                        <a:rPr lang="ru-RU" sz="1400">
                          <a:effectLst/>
                        </a:rPr>
                        <a:t>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31376" marR="31376" marT="0" marB="0"/>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69635" name="Номер слайда 1"/>
          <p:cNvSpPr>
            <a:spLocks noGrp="1"/>
          </p:cNvSpPr>
          <p:nvPr>
            <p:ph type="sldNum" sz="quarter" idx="12"/>
          </p:nvPr>
        </p:nvSpPr>
        <p:spPr bwMode="auto">
          <a:noFill/>
          <a:ln>
            <a:miter lim="800000"/>
            <a:headEnd/>
            <a:tailEnd/>
          </a:ln>
        </p:spPr>
        <p:txBody>
          <a:bodyPr/>
          <a:lstStyle/>
          <a:p>
            <a:fld id="{D0C4D0DB-3525-4F32-B0CB-1DD69DB1C843}" type="slidenum">
              <a:rPr lang="ru-RU" altLang="ru-RU"/>
              <a:pPr/>
              <a:t>23</a:t>
            </a:fld>
            <a:endParaRPr lang="ru-RU" alt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d58daf389ca4d5a56fcea94286cd82d494e42be"/>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Профиль">
  <a:themeElements>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Профиль">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рофиль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Профиль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Профиль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Профиль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Профиль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Профиль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Профиль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Профиль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Профиль">
  <a:themeElements>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Профиль">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рофиль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Профиль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Профиль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Профиль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Профиль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Профиль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Профиль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Профиль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Facet</Template>
  <TotalTime>1431</TotalTime>
  <Words>1376</Words>
  <Application>Microsoft Office PowerPoint</Application>
  <PresentationFormat>Экран (4:3)</PresentationFormat>
  <Paragraphs>354</Paragraphs>
  <Slides>23</Slides>
  <Notes>1</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5</vt:i4>
      </vt:variant>
      <vt:variant>
        <vt:lpstr>Заголовки слайдов</vt:lpstr>
      </vt:variant>
      <vt:variant>
        <vt:i4>23</vt:i4>
      </vt:variant>
    </vt:vector>
  </HeadingPairs>
  <TitlesOfParts>
    <vt:vector size="41" baseType="lpstr">
      <vt:lpstr>Arial</vt:lpstr>
      <vt:lpstr>Arial Black</vt:lpstr>
      <vt:lpstr>Calibri</vt:lpstr>
      <vt:lpstr>Constantia</vt:lpstr>
      <vt:lpstr>Franklin Gothic Book</vt:lpstr>
      <vt:lpstr>Franklin Gothic Medium</vt:lpstr>
      <vt:lpstr>Time RomanUz</vt:lpstr>
      <vt:lpstr>Times New Roman</vt:lpstr>
      <vt:lpstr>Trebuchet MS</vt:lpstr>
      <vt:lpstr>Verdana</vt:lpstr>
      <vt:lpstr>Wingdings</vt:lpstr>
      <vt:lpstr>Wingdings 2</vt:lpstr>
      <vt:lpstr>Wingdings 3</vt:lpstr>
      <vt:lpstr>Грань</vt:lpstr>
      <vt:lpstr>Поток</vt:lpstr>
      <vt:lpstr>Профиль</vt:lpstr>
      <vt:lpstr>1_Профиль</vt:lpstr>
      <vt:lpstr>1_Трек</vt:lpstr>
      <vt:lpstr>ТОШКЕНТ ДАВЛАТ АГРАР УНИВЕРСИТЕТИ АНДИЖОН ФИЛИАЛИ</vt:lpstr>
      <vt:lpstr>Презентация PowerPoint</vt:lpstr>
      <vt:lpstr>Фаннинг аҳамияти</vt:lpstr>
      <vt:lpstr>Фаннинг мақсади</vt:lpstr>
      <vt:lpstr>Презентация PowerPoint</vt:lpstr>
      <vt:lpstr>Презентация PowerPoint</vt:lpstr>
      <vt:lpstr>Ахамияти</vt:lpstr>
      <vt:lpstr>Аҳамияти</vt:lpstr>
      <vt:lpstr>Презентация PowerPoint</vt:lpstr>
      <vt:lpstr>Презентация PowerPoint</vt:lpstr>
      <vt:lpstr>Презентация PowerPoint</vt:lpstr>
      <vt:lpstr>Ўсимлик мойининг асосий хусусиятлари </vt:lpstr>
      <vt:lpstr>Перилла</vt:lpstr>
      <vt:lpstr>Мойли зигир</vt:lpstr>
      <vt:lpstr>Мойли кўкнори</vt:lpstr>
      <vt:lpstr>Лялеманция</vt:lpstr>
      <vt:lpstr>Йод миқдорига қараб классификацияси</vt:lpstr>
      <vt:lpstr>Мойли экинларнинг таркибидаги мой миқдори ва сифати (Г.С.Посипанов маълумотлари)</vt:lpstr>
      <vt:lpstr>Мойли экинларни маҳсулот олинишига қараб классификацияси</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288</cp:revision>
  <dcterms:created xsi:type="dcterms:W3CDTF">2006-02-18T09:24:02Z</dcterms:created>
  <dcterms:modified xsi:type="dcterms:W3CDTF">2018-10-10T04:23:33Z</dcterms:modified>
</cp:coreProperties>
</file>