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69" r:id="rId2"/>
    <p:sldMasterId id="2147483952" r:id="rId3"/>
    <p:sldMasterId id="2147484198" r:id="rId4"/>
    <p:sldMasterId id="2147484210" r:id="rId5"/>
    <p:sldMasterId id="2147484226" r:id="rId6"/>
  </p:sldMasterIdLst>
  <p:notesMasterIdLst>
    <p:notesMasterId r:id="rId26"/>
  </p:notesMasterIdLst>
  <p:sldIdLst>
    <p:sldId id="261" r:id="rId7"/>
    <p:sldId id="286" r:id="rId8"/>
    <p:sldId id="330" r:id="rId9"/>
    <p:sldId id="332" r:id="rId10"/>
    <p:sldId id="310" r:id="rId11"/>
    <p:sldId id="343" r:id="rId12"/>
    <p:sldId id="336" r:id="rId13"/>
    <p:sldId id="344" r:id="rId14"/>
    <p:sldId id="346" r:id="rId15"/>
    <p:sldId id="347" r:id="rId16"/>
    <p:sldId id="348" r:id="rId17"/>
    <p:sldId id="335" r:id="rId18"/>
    <p:sldId id="349" r:id="rId19"/>
    <p:sldId id="350" r:id="rId20"/>
    <p:sldId id="351" r:id="rId21"/>
    <p:sldId id="352" r:id="rId22"/>
    <p:sldId id="353" r:id="rId23"/>
    <p:sldId id="354" r:id="rId24"/>
    <p:sldId id="275" r:id="rId25"/>
  </p:sldIdLst>
  <p:sldSz cx="9144000" cy="6858000" type="screen4x3"/>
  <p:notesSz cx="6858000" cy="9144000"/>
  <p:custDataLst>
    <p:tags r:id="rId27"/>
  </p:custDataLst>
  <p:defaultTextStyle>
    <a:defPPr>
      <a:defRPr lang="ru-RU"/>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66FF99"/>
    <a:srgbClr val="FF6699"/>
    <a:srgbClr val="FFFF99"/>
    <a:srgbClr val="F9FEBE"/>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3250" autoAdjust="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tags" Target="tags/tag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smtClean="0"/>
            <a:t>Сохта ун шудринг</a:t>
          </a:r>
          <a:endParaRPr lang="ru-RU">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b="1" smtClean="0"/>
            <a:t>Сохта ун шудринг</a:t>
          </a:r>
          <a:r>
            <a:rPr lang="uz-Cyrl-UZ" smtClean="0"/>
            <a:t> касаллигининг асосий белгалари, ўсимликнинг бўйи пак-пакана бўлиши, поянинг йўғонлашиши, бўғинларнинг ораси яқинлашганлиги, баргнинг бужмайиб кичрайиши, баргларнинг устида сариқ доғлар, орқа томонида эса замбуруғнинг оқиш рангли тарқалувчи споралар тўпламининг пайдо бўлиши билан белгиланади. Касалликнинг биринчи белгилари ўсимлик 3-4 чин барг чиқарганда кўрина бошлайди. Бу касаллик натижасида олинадиган ҳосилнинг 25% гача қисми нобуд бўлиши мумкин</a:t>
          </a:r>
          <a:r>
            <a:rPr lang="ru-RU" smtClean="0"/>
            <a:t>.</a:t>
          </a:r>
          <a:endParaRPr lang="ru-RU">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9D5FF20A-9472-4D59-A221-B471B2C393AB}"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67D031D5-2BB7-4079-A735-C5393E49D450}" type="presOf" srcId="{8C446D5B-F40C-47A7-AA82-4959E8CB408D}" destId="{E9240949-51E6-49B1-BC58-DA8E36260ED3}" srcOrd="0" destOrd="0" presId="urn:microsoft.com/office/officeart/2005/8/layout/vList2"/>
    <dgm:cxn modelId="{16A4CFAC-FFB6-4E9B-A2C3-DFD9ED08C1EB}" type="presOf" srcId="{312B9663-67DD-4BF0-8671-ACD17F5C18E1}" destId="{3102073A-0B37-4EE7-9FB6-C679253A425E}" srcOrd="0" destOrd="0" presId="urn:microsoft.com/office/officeart/2005/8/layout/vList2"/>
    <dgm:cxn modelId="{830425C8-E4C6-4948-AEFE-F03E4544E6EF}" type="presParOf" srcId="{E9240949-51E6-49B1-BC58-DA8E36260ED3}" destId="{494A0A28-AC71-410E-9A09-98494374006B}" srcOrd="0" destOrd="0" presId="urn:microsoft.com/office/officeart/2005/8/layout/vList2"/>
    <dgm:cxn modelId="{65237BEB-BDDC-4FBD-8990-28E7E942E08C}"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smtClean="0"/>
            <a:t>Оқ чириш</a:t>
          </a:r>
          <a:r>
            <a:rPr lang="uz-Cyrl-UZ" smtClean="0"/>
            <a:t> </a:t>
          </a:r>
          <a:r>
            <a:rPr lang="uz-Cyrl-UZ" b="1" smtClean="0"/>
            <a:t>(саватчаларнинг қуруқ чириши)</a:t>
          </a:r>
          <a:endParaRPr lang="ru-RU">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b="1" smtClean="0"/>
            <a:t>Оқ чириш</a:t>
          </a:r>
          <a:r>
            <a:rPr lang="uz-Cyrl-UZ" smtClean="0"/>
            <a:t> </a:t>
          </a:r>
          <a:r>
            <a:rPr lang="uz-Cyrl-UZ" b="1" smtClean="0"/>
            <a:t>(саватчаларнинг қуруқ чириши)</a:t>
          </a:r>
          <a:r>
            <a:rPr lang="uz-Cyrl-UZ" smtClean="0"/>
            <a:t> касаллиги сернам ва салқин (15-18</a:t>
          </a:r>
          <a:r>
            <a:rPr lang="uz-Cyrl-UZ" baseline="30000" smtClean="0"/>
            <a:t>о</a:t>
          </a:r>
          <a:r>
            <a:rPr lang="uz-Cyrl-UZ" smtClean="0"/>
            <a:t>С) ҳавода, экин зич ва чуқур экилганда, азотли ўғитлар меъёрдан кўп берилганда кунгабоқар ўсимлигининг барча фазасида пайдо бўлиши мумкин. Униб чиқиш фазасида касалланган ўсимлик нобуд бўлади. Касаллик 3-5 чин барг фазасида ўсимликни зарарласа поянинг ранги кўкиш жигар ранг тусга киради ва тез синувчан бўлиб қолади, ўсимлик катта бўлганда касаллик илдиз бўғзида учрайди</a:t>
          </a:r>
          <a:r>
            <a:rPr lang="ru-RU" smtClean="0"/>
            <a:t>.</a:t>
          </a:r>
          <a:endParaRPr lang="ru-RU">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16EA153A-1E2A-42DC-A35E-3EBA69144BBC}" type="presOf" srcId="{FFE8B254-F748-4EA9-840F-C629F20050FA}" destId="{494A0A28-AC71-410E-9A09-98494374006B}" srcOrd="0" destOrd="0" presId="urn:microsoft.com/office/officeart/2005/8/layout/vList2"/>
    <dgm:cxn modelId="{8803ABC6-31B4-4B4F-B868-1BE457D89584}"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3B2BF425-04D1-4CF1-9524-FD38E31D92BB}" type="presOf" srcId="{8C446D5B-F40C-47A7-AA82-4959E8CB408D}" destId="{E9240949-51E6-49B1-BC58-DA8E36260ED3}" srcOrd="0" destOrd="0" presId="urn:microsoft.com/office/officeart/2005/8/layout/vList2"/>
    <dgm:cxn modelId="{C31D94C3-28B7-4443-A7B2-F27B7F515CF9}" type="presParOf" srcId="{E9240949-51E6-49B1-BC58-DA8E36260ED3}" destId="{494A0A28-AC71-410E-9A09-98494374006B}" srcOrd="0" destOrd="0" presId="urn:microsoft.com/office/officeart/2005/8/layout/vList2"/>
    <dgm:cxn modelId="{7CF8259F-20C5-4AA0-B488-1495E7DAEAC8}"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208734"/>
          <a:ext cx="9001156" cy="67158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uz-Cyrl-UZ" sz="2800" b="1" kern="1200" smtClean="0"/>
            <a:t>Сохта ун шудринг</a:t>
          </a:r>
          <a:endParaRPr lang="ru-RU" sz="2800" kern="1200">
            <a:latin typeface="Times New Roman" pitchFamily="18" charset="0"/>
            <a:cs typeface="Times New Roman" pitchFamily="18" charset="0"/>
          </a:endParaRPr>
        </a:p>
      </dsp:txBody>
      <dsp:txXfrm>
        <a:off x="32784" y="241518"/>
        <a:ext cx="8935588" cy="606012"/>
      </dsp:txXfrm>
    </dsp:sp>
    <dsp:sp modelId="{3102073A-0B37-4EE7-9FB6-C679253A425E}">
      <dsp:nvSpPr>
        <dsp:cNvPr id="0" name=""/>
        <dsp:cNvSpPr/>
      </dsp:nvSpPr>
      <dsp:spPr>
        <a:xfrm>
          <a:off x="0" y="880315"/>
          <a:ext cx="9001156" cy="2840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5560" rIns="199136" bIns="35560" numCol="1" spcCol="1270" anchor="t" anchorCtr="0">
          <a:noAutofit/>
        </a:bodyPr>
        <a:lstStyle/>
        <a:p>
          <a:pPr marL="228600" lvl="1" indent="-228600" algn="just" defTabSz="977900">
            <a:lnSpc>
              <a:spcPct val="90000"/>
            </a:lnSpc>
            <a:spcBef>
              <a:spcPct val="0"/>
            </a:spcBef>
            <a:spcAft>
              <a:spcPct val="20000"/>
            </a:spcAft>
            <a:buChar char="••"/>
          </a:pPr>
          <a:r>
            <a:rPr lang="uz-Cyrl-UZ" sz="2200" b="1" kern="1200" smtClean="0"/>
            <a:t>Сохта ун шудринг</a:t>
          </a:r>
          <a:r>
            <a:rPr lang="uz-Cyrl-UZ" sz="2200" kern="1200" smtClean="0"/>
            <a:t> касаллигининг асосий белгалари, ўсимликнинг бўйи пак-пакана бўлиши, поянинг йўғонлашиши, бўғинларнинг ораси яқинлашганлиги, баргнинг бужмайиб кичрайиши, баргларнинг устида сариқ доғлар, орқа томонида эса замбуруғнинг оқиш рангли тарқалувчи споралар тўпламининг пайдо бўлиши билан белгиланади. Касалликнинг биринчи белгилари ўсимлик 3-4 чин барг чиқарганда кўрина бошлайди. Бу касаллик натижасида олинадиган ҳосилнинг 25% гача қисми нобуд бўлиши мумкин</a:t>
          </a:r>
          <a:r>
            <a:rPr lang="ru-RU" sz="2200" kern="1200" smtClean="0"/>
            <a:t>.</a:t>
          </a:r>
          <a:endParaRPr lang="ru-RU" sz="2200" kern="1200">
            <a:solidFill>
              <a:srgbClr val="0033CC"/>
            </a:solidFill>
            <a:latin typeface="Times New Roman" pitchFamily="18" charset="0"/>
            <a:cs typeface="Times New Roman" pitchFamily="18" charset="0"/>
          </a:endParaRPr>
        </a:p>
      </dsp:txBody>
      <dsp:txXfrm>
        <a:off x="0" y="880315"/>
        <a:ext cx="9001156" cy="28400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33504"/>
          <a:ext cx="9001156" cy="7488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uz-Cyrl-UZ" sz="3200" b="1" kern="1200" smtClean="0"/>
            <a:t>Оқ чириш</a:t>
          </a:r>
          <a:r>
            <a:rPr lang="uz-Cyrl-UZ" sz="3200" kern="1200" smtClean="0"/>
            <a:t> </a:t>
          </a:r>
          <a:r>
            <a:rPr lang="uz-Cyrl-UZ" sz="3200" b="1" kern="1200" smtClean="0"/>
            <a:t>(саватчаларнинг қуруқ чириши)</a:t>
          </a:r>
          <a:endParaRPr lang="ru-RU" sz="3200" kern="1200">
            <a:latin typeface="Times New Roman" pitchFamily="18" charset="0"/>
            <a:cs typeface="Times New Roman" pitchFamily="18" charset="0"/>
          </a:endParaRPr>
        </a:p>
      </dsp:txBody>
      <dsp:txXfrm>
        <a:off x="36553" y="70057"/>
        <a:ext cx="8928050" cy="675694"/>
      </dsp:txXfrm>
    </dsp:sp>
    <dsp:sp modelId="{3102073A-0B37-4EE7-9FB6-C679253A425E}">
      <dsp:nvSpPr>
        <dsp:cNvPr id="0" name=""/>
        <dsp:cNvSpPr/>
      </dsp:nvSpPr>
      <dsp:spPr>
        <a:xfrm>
          <a:off x="0" y="782304"/>
          <a:ext cx="9001156" cy="311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40640" rIns="227584" bIns="40640" numCol="1" spcCol="1270" anchor="t" anchorCtr="0">
          <a:noAutofit/>
        </a:bodyPr>
        <a:lstStyle/>
        <a:p>
          <a:pPr marL="228600" lvl="1" indent="-228600" algn="just" defTabSz="1111250">
            <a:lnSpc>
              <a:spcPct val="90000"/>
            </a:lnSpc>
            <a:spcBef>
              <a:spcPct val="0"/>
            </a:spcBef>
            <a:spcAft>
              <a:spcPct val="20000"/>
            </a:spcAft>
            <a:buChar char="••"/>
          </a:pPr>
          <a:r>
            <a:rPr lang="uz-Cyrl-UZ" sz="2500" b="1" kern="1200" smtClean="0"/>
            <a:t>Оқ чириш</a:t>
          </a:r>
          <a:r>
            <a:rPr lang="uz-Cyrl-UZ" sz="2500" kern="1200" smtClean="0"/>
            <a:t> </a:t>
          </a:r>
          <a:r>
            <a:rPr lang="uz-Cyrl-UZ" sz="2500" b="1" kern="1200" smtClean="0"/>
            <a:t>(саватчаларнинг қуруқ чириши)</a:t>
          </a:r>
          <a:r>
            <a:rPr lang="uz-Cyrl-UZ" sz="2500" kern="1200" smtClean="0"/>
            <a:t> касаллиги сернам ва салқин (15-18</a:t>
          </a:r>
          <a:r>
            <a:rPr lang="uz-Cyrl-UZ" sz="2500" kern="1200" baseline="30000" smtClean="0"/>
            <a:t>о</a:t>
          </a:r>
          <a:r>
            <a:rPr lang="uz-Cyrl-UZ" sz="2500" kern="1200" smtClean="0"/>
            <a:t>С) ҳавода, экин зич ва чуқур экилганда, азотли ўғитлар меъёрдан кўп берилганда кунгабоқар ўсимлигининг барча фазасида пайдо бўлиши мумкин. Униб чиқиш фазасида касалланган ўсимлик нобуд бўлади. Касаллик 3-5 чин барг фазасида ўсимликни зарарласа поянинг ранги кўкиш жигар ранг тусга киради ва тез синувчан бўлиб қолади, ўсимлик катта бўлганда касаллик илдиз бўғзида учрайди</a:t>
          </a:r>
          <a:r>
            <a:rPr lang="ru-RU" sz="2500" kern="1200" smtClean="0"/>
            <a:t>.</a:t>
          </a:r>
          <a:endParaRPr lang="ru-RU" sz="2500" kern="1200">
            <a:solidFill>
              <a:srgbClr val="0033CC"/>
            </a:solidFill>
            <a:latin typeface="Times New Roman" pitchFamily="18" charset="0"/>
            <a:cs typeface="Times New Roman" pitchFamily="18" charset="0"/>
          </a:endParaRPr>
        </a:p>
      </dsp:txBody>
      <dsp:txXfrm>
        <a:off x="0" y="782304"/>
        <a:ext cx="9001156" cy="311328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DF890F8C-CDD3-4DF3-9FEE-36B0773DABFF}" type="datetimeFigureOut">
              <a:rPr lang="ru-RU"/>
              <a:pPr>
                <a:defRPr/>
              </a:pPr>
              <a:t>10.10.2018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EA6CF77-3EEF-4DA3-BF5C-BC1341BB8BB2}" type="slidenum">
              <a:rPr lang="ru-RU"/>
              <a:pPr>
                <a:defRPr/>
              </a:pPr>
              <a:t>‹#›</a:t>
            </a:fld>
            <a:endParaRPr lang="ru-RU"/>
          </a:p>
        </p:txBody>
      </p:sp>
    </p:spTree>
    <p:extLst>
      <p:ext uri="{BB962C8B-B14F-4D97-AF65-F5344CB8AC3E}">
        <p14:creationId xmlns:p14="http://schemas.microsoft.com/office/powerpoint/2010/main" val="7100998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Образ слайда 1"/>
          <p:cNvSpPr>
            <a:spLocks noGrp="1" noRot="1" noChangeAspect="1" noTextEdit="1"/>
          </p:cNvSpPr>
          <p:nvPr>
            <p:ph type="sldImg"/>
          </p:nvPr>
        </p:nvSpPr>
        <p:spPr bwMode="auto">
          <a:noFill/>
          <a:ln>
            <a:solidFill>
              <a:srgbClr val="000000"/>
            </a:solidFill>
            <a:miter lim="800000"/>
            <a:headEnd/>
            <a:tailEnd/>
          </a:ln>
        </p:spPr>
      </p:sp>
      <p:sp>
        <p:nvSpPr>
          <p:cNvPr id="6656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665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2CA328B-DDA6-4EBF-B20B-877017A94F8B}" type="slidenum">
              <a:rPr lang="ru-RU" smtClean="0"/>
              <a:pPr/>
              <a:t>1</a:t>
            </a:fld>
            <a:endParaRPr lang="ru-RU" smtClean="0"/>
          </a:p>
        </p:txBody>
      </p:sp>
    </p:spTree>
    <p:extLst>
      <p:ext uri="{BB962C8B-B14F-4D97-AF65-F5344CB8AC3E}">
        <p14:creationId xmlns:p14="http://schemas.microsoft.com/office/powerpoint/2010/main" val="1984717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Образ слайда 1"/>
          <p:cNvSpPr>
            <a:spLocks noGrp="1" noRot="1" noChangeAspect="1" noTextEdit="1"/>
          </p:cNvSpPr>
          <p:nvPr>
            <p:ph type="sldImg"/>
          </p:nvPr>
        </p:nvSpPr>
        <p:spPr bwMode="auto">
          <a:noFill/>
          <a:ln>
            <a:solidFill>
              <a:srgbClr val="000000"/>
            </a:solidFill>
            <a:miter lim="800000"/>
            <a:headEnd/>
            <a:tailEnd/>
          </a:ln>
        </p:spPr>
      </p:sp>
      <p:sp>
        <p:nvSpPr>
          <p:cNvPr id="8397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8397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72F2C8-903D-4BC8-9320-F60BCEA5AB28}" type="slidenum">
              <a:rPr lang="ru-RU" smtClean="0"/>
              <a:pPr/>
              <a:t>3</a:t>
            </a:fld>
            <a:endParaRPr lang="ru-RU" smtClean="0"/>
          </a:p>
        </p:txBody>
      </p:sp>
    </p:spTree>
    <p:extLst>
      <p:ext uri="{BB962C8B-B14F-4D97-AF65-F5344CB8AC3E}">
        <p14:creationId xmlns:p14="http://schemas.microsoft.com/office/powerpoint/2010/main" val="139331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pPr>
              <a:defRPr/>
            </a:pPr>
            <a:endParaRPr lang="ru-RU"/>
          </a:p>
        </p:txBody>
      </p:sp>
      <p:sp>
        <p:nvSpPr>
          <p:cNvPr id="237570"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237571"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a:defRPr/>
            </a:pPr>
            <a:endParaRPr lang="ru-RU"/>
          </a:p>
        </p:txBody>
      </p:sp>
      <p:sp>
        <p:nvSpPr>
          <p:cNvPr id="6" name="Rectangle 6"/>
          <p:cNvSpPr>
            <a:spLocks noGrp="1" noChangeArrowheads="1"/>
          </p:cNvSpPr>
          <p:nvPr>
            <p:ph type="sldNum" sz="quarter" idx="11"/>
          </p:nvPr>
        </p:nvSpPr>
        <p:spPr/>
        <p:txBody>
          <a:bodyPr/>
          <a:lstStyle>
            <a:lvl1pPr>
              <a:defRPr/>
            </a:lvl1pPr>
          </a:lstStyle>
          <a:p>
            <a:pPr>
              <a:defRPr/>
            </a:pPr>
            <a:fld id="{30941C55-7F82-4FC4-8E32-59C6B9025961}" type="slidenum">
              <a:rPr lang="ru-RU"/>
              <a:pPr>
                <a:defRPr/>
              </a:pPr>
              <a:t>‹#›</a:t>
            </a:fld>
            <a:endParaRPr lang="ru-RU"/>
          </a:p>
        </p:txBody>
      </p:sp>
      <p:sp>
        <p:nvSpPr>
          <p:cNvPr id="7" name="Rectangle 7"/>
          <p:cNvSpPr>
            <a:spLocks noGrp="1" noChangeArrowheads="1"/>
          </p:cNvSpPr>
          <p:nvPr>
            <p:ph type="dt" sz="quarter" idx="12"/>
          </p:nvPr>
        </p:nvSpPr>
        <p:spPr/>
        <p:txBody>
          <a:bodyPr/>
          <a:lstStyle>
            <a:lvl1pPr>
              <a:defRPr/>
            </a:lvl1pPr>
          </a:lstStyle>
          <a:p>
            <a:pPr>
              <a:defRPr/>
            </a:pPr>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967484D-BB28-49F1-9C07-4D55076A7BA7}"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841E11C-4E7B-4790-B5E4-B3C9AF8FA900}"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A62B8C7E-9CDA-4EB7-952A-A3D0FD1F3AE6}"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9F9A5C5E-B702-4C87-8FB0-8335CCC114A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7DCFB406-D484-406F-AD90-0BB660E237CC}"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45FADA51-2F06-4539-876A-F16EE52A2179}"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6ADAE7DC-C844-487A-8CEC-75B0EE94FFF0}"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B44049D3-4A51-4D1E-B036-EBEAFE02DDC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132CFE3-0C22-4058-820B-9919B0E2EDBE}"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3D6B348C-3E4D-4B10-ADE7-D97ACBDDEADF}"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C8FBD51-E579-4319-ACEF-4C163132B3B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a:defRPr/>
            </a:pPr>
            <a:fld id="{0D176E8B-6106-4A4D-A242-244838DA6B0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1AD1C57-DFB7-487B-ACCD-7B5F5A0685B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BB29BFF0-DF38-4F67-A74E-4967918A6D8C}"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0BD9DE53-A950-4BEA-B0F9-27332E14A874}"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9EB15E60-E101-4820-A23C-339964CDB798}"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4A435D4A-AA38-4881-B439-B6698836FCA3}"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3EBAD77C-A720-4D1D-A761-714BC11C9974}"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FE637BA6-7FB9-47EB-B71A-5D1F7749A9ED}" type="slidenum">
              <a:rPr lang="ru-RU"/>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7292DEF3-0EDE-4A24-A5C0-287372C373F8}"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B4CF7C3-2E6B-4BAC-8C4C-0C532E27FDC2}"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B6B0AB4-E85A-4E2A-93A2-D60BB83BC693}"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5" name="Овал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CEC648F7-5D80-4C59-B508-FF76713382B8}" type="slidenum">
              <a:rPr lang="ru-RU"/>
              <a:pPr>
                <a:defRPr/>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1D87C521-3FB6-4769-8A9F-ED17AF0E8EEA}" type="slidenum">
              <a:rPr lang="ru-RU"/>
              <a:pPr>
                <a:defRPr/>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оугольник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Овал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7" name="Овал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4B462DEC-3469-4AAF-BA94-5332D4A2321A}" type="slidenum">
              <a:rPr lang="ru-RU"/>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17115140-27DE-407F-A2BB-CB18002C39B6}" type="slidenum">
              <a:rPr lang="ru-RU"/>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47F13DF2-FBB0-4BDA-A7A2-F3391484F47D}" type="slidenum">
              <a:rPr lang="ru-RU"/>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5293E512-A46F-48CB-8838-CC8996D5402A}" type="slidenum">
              <a:rPr lang="ru-RU"/>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Прямоугольник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3316799D-4A0B-468E-B0D5-18B70DEBE0F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89F5800B-1E18-4750-8F03-9949D647F64D}" type="slidenum">
              <a:rPr lang="ru-RU"/>
              <a:pPr>
                <a:defRPr/>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a:latin typeface="+mn-lt"/>
            </a:endParaRPr>
          </a:p>
        </p:txBody>
      </p:sp>
      <p:sp>
        <p:nvSpPr>
          <p:cNvPr id="6" name="Блок-схема: процесс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7" name="Блок-схема: процесс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F24FAB9E-9F14-4FCA-B9BA-A9100D5FE97C}" type="slidenum">
              <a:rPr lang="ru-RU"/>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4045AD10-6908-4D61-9994-C13BEBDCA9E1}" type="slidenum">
              <a:rPr lang="ru-RU"/>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60641494-06B7-4ACF-AF42-B07657E710BA}" type="slidenum">
              <a:rPr lang="ru-RU"/>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Line 7"/>
          <p:cNvSpPr>
            <a:spLocks noChangeShapeType="1"/>
          </p:cNvSpPr>
          <p:nvPr/>
        </p:nvSpPr>
        <p:spPr bwMode="auto">
          <a:xfrm>
            <a:off x="1905000" y="1219200"/>
            <a:ext cx="0" cy="2057400"/>
          </a:xfrm>
          <a:prstGeom prst="line">
            <a:avLst/>
          </a:prstGeom>
          <a:noFill/>
          <a:ln w="34925">
            <a:solidFill>
              <a:schemeClr val="tx2"/>
            </a:solidFill>
            <a:round/>
            <a:headEnd/>
            <a:tailEnd/>
          </a:ln>
        </p:spPr>
        <p:txBody>
          <a:bodyPr/>
          <a:lstStyle/>
          <a:p>
            <a:pPr>
              <a:defRPr/>
            </a:pPr>
            <a:endParaRPr lang="ru-RU">
              <a:solidFill>
                <a:srgbClr val="336666"/>
              </a:solidFill>
              <a:latin typeface="Arial" pitchFamily="34" charset="0"/>
            </a:endParaRPr>
          </a:p>
        </p:txBody>
      </p:sp>
      <p:sp>
        <p:nvSpPr>
          <p:cNvPr id="5" name="Oval 8"/>
          <p:cNvSpPr>
            <a:spLocks noChangeArrowheads="1"/>
          </p:cNvSpPr>
          <p:nvPr/>
        </p:nvSpPr>
        <p:spPr bwMode="auto">
          <a:xfrm>
            <a:off x="163513" y="2103438"/>
            <a:ext cx="347662" cy="347662"/>
          </a:xfrm>
          <a:prstGeom prst="ellipse">
            <a:avLst/>
          </a:prstGeom>
          <a:solidFill>
            <a:schemeClr val="tx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6" name="Oval 9"/>
          <p:cNvSpPr>
            <a:spLocks noChangeArrowheads="1"/>
          </p:cNvSpPr>
          <p:nvPr/>
        </p:nvSpPr>
        <p:spPr bwMode="auto">
          <a:xfrm>
            <a:off x="739775" y="2105025"/>
            <a:ext cx="349250" cy="347663"/>
          </a:xfrm>
          <a:prstGeom prst="ellipse">
            <a:avLst/>
          </a:prstGeom>
          <a:solidFill>
            <a:schemeClr val="accent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7" name="Oval 10"/>
          <p:cNvSpPr>
            <a:spLocks noChangeArrowheads="1"/>
          </p:cNvSpPr>
          <p:nvPr/>
        </p:nvSpPr>
        <p:spPr bwMode="auto">
          <a:xfrm>
            <a:off x="1317625" y="2105025"/>
            <a:ext cx="347663" cy="347663"/>
          </a:xfrm>
          <a:prstGeom prst="ellipse">
            <a:avLst/>
          </a:prstGeom>
          <a:solidFill>
            <a:schemeClr val="accent2"/>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143362" name="Rectangle 2"/>
          <p:cNvSpPr>
            <a:spLocks noGrp="1" noChangeArrowheads="1"/>
          </p:cNvSpPr>
          <p:nvPr>
            <p:ph type="ctrTitle"/>
          </p:nvPr>
        </p:nvSpPr>
        <p:spPr>
          <a:xfrm>
            <a:off x="2133600" y="1371600"/>
            <a:ext cx="6477000" cy="1752600"/>
          </a:xfrm>
        </p:spPr>
        <p:txBody>
          <a:bodyPr/>
          <a:lstStyle>
            <a:lvl1pPr>
              <a:defRPr sz="5400"/>
            </a:lvl1pPr>
          </a:lstStyle>
          <a:p>
            <a:r>
              <a:rPr lang="ru-RU"/>
              <a:t>Образец заголовка</a:t>
            </a:r>
          </a:p>
        </p:txBody>
      </p:sp>
      <p:sp>
        <p:nvSpPr>
          <p:cNvPr id="143363" name="Rectangle 3"/>
          <p:cNvSpPr>
            <a:spLocks noGrp="1" noChangeArrowheads="1"/>
          </p:cNvSpPr>
          <p:nvPr>
            <p:ph type="subTitle" idx="1"/>
          </p:nvPr>
        </p:nvSpPr>
        <p:spPr>
          <a:xfrm>
            <a:off x="2133600" y="3733800"/>
            <a:ext cx="6477000" cy="1981200"/>
          </a:xfrm>
        </p:spPr>
        <p:txBody>
          <a:bodyPr/>
          <a:lstStyle>
            <a:lvl1pPr marL="0" indent="0">
              <a:buFont typeface="Wingdings" pitchFamily="2" charset="2"/>
              <a:buNone/>
              <a:defRPr/>
            </a:lvl1pPr>
          </a:lstStyle>
          <a:p>
            <a:r>
              <a:rPr lang="ru-RU"/>
              <a:t>Образец подзаголовка</a:t>
            </a:r>
          </a:p>
        </p:txBody>
      </p:sp>
      <p:sp>
        <p:nvSpPr>
          <p:cNvPr id="8" name="Rectangle 4"/>
          <p:cNvSpPr>
            <a:spLocks noGrp="1" noChangeArrowheads="1"/>
          </p:cNvSpPr>
          <p:nvPr>
            <p:ph type="dt" sz="half" idx="10"/>
          </p:nvPr>
        </p:nvSpPr>
        <p:spPr>
          <a:xfrm>
            <a:off x="7086600" y="6248400"/>
            <a:ext cx="1524000" cy="457200"/>
          </a:xfrm>
        </p:spPr>
        <p:txBody>
          <a:bodyPr/>
          <a:lstStyle>
            <a:lvl1pPr>
              <a:defRPr/>
            </a:lvl1pPr>
          </a:lstStyle>
          <a:p>
            <a:pPr>
              <a:defRPr/>
            </a:pPr>
            <a:endParaRPr lang="ru-RU">
              <a:solidFill>
                <a:srgbClr val="336666"/>
              </a:solidFill>
            </a:endParaRPr>
          </a:p>
        </p:txBody>
      </p:sp>
      <p:sp>
        <p:nvSpPr>
          <p:cNvPr id="9" name="Rectangle 5"/>
          <p:cNvSpPr>
            <a:spLocks noGrp="1" noChangeArrowheads="1"/>
          </p:cNvSpPr>
          <p:nvPr>
            <p:ph type="ftr" sz="quarter" idx="11"/>
          </p:nvPr>
        </p:nvSpPr>
        <p:spPr>
          <a:xfrm>
            <a:off x="3810000" y="6248400"/>
            <a:ext cx="2895600" cy="457200"/>
          </a:xfrm>
        </p:spPr>
        <p:txBody>
          <a:bodyPr/>
          <a:lstStyle>
            <a:lvl1pPr>
              <a:defRPr/>
            </a:lvl1pPr>
          </a:lstStyle>
          <a:p>
            <a:pPr>
              <a:defRPr/>
            </a:pPr>
            <a:endParaRPr lang="ru-RU">
              <a:solidFill>
                <a:srgbClr val="336666"/>
              </a:solidFill>
            </a:endParaRPr>
          </a:p>
        </p:txBody>
      </p:sp>
      <p:sp>
        <p:nvSpPr>
          <p:cNvPr id="10" name="Rectangle 6"/>
          <p:cNvSpPr>
            <a:spLocks noGrp="1" noChangeArrowheads="1"/>
          </p:cNvSpPr>
          <p:nvPr>
            <p:ph type="sldNum" sz="quarter" idx="12"/>
          </p:nvPr>
        </p:nvSpPr>
        <p:spPr>
          <a:xfrm>
            <a:off x="2209800" y="6248400"/>
            <a:ext cx="1219200" cy="457200"/>
          </a:xfrm>
        </p:spPr>
        <p:txBody>
          <a:bodyPr/>
          <a:lstStyle>
            <a:lvl1pPr>
              <a:defRPr/>
            </a:lvl1pPr>
          </a:lstStyle>
          <a:p>
            <a:pPr>
              <a:defRPr/>
            </a:pPr>
            <a:fld id="{BFD6EB61-41AB-4390-996E-21B86C9F0D1F}"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2004589048"/>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4204F58-43B7-42BB-B14E-229265479B67}"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970496042"/>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79EEB4A-3CDC-466F-9A7E-FD929FE1E49A}"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26380503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1524000" y="1905000"/>
            <a:ext cx="3429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105400" y="1905000"/>
            <a:ext cx="3429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1C931D5-36E3-4072-939B-4F013E66293B}"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795529436"/>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B1518A7-BF25-49FA-9228-A3708E78794E}"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39272578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F80396D-CF3E-4502-9558-5751D3BF7773}"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352981131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150B079F-D966-4F03-B498-2CF137CBC780}"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575488096"/>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581058D-7A57-4C24-8B53-A6962B4775C1}"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198423948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6C7E7A-2E0E-4011-855B-B55BC5F32459}"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44272750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1861A46-DDBE-4BBB-A6B9-DE90DCCDB488}"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250952111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90500"/>
            <a:ext cx="1752600" cy="58293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1524000" y="190500"/>
            <a:ext cx="5105400" cy="58293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DFAE74B-6F69-44B3-A0BA-F944C4F12D27}"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399799380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1524000" y="190500"/>
            <a:ext cx="7010400" cy="58293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13C5C24-DB4B-4836-8E90-230EC5BF0F49}"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832525811"/>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1826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1450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1162050" y="6243638"/>
            <a:ext cx="1905000" cy="457200"/>
          </a:xfrm>
        </p:spPr>
        <p:txBody>
          <a:bodyPr/>
          <a:lstStyle>
            <a:lvl1pPr>
              <a:defRPr/>
            </a:lvl1pPr>
          </a:lstStyle>
          <a:p>
            <a:pPr>
              <a:defRPr/>
            </a:pPr>
            <a:endParaRPr lang="ru-RU">
              <a:solidFill>
                <a:srgbClr val="336666"/>
              </a:solidFill>
            </a:endParaRPr>
          </a:p>
        </p:txBody>
      </p:sp>
      <p:sp>
        <p:nvSpPr>
          <p:cNvPr id="6" name="Нижний колонтитул 5"/>
          <p:cNvSpPr>
            <a:spLocks noGrp="1"/>
          </p:cNvSpPr>
          <p:nvPr>
            <p:ph type="ftr" sz="quarter" idx="11"/>
          </p:nvPr>
        </p:nvSpPr>
        <p:spPr>
          <a:xfrm>
            <a:off x="3657600" y="6243638"/>
            <a:ext cx="2895600" cy="457200"/>
          </a:xfrm>
        </p:spPr>
        <p:txBody>
          <a:bodyPr/>
          <a:lstStyle>
            <a:lvl1pPr>
              <a:defRPr/>
            </a:lvl1pPr>
          </a:lstStyle>
          <a:p>
            <a:pPr>
              <a:defRPr/>
            </a:pPr>
            <a:endParaRPr lang="ru-RU">
              <a:solidFill>
                <a:srgbClr val="336666"/>
              </a:solidFill>
            </a:endParaRPr>
          </a:p>
        </p:txBody>
      </p:sp>
      <p:sp>
        <p:nvSpPr>
          <p:cNvPr id="7" name="Номер слайда 6"/>
          <p:cNvSpPr>
            <a:spLocks noGrp="1"/>
          </p:cNvSpPr>
          <p:nvPr>
            <p:ph type="sldNum" sz="quarter" idx="12"/>
          </p:nvPr>
        </p:nvSpPr>
        <p:spPr>
          <a:xfrm>
            <a:off x="7042150" y="6243638"/>
            <a:ext cx="1905000" cy="457200"/>
          </a:xfrm>
        </p:spPr>
        <p:txBody>
          <a:bodyPr/>
          <a:lstStyle>
            <a:lvl1pPr>
              <a:defRPr/>
            </a:lvl1pPr>
          </a:lstStyle>
          <a:p>
            <a:pPr>
              <a:defRPr/>
            </a:pPr>
            <a:fld id="{C78D6410-B787-4591-9948-006E10762EB3}"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1406454051"/>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txAndClipArt">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1826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Клип 3"/>
          <p:cNvSpPr>
            <a:spLocks noGrp="1"/>
          </p:cNvSpPr>
          <p:nvPr>
            <p:ph type="clipArt" sz="half" idx="2"/>
          </p:nvPr>
        </p:nvSpPr>
        <p:spPr>
          <a:xfrm>
            <a:off x="5145088" y="2017713"/>
            <a:ext cx="3810000" cy="4114800"/>
          </a:xfrm>
        </p:spPr>
        <p:txBody>
          <a:bodyPr/>
          <a:lstStyle/>
          <a:p>
            <a:pPr lvl="0"/>
            <a:endParaRPr lang="ru-RU" noProof="0" smtClean="0"/>
          </a:p>
        </p:txBody>
      </p:sp>
      <p:sp>
        <p:nvSpPr>
          <p:cNvPr id="5" name="Дата 4"/>
          <p:cNvSpPr>
            <a:spLocks noGrp="1"/>
          </p:cNvSpPr>
          <p:nvPr>
            <p:ph type="dt" sz="half" idx="10"/>
          </p:nvPr>
        </p:nvSpPr>
        <p:spPr>
          <a:xfrm>
            <a:off x="1162050" y="6243638"/>
            <a:ext cx="1905000" cy="457200"/>
          </a:xfrm>
        </p:spPr>
        <p:txBody>
          <a:bodyPr/>
          <a:lstStyle>
            <a:lvl1pPr>
              <a:defRPr/>
            </a:lvl1pPr>
          </a:lstStyle>
          <a:p>
            <a:pPr>
              <a:defRPr/>
            </a:pPr>
            <a:endParaRPr lang="ru-RU">
              <a:solidFill>
                <a:srgbClr val="336666"/>
              </a:solidFill>
            </a:endParaRPr>
          </a:p>
        </p:txBody>
      </p:sp>
      <p:sp>
        <p:nvSpPr>
          <p:cNvPr id="6" name="Нижний колонтитул 5"/>
          <p:cNvSpPr>
            <a:spLocks noGrp="1"/>
          </p:cNvSpPr>
          <p:nvPr>
            <p:ph type="ftr" sz="quarter" idx="11"/>
          </p:nvPr>
        </p:nvSpPr>
        <p:spPr>
          <a:xfrm>
            <a:off x="3657600" y="6243638"/>
            <a:ext cx="2895600" cy="457200"/>
          </a:xfrm>
        </p:spPr>
        <p:txBody>
          <a:bodyPr/>
          <a:lstStyle>
            <a:lvl1pPr>
              <a:defRPr/>
            </a:lvl1pPr>
          </a:lstStyle>
          <a:p>
            <a:pPr>
              <a:defRPr/>
            </a:pPr>
            <a:endParaRPr lang="ru-RU">
              <a:solidFill>
                <a:srgbClr val="336666"/>
              </a:solidFill>
            </a:endParaRPr>
          </a:p>
        </p:txBody>
      </p:sp>
      <p:sp>
        <p:nvSpPr>
          <p:cNvPr id="7" name="Номер слайда 6"/>
          <p:cNvSpPr>
            <a:spLocks noGrp="1"/>
          </p:cNvSpPr>
          <p:nvPr>
            <p:ph type="sldNum" sz="quarter" idx="12"/>
          </p:nvPr>
        </p:nvSpPr>
        <p:spPr>
          <a:xfrm>
            <a:off x="7042150" y="6243638"/>
            <a:ext cx="1905000" cy="457200"/>
          </a:xfrm>
        </p:spPr>
        <p:txBody>
          <a:bodyPr/>
          <a:lstStyle>
            <a:lvl1pPr>
              <a:defRPr/>
            </a:lvl1pPr>
          </a:lstStyle>
          <a:p>
            <a:pPr>
              <a:defRPr/>
            </a:pPr>
            <a:fld id="{9F0836F1-CF8A-4477-A981-CB67D09B6579}"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685567994"/>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1150938" y="214313"/>
            <a:ext cx="7793037" cy="1462087"/>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1182688" y="20177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5145088" y="20177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1182688" y="41513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5145088" y="41513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1162050" y="6243638"/>
            <a:ext cx="1905000" cy="457200"/>
          </a:xfrm>
        </p:spPr>
        <p:txBody>
          <a:bodyPr/>
          <a:lstStyle>
            <a:lvl1pPr>
              <a:defRPr/>
            </a:lvl1pPr>
          </a:lstStyle>
          <a:p>
            <a:pPr>
              <a:defRPr/>
            </a:pPr>
            <a:endParaRPr lang="ru-RU">
              <a:solidFill>
                <a:srgbClr val="336666"/>
              </a:solidFill>
            </a:endParaRPr>
          </a:p>
        </p:txBody>
      </p:sp>
      <p:sp>
        <p:nvSpPr>
          <p:cNvPr id="8" name="Нижний колонтитул 7"/>
          <p:cNvSpPr>
            <a:spLocks noGrp="1"/>
          </p:cNvSpPr>
          <p:nvPr>
            <p:ph type="ftr" sz="quarter" idx="11"/>
          </p:nvPr>
        </p:nvSpPr>
        <p:spPr>
          <a:xfrm>
            <a:off x="3657600" y="6243638"/>
            <a:ext cx="2895600" cy="457200"/>
          </a:xfrm>
        </p:spPr>
        <p:txBody>
          <a:bodyPr/>
          <a:lstStyle>
            <a:lvl1pPr>
              <a:defRPr/>
            </a:lvl1pPr>
          </a:lstStyle>
          <a:p>
            <a:pPr>
              <a:defRPr/>
            </a:pPr>
            <a:endParaRPr lang="ru-RU">
              <a:solidFill>
                <a:srgbClr val="336666"/>
              </a:solidFill>
            </a:endParaRPr>
          </a:p>
        </p:txBody>
      </p:sp>
      <p:sp>
        <p:nvSpPr>
          <p:cNvPr id="9" name="Номер слайда 8"/>
          <p:cNvSpPr>
            <a:spLocks noGrp="1"/>
          </p:cNvSpPr>
          <p:nvPr>
            <p:ph type="sldNum" sz="quarter" idx="12"/>
          </p:nvPr>
        </p:nvSpPr>
        <p:spPr>
          <a:xfrm>
            <a:off x="7042150" y="6243638"/>
            <a:ext cx="1905000" cy="457200"/>
          </a:xfrm>
        </p:spPr>
        <p:txBody>
          <a:bodyPr/>
          <a:lstStyle>
            <a:lvl1pPr>
              <a:defRPr/>
            </a:lvl1pPr>
          </a:lstStyle>
          <a:p>
            <a:pPr>
              <a:defRPr/>
            </a:pPr>
            <a:fld id="{85FD6654-45C7-430E-AC55-4557E0326B28}"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1984591861"/>
      </p:ext>
    </p:extLst>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solidFill>
                <a:srgbClr val="DBF5F9">
                  <a:shade val="90000"/>
                </a:srgbClr>
              </a:solidFill>
            </a:endParaRPr>
          </a:p>
        </p:txBody>
      </p:sp>
      <p:sp>
        <p:nvSpPr>
          <p:cNvPr id="19" name="Нижний колонтитул 18"/>
          <p:cNvSpPr>
            <a:spLocks noGrp="1"/>
          </p:cNvSpPr>
          <p:nvPr>
            <p:ph type="ftr" sz="quarter" idx="11"/>
          </p:nvPr>
        </p:nvSpPr>
        <p:spPr/>
        <p:txBody>
          <a:bodyPr/>
          <a:lstStyle/>
          <a:p>
            <a:endParaRPr lang="ru-RU">
              <a:solidFill>
                <a:srgbClr val="DBF5F9">
                  <a:shade val="90000"/>
                </a:srgbClr>
              </a:solidFill>
            </a:endParaRPr>
          </a:p>
        </p:txBody>
      </p:sp>
      <p:sp>
        <p:nvSpPr>
          <p:cNvPr id="27" name="Номер слайда 26"/>
          <p:cNvSpPr>
            <a:spLocks noGrp="1"/>
          </p:cNvSpPr>
          <p:nvPr>
            <p:ph type="sldNum" sz="quarter" idx="12"/>
          </p:nvPr>
        </p:nvSpPr>
        <p:spPr/>
        <p:txBody>
          <a:bodyPr/>
          <a:lstStyle/>
          <a:p>
            <a:fld id="{7192771C-A03D-4399-8509-8D92DAA3F8AA}" type="slidenum">
              <a:rPr lang="ru-RU" smtClean="0">
                <a:solidFill>
                  <a:srgbClr val="DBF5F9">
                    <a:shade val="90000"/>
                  </a:srgbClr>
                </a:solidFill>
              </a:rPr>
              <a:pPr/>
              <a:t>‹#›</a:t>
            </a:fld>
            <a:endParaRPr lang="ru-RU">
              <a:solidFill>
                <a:srgbClr val="DBF5F9">
                  <a:shade val="90000"/>
                </a:srgbClr>
              </a:solidFill>
            </a:endParaRPr>
          </a:p>
        </p:txBody>
      </p:sp>
    </p:spTree>
    <p:extLst>
      <p:ext uri="{BB962C8B-B14F-4D97-AF65-F5344CB8AC3E}">
        <p14:creationId xmlns:p14="http://schemas.microsoft.com/office/powerpoint/2010/main" val="3683479413"/>
      </p:ext>
    </p:extLst>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BB37F271-2412-4B8D-B464-2D1DD3A5B47A}"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3427544802"/>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solidFill>
                <a:srgbClr val="DBF5F9">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DBF5F9">
                  <a:shade val="90000"/>
                </a:srgbClr>
              </a:solidFill>
            </a:endParaRPr>
          </a:p>
        </p:txBody>
      </p:sp>
      <p:sp>
        <p:nvSpPr>
          <p:cNvPr id="6" name="Номер слайда 5"/>
          <p:cNvSpPr>
            <a:spLocks noGrp="1"/>
          </p:cNvSpPr>
          <p:nvPr>
            <p:ph type="sldNum" sz="quarter" idx="12"/>
          </p:nvPr>
        </p:nvSpPr>
        <p:spPr/>
        <p:txBody>
          <a:bodyPr/>
          <a:lstStyle/>
          <a:p>
            <a:fld id="{27F76EB0-210D-48B5-BAAA-3A0B258750EE}" type="slidenum">
              <a:rPr lang="ru-RU" smtClean="0">
                <a:solidFill>
                  <a:srgbClr val="DBF5F9">
                    <a:shade val="90000"/>
                  </a:srgbClr>
                </a:solidFill>
              </a:rPr>
              <a:pPr/>
              <a:t>‹#›</a:t>
            </a:fld>
            <a:endParaRPr lang="ru-RU">
              <a:solidFill>
                <a:srgbClr val="DBF5F9">
                  <a:shade val="90000"/>
                </a:srgbClr>
              </a:solidFill>
            </a:endParaRPr>
          </a:p>
        </p:txBody>
      </p:sp>
    </p:spTree>
    <p:extLst>
      <p:ext uri="{BB962C8B-B14F-4D97-AF65-F5344CB8AC3E}">
        <p14:creationId xmlns:p14="http://schemas.microsoft.com/office/powerpoint/2010/main" val="1558595125"/>
      </p:ext>
    </p:extLst>
  </p:cSld>
  <p:clrMapOvr>
    <a:overrideClrMapping bg1="dk1" tx1="lt1" bg2="dk2" tx2="lt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p:txBody>
          <a:bodyPr/>
          <a:lstStyle/>
          <a:p>
            <a:fld id="{6B579D60-D64B-4D7E-8907-E5F0FF59E040}"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326472045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solidFill>
                <a:srgbClr val="04617B">
                  <a:shade val="90000"/>
                </a:srgbClr>
              </a:solidFill>
            </a:endParaRPr>
          </a:p>
        </p:txBody>
      </p:sp>
      <p:sp>
        <p:nvSpPr>
          <p:cNvPr id="8" name="Нижний колонтитул 7"/>
          <p:cNvSpPr>
            <a:spLocks noGrp="1"/>
          </p:cNvSpPr>
          <p:nvPr>
            <p:ph type="ftr" sz="quarter" idx="11"/>
          </p:nvPr>
        </p:nvSpPr>
        <p:spPr/>
        <p:txBody>
          <a:bodyPr/>
          <a:lstStyle/>
          <a:p>
            <a:endParaRPr lang="ru-RU">
              <a:solidFill>
                <a:srgbClr val="04617B">
                  <a:shade val="90000"/>
                </a:srgbClr>
              </a:solidFill>
            </a:endParaRPr>
          </a:p>
        </p:txBody>
      </p:sp>
      <p:sp>
        <p:nvSpPr>
          <p:cNvPr id="9" name="Номер слайда 8"/>
          <p:cNvSpPr>
            <a:spLocks noGrp="1"/>
          </p:cNvSpPr>
          <p:nvPr>
            <p:ph type="sldNum" sz="quarter" idx="12"/>
          </p:nvPr>
        </p:nvSpPr>
        <p:spPr/>
        <p:txBody>
          <a:bodyPr/>
          <a:lstStyle/>
          <a:p>
            <a:fld id="{49F99D16-5C0C-4CC6-A344-F5DE6836F686}"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47288483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solidFill>
                <a:srgbClr val="04617B">
                  <a:shade val="90000"/>
                </a:srgbClr>
              </a:solidFill>
            </a:endParaRPr>
          </a:p>
        </p:txBody>
      </p:sp>
      <p:sp>
        <p:nvSpPr>
          <p:cNvPr id="4" name="Нижний колонтитул 3"/>
          <p:cNvSpPr>
            <a:spLocks noGrp="1"/>
          </p:cNvSpPr>
          <p:nvPr>
            <p:ph type="ftr" sz="quarter" idx="11"/>
          </p:nvPr>
        </p:nvSpPr>
        <p:spPr/>
        <p:txBody>
          <a:bodyPr/>
          <a:lstStyle/>
          <a:p>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fld id="{B0E4D4C6-9BBC-40EA-811F-0E0BBAAC8909}"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12581748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solidFill>
                <a:srgbClr val="04617B">
                  <a:shade val="90000"/>
                </a:srgbClr>
              </a:solidFill>
            </a:endParaRPr>
          </a:p>
        </p:txBody>
      </p:sp>
      <p:sp>
        <p:nvSpPr>
          <p:cNvPr id="3" name="Нижний колонтитул 2"/>
          <p:cNvSpPr>
            <a:spLocks noGrp="1"/>
          </p:cNvSpPr>
          <p:nvPr>
            <p:ph type="ftr" sz="quarter" idx="11"/>
          </p:nvPr>
        </p:nvSpPr>
        <p:spPr/>
        <p:txBody>
          <a:bodyPr/>
          <a:lstStyle/>
          <a:p>
            <a:endParaRPr lang="ru-RU">
              <a:solidFill>
                <a:srgbClr val="04617B">
                  <a:shade val="90000"/>
                </a:srgbClr>
              </a:solidFill>
            </a:endParaRPr>
          </a:p>
        </p:txBody>
      </p:sp>
      <p:sp>
        <p:nvSpPr>
          <p:cNvPr id="4" name="Номер слайда 3"/>
          <p:cNvSpPr>
            <a:spLocks noGrp="1"/>
          </p:cNvSpPr>
          <p:nvPr>
            <p:ph type="sldNum" sz="quarter" idx="12"/>
          </p:nvPr>
        </p:nvSpPr>
        <p:spPr/>
        <p:txBody>
          <a:bodyPr/>
          <a:lstStyle/>
          <a:p>
            <a:fld id="{6F364DE1-D970-4A7D-A754-7358C37D5A1B}"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1379448437"/>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p:txBody>
          <a:bodyPr/>
          <a:lstStyle/>
          <a:p>
            <a:fld id="{DF8A1087-E877-44D8-9593-F75835DBB817}"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56629639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solidFill>
                  <a:srgbClr val="04617B">
                    <a:shade val="90000"/>
                  </a:srgbClr>
                </a:solidFill>
              </a:rPr>
              <a:pPr/>
              <a:t>‹#›</a:t>
            </a:fld>
            <a:endParaRPr lang="ru-RU">
              <a:solidFill>
                <a:srgbClr val="04617B">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val="228271591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85C7CAF7-2CAC-4B8E-B631-59AC9B2221CD}"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335834644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211E0C36-145F-44F7-A06B-7C22152758CF}"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11060697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2" Type="http://schemas.openxmlformats.org/officeDocument/2006/relationships/slideLayout" Target="../slideLayouts/slideLayout47.xml"/><Relationship Id="rId16" Type="http://schemas.openxmlformats.org/officeDocument/2006/relationships/theme" Target="../theme/theme5.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36547"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365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pPr>
              <a:defRPr/>
            </a:pPr>
            <a:endParaRPr lang="ru-RU"/>
          </a:p>
        </p:txBody>
      </p:sp>
      <p:sp>
        <p:nvSpPr>
          <p:cNvPr id="2365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pPr>
              <a:defRPr/>
            </a:pPr>
            <a:endParaRPr lang="ru-RU"/>
          </a:p>
        </p:txBody>
      </p:sp>
      <p:sp>
        <p:nvSpPr>
          <p:cNvPr id="2365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pPr>
              <a:defRPr/>
            </a:pPr>
            <a:fld id="{9D05A76B-188B-43AE-9929-686B65AAEE1B}"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4170" r:id="rId1"/>
    <p:sldLayoutId id="2147484128" r:id="rId2"/>
    <p:sldLayoutId id="2147484129" r:id="rId3"/>
    <p:sldLayoutId id="2147484130" r:id="rId4"/>
    <p:sldLayoutId id="2147484131" r:id="rId5"/>
    <p:sldLayoutId id="2147484132" r:id="rId6"/>
    <p:sldLayoutId id="2147484133" r:id="rId7"/>
    <p:sldLayoutId id="2147484134" r:id="rId8"/>
    <p:sldLayoutId id="2147484135" r:id="rId9"/>
    <p:sldLayoutId id="2147484136" r:id="rId10"/>
    <p:sldLayoutId id="2147484137" r:id="rId11"/>
    <p:sldLayoutId id="2147484138" r:id="rId12"/>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EB2E8E1-3185-4212-AD26-8B7E82FAEC2E}"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176" r:id="rId1"/>
    <p:sldLayoutId id="2147484158" r:id="rId2"/>
    <p:sldLayoutId id="2147484177" r:id="rId3"/>
    <p:sldLayoutId id="2147484159" r:id="rId4"/>
    <p:sldLayoutId id="2147484160" r:id="rId5"/>
    <p:sldLayoutId id="2147484161" r:id="rId6"/>
    <p:sldLayoutId id="2147484162" r:id="rId7"/>
    <p:sldLayoutId id="2147484178" r:id="rId8"/>
    <p:sldLayoutId id="2147484179" r:id="rId9"/>
    <p:sldLayoutId id="2147484163" r:id="rId10"/>
    <p:sldLayoutId id="2147484164"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512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4C4E65F5-B7F9-42F3-8F74-84C37080891E}" type="slidenum">
              <a:rPr lang="ru-RU"/>
              <a:pPr>
                <a:defRPr/>
              </a:pPr>
              <a:t>‹#›</a:t>
            </a:fld>
            <a:endParaRPr 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4180" r:id="rId1"/>
    <p:sldLayoutId id="2147484165" r:id="rId2"/>
    <p:sldLayoutId id="2147484181" r:id="rId3"/>
    <p:sldLayoutId id="2147484166" r:id="rId4"/>
    <p:sldLayoutId id="2147484182" r:id="rId5"/>
    <p:sldLayoutId id="2147484167" r:id="rId6"/>
    <p:sldLayoutId id="2147484183" r:id="rId7"/>
    <p:sldLayoutId id="2147484184" r:id="rId8"/>
    <p:sldLayoutId id="2147484185" r:id="rId9"/>
    <p:sldLayoutId id="2147484168" r:id="rId10"/>
    <p:sldLayoutId id="2147484169" r:id="rId11"/>
  </p:sldLayoutIdLst>
  <p:timing>
    <p:tnLst>
      <p:par>
        <p:cTn id="1" dur="indefinite" restart="never" nodeType="tmRoot"/>
      </p:par>
    </p:tnLst>
  </p:timing>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orbel" pitchFamily="34" charset="0"/>
        </a:defRPr>
      </a:lvl2pPr>
      <a:lvl3pPr algn="l" rtl="0" eaLnBrk="0" fontAlgn="base" hangingPunct="0">
        <a:spcBef>
          <a:spcPct val="0"/>
        </a:spcBef>
        <a:spcAft>
          <a:spcPct val="0"/>
        </a:spcAft>
        <a:defRPr sz="4300">
          <a:solidFill>
            <a:srgbClr val="572314"/>
          </a:solidFill>
          <a:latin typeface="Corbel" pitchFamily="34" charset="0"/>
        </a:defRPr>
      </a:lvl3pPr>
      <a:lvl4pPr algn="l" rtl="0" eaLnBrk="0" fontAlgn="base" hangingPunct="0">
        <a:spcBef>
          <a:spcPct val="0"/>
        </a:spcBef>
        <a:spcAft>
          <a:spcPct val="0"/>
        </a:spcAft>
        <a:defRPr sz="4300">
          <a:solidFill>
            <a:srgbClr val="572314"/>
          </a:solidFill>
          <a:latin typeface="Corbel" pitchFamily="34" charset="0"/>
        </a:defRPr>
      </a:lvl4pPr>
      <a:lvl5pPr algn="l" rtl="0" eaLnBrk="0" fontAlgn="base" hangingPunct="0">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4199" r:id="rId1"/>
    <p:sldLayoutId id="2147484200" r:id="rId2"/>
    <p:sldLayoutId id="2147484201" r:id="rId3"/>
    <p:sldLayoutId id="2147484202" r:id="rId4"/>
    <p:sldLayoutId id="2147484203" r:id="rId5"/>
    <p:sldLayoutId id="2147484204" r:id="rId6"/>
    <p:sldLayoutId id="2147484205" r:id="rId7"/>
    <p:sldLayoutId id="2147484206" r:id="rId8"/>
    <p:sldLayoutId id="2147484207" r:id="rId9"/>
    <p:sldLayoutId id="2147484208" r:id="rId10"/>
    <p:sldLayoutId id="2147484209"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1524000" y="190500"/>
            <a:ext cx="7010400" cy="15271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051" name="Rectangle 3"/>
          <p:cNvSpPr>
            <a:spLocks noGrp="1" noChangeArrowheads="1"/>
          </p:cNvSpPr>
          <p:nvPr>
            <p:ph type="body" idx="1"/>
          </p:nvPr>
        </p:nvSpPr>
        <p:spPr bwMode="auto">
          <a:xfrm>
            <a:off x="1524000" y="1905000"/>
            <a:ext cx="7010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42340" name="Rectangle 4"/>
          <p:cNvSpPr>
            <a:spLocks noGrp="1" noChangeArrowheads="1"/>
          </p:cNvSpPr>
          <p:nvPr>
            <p:ph type="dt" sz="half" idx="2"/>
          </p:nvPr>
        </p:nvSpPr>
        <p:spPr bwMode="auto">
          <a:xfrm>
            <a:off x="66294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Arial" charset="0"/>
              </a:defRPr>
            </a:lvl1pPr>
          </a:lstStyle>
          <a:p>
            <a:pPr>
              <a:defRPr/>
            </a:pPr>
            <a:endParaRPr lang="ru-RU">
              <a:solidFill>
                <a:srgbClr val="336666"/>
              </a:solidFill>
            </a:endParaRPr>
          </a:p>
        </p:txBody>
      </p:sp>
      <p:sp>
        <p:nvSpPr>
          <p:cNvPr id="142341" name="Rectangle 5"/>
          <p:cNvSpPr>
            <a:spLocks noGrp="1" noChangeArrowheads="1"/>
          </p:cNvSpPr>
          <p:nvPr>
            <p:ph type="ftr" sz="quarter" idx="3"/>
          </p:nvPr>
        </p:nvSpPr>
        <p:spPr bwMode="auto">
          <a:xfrm>
            <a:off x="32766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Arial" charset="0"/>
              </a:defRPr>
            </a:lvl1pPr>
          </a:lstStyle>
          <a:p>
            <a:pPr>
              <a:defRPr/>
            </a:pPr>
            <a:endParaRPr lang="ru-RU">
              <a:solidFill>
                <a:srgbClr val="336666"/>
              </a:solidFill>
            </a:endParaRPr>
          </a:p>
        </p:txBody>
      </p:sp>
      <p:sp>
        <p:nvSpPr>
          <p:cNvPr id="142342" name="Rectangle 6"/>
          <p:cNvSpPr>
            <a:spLocks noGrp="1" noChangeArrowheads="1"/>
          </p:cNvSpPr>
          <p:nvPr>
            <p:ph type="sldNum" sz="quarter" idx="4"/>
          </p:nvPr>
        </p:nvSpPr>
        <p:spPr bwMode="auto">
          <a:xfrm>
            <a:off x="1524000" y="6248400"/>
            <a:ext cx="1295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fld id="{E6A3D6D4-A5A2-4835-A1FA-B1A3E04A3E80}" type="slidenum">
              <a:rPr lang="ru-RU">
                <a:solidFill>
                  <a:srgbClr val="336666"/>
                </a:solidFill>
              </a:rPr>
              <a:pPr>
                <a:defRPr/>
              </a:pPr>
              <a:t>‹#›</a:t>
            </a:fld>
            <a:endParaRPr lang="ru-RU">
              <a:solidFill>
                <a:srgbClr val="336666"/>
              </a:solidFill>
            </a:endParaRPr>
          </a:p>
        </p:txBody>
      </p:sp>
      <p:sp>
        <p:nvSpPr>
          <p:cNvPr id="1031" name="Line 7"/>
          <p:cNvSpPr>
            <a:spLocks noChangeShapeType="1"/>
          </p:cNvSpPr>
          <p:nvPr/>
        </p:nvSpPr>
        <p:spPr bwMode="auto">
          <a:xfrm flipV="1">
            <a:off x="1371600" y="304800"/>
            <a:ext cx="0" cy="1295400"/>
          </a:xfrm>
          <a:prstGeom prst="line">
            <a:avLst/>
          </a:prstGeom>
          <a:noFill/>
          <a:ln w="38100">
            <a:solidFill>
              <a:schemeClr val="tx2"/>
            </a:solidFill>
            <a:round/>
            <a:headEnd/>
            <a:tailEnd/>
          </a:ln>
        </p:spPr>
        <p:txBody>
          <a:bodyPr/>
          <a:lstStyle/>
          <a:p>
            <a:pPr>
              <a:defRPr/>
            </a:pPr>
            <a:endParaRPr lang="ru-RU">
              <a:solidFill>
                <a:srgbClr val="336666"/>
              </a:solidFill>
              <a:latin typeface="Arial" pitchFamily="34" charset="0"/>
            </a:endParaRPr>
          </a:p>
        </p:txBody>
      </p:sp>
      <p:sp>
        <p:nvSpPr>
          <p:cNvPr id="1032" name="Oval 8"/>
          <p:cNvSpPr>
            <a:spLocks noChangeArrowheads="1"/>
          </p:cNvSpPr>
          <p:nvPr/>
        </p:nvSpPr>
        <p:spPr bwMode="auto">
          <a:xfrm>
            <a:off x="152400" y="838200"/>
            <a:ext cx="228600" cy="228600"/>
          </a:xfrm>
          <a:prstGeom prst="ellipse">
            <a:avLst/>
          </a:prstGeom>
          <a:solidFill>
            <a:schemeClr val="tx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1033" name="Oval 9"/>
          <p:cNvSpPr>
            <a:spLocks noChangeArrowheads="1"/>
          </p:cNvSpPr>
          <p:nvPr/>
        </p:nvSpPr>
        <p:spPr bwMode="auto">
          <a:xfrm>
            <a:off x="539750" y="838200"/>
            <a:ext cx="228600" cy="228600"/>
          </a:xfrm>
          <a:prstGeom prst="ellipse">
            <a:avLst/>
          </a:prstGeom>
          <a:solidFill>
            <a:schemeClr val="accent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1034" name="Oval 10"/>
          <p:cNvSpPr>
            <a:spLocks noChangeArrowheads="1"/>
          </p:cNvSpPr>
          <p:nvPr/>
        </p:nvSpPr>
        <p:spPr bwMode="auto">
          <a:xfrm>
            <a:off x="927100" y="838200"/>
            <a:ext cx="228600" cy="228600"/>
          </a:xfrm>
          <a:prstGeom prst="ellipse">
            <a:avLst/>
          </a:prstGeom>
          <a:solidFill>
            <a:schemeClr val="accent2"/>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Tree>
    <p:extLst>
      <p:ext uri="{BB962C8B-B14F-4D97-AF65-F5344CB8AC3E}">
        <p14:creationId xmlns:p14="http://schemas.microsoft.com/office/powerpoint/2010/main" val="2157386132"/>
      </p:ext>
    </p:extLst>
  </p:cSld>
  <p:clrMap bg1="lt1" tx1="dk1" bg2="lt2" tx2="dk2" accent1="accent1" accent2="accent2" accent3="accent3" accent4="accent4" accent5="accent5" accent6="accent6" hlink="hlink" folHlink="folHlink"/>
  <p:sldLayoutIdLst>
    <p:sldLayoutId id="2147484211" r:id="rId1"/>
    <p:sldLayoutId id="2147484212" r:id="rId2"/>
    <p:sldLayoutId id="2147484213" r:id="rId3"/>
    <p:sldLayoutId id="2147484214" r:id="rId4"/>
    <p:sldLayoutId id="2147484215" r:id="rId5"/>
    <p:sldLayoutId id="2147484216" r:id="rId6"/>
    <p:sldLayoutId id="2147484217" r:id="rId7"/>
    <p:sldLayoutId id="2147484218" r:id="rId8"/>
    <p:sldLayoutId id="2147484219" r:id="rId9"/>
    <p:sldLayoutId id="2147484220" r:id="rId10"/>
    <p:sldLayoutId id="2147484221" r:id="rId11"/>
    <p:sldLayoutId id="2147484222" r:id="rId12"/>
    <p:sldLayoutId id="2147484223" r:id="rId13"/>
    <p:sldLayoutId id="2147484224" r:id="rId14"/>
    <p:sldLayoutId id="2147484225" r:id="rId15"/>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charset="0"/>
        </a:defRPr>
      </a:lvl2pPr>
      <a:lvl3pPr algn="l" rtl="0" eaLnBrk="0" fontAlgn="base" hangingPunct="0">
        <a:spcBef>
          <a:spcPct val="0"/>
        </a:spcBef>
        <a:spcAft>
          <a:spcPct val="0"/>
        </a:spcAft>
        <a:defRPr sz="4200">
          <a:solidFill>
            <a:schemeClr val="tx2"/>
          </a:solidFill>
          <a:latin typeface="Arial" charset="0"/>
        </a:defRPr>
      </a:lvl3pPr>
      <a:lvl4pPr algn="l" rtl="0" eaLnBrk="0" fontAlgn="base" hangingPunct="0">
        <a:spcBef>
          <a:spcPct val="0"/>
        </a:spcBef>
        <a:spcAft>
          <a:spcPct val="0"/>
        </a:spcAft>
        <a:defRPr sz="4200">
          <a:solidFill>
            <a:schemeClr val="tx2"/>
          </a:solidFill>
          <a:latin typeface="Arial" charset="0"/>
        </a:defRPr>
      </a:lvl4pPr>
      <a:lvl5pPr algn="l" rtl="0" eaLnBrk="0" fontAlgn="base" hangingPunct="0">
        <a:spcBef>
          <a:spcPct val="0"/>
        </a:spcBef>
        <a:spcAft>
          <a:spcPct val="0"/>
        </a:spcAft>
        <a:defRPr sz="4200">
          <a:solidFill>
            <a:schemeClr val="tx2"/>
          </a:solidFill>
          <a:latin typeface="Arial" charset="0"/>
        </a:defRPr>
      </a:lvl5pPr>
      <a:lvl6pPr marL="457200" algn="l" rtl="0" fontAlgn="base">
        <a:spcBef>
          <a:spcPct val="0"/>
        </a:spcBef>
        <a:spcAft>
          <a:spcPct val="0"/>
        </a:spcAft>
        <a:defRPr sz="4200">
          <a:solidFill>
            <a:schemeClr val="tx2"/>
          </a:solidFill>
          <a:latin typeface="Arial" charset="0"/>
        </a:defRPr>
      </a:lvl6pPr>
      <a:lvl7pPr marL="914400" algn="l" rtl="0" fontAlgn="base">
        <a:spcBef>
          <a:spcPct val="0"/>
        </a:spcBef>
        <a:spcAft>
          <a:spcPct val="0"/>
        </a:spcAft>
        <a:defRPr sz="4200">
          <a:solidFill>
            <a:schemeClr val="tx2"/>
          </a:solidFill>
          <a:latin typeface="Arial" charset="0"/>
        </a:defRPr>
      </a:lvl7pPr>
      <a:lvl8pPr marL="1371600" algn="l" rtl="0" fontAlgn="base">
        <a:spcBef>
          <a:spcPct val="0"/>
        </a:spcBef>
        <a:spcAft>
          <a:spcPct val="0"/>
        </a:spcAft>
        <a:defRPr sz="4200">
          <a:solidFill>
            <a:schemeClr val="tx2"/>
          </a:solidFill>
          <a:latin typeface="Arial" charset="0"/>
        </a:defRPr>
      </a:lvl8pPr>
      <a:lvl9pPr marL="1828800" algn="l" rtl="0" fontAlgn="base">
        <a:spcBef>
          <a:spcPct val="0"/>
        </a:spcBef>
        <a:spcAft>
          <a:spcPct val="0"/>
        </a:spcAft>
        <a:defRPr sz="4200">
          <a:solidFill>
            <a:schemeClr val="tx2"/>
          </a:solidFill>
          <a:latin typeface="Arial" charset="0"/>
        </a:defRPr>
      </a:lvl9pPr>
    </p:titleStyle>
    <p:bodyStyle>
      <a:lvl1pPr marL="342900" indent="-342900" algn="l" rtl="0" eaLnBrk="0" fontAlgn="base" hangingPunct="0">
        <a:spcBef>
          <a:spcPct val="20000"/>
        </a:spcBef>
        <a:spcAft>
          <a:spcPct val="0"/>
        </a:spcAft>
        <a:buClr>
          <a:schemeClr val="tx1"/>
        </a:buClr>
        <a:buSzPct val="70000"/>
        <a:buFont typeface="Wingdings" pitchFamily="2" charset="2"/>
        <a:buChar char="¢"/>
        <a:defRPr sz="30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l"/>
        <a:defRPr sz="2800">
          <a:solidFill>
            <a:schemeClr val="tx2"/>
          </a:solidFill>
          <a:latin typeface="+mn-lt"/>
        </a:defRPr>
      </a:lvl2pPr>
      <a:lvl3pPr marL="1143000" indent="-228600" algn="l" rtl="0" eaLnBrk="0" fontAlgn="base" hangingPunct="0">
        <a:spcBef>
          <a:spcPct val="20000"/>
        </a:spcBef>
        <a:spcAft>
          <a:spcPct val="0"/>
        </a:spcAft>
        <a:buClr>
          <a:schemeClr val="accent2"/>
        </a:buClr>
        <a:buChar char="•"/>
        <a:defRPr sz="2400">
          <a:solidFill>
            <a:schemeClr val="tx2"/>
          </a:solidFill>
          <a:latin typeface="+mn-lt"/>
        </a:defRPr>
      </a:lvl3pPr>
      <a:lvl4pPr marL="1600200" indent="-228600" algn="l" rtl="0" eaLnBrk="0" fontAlgn="base" hangingPunct="0">
        <a:spcBef>
          <a:spcPct val="20000"/>
        </a:spcBef>
        <a:spcAft>
          <a:spcPct val="0"/>
        </a:spcAft>
        <a:buClr>
          <a:schemeClr val="tx1"/>
        </a:buClr>
        <a:buChar char="•"/>
        <a:defRPr sz="2000">
          <a:solidFill>
            <a:schemeClr val="tx2"/>
          </a:solidFill>
          <a:latin typeface="+mn-lt"/>
        </a:defRPr>
      </a:lvl4pPr>
      <a:lvl5pPr marL="2057400" indent="-228600" algn="l" rtl="0" eaLnBrk="0" fontAlgn="base" hangingPunct="0">
        <a:spcBef>
          <a:spcPct val="20000"/>
        </a:spcBef>
        <a:spcAft>
          <a:spcPct val="0"/>
        </a:spcAft>
        <a:buChar char="•"/>
        <a:defRPr sz="2000">
          <a:solidFill>
            <a:schemeClr val="tx2"/>
          </a:solidFill>
          <a:latin typeface="+mn-lt"/>
        </a:defRPr>
      </a:lvl5pPr>
      <a:lvl6pPr marL="2514600" indent="-228600" algn="l" rtl="0" fontAlgn="base">
        <a:spcBef>
          <a:spcPct val="20000"/>
        </a:spcBef>
        <a:spcAft>
          <a:spcPct val="0"/>
        </a:spcAft>
        <a:buChar char="•"/>
        <a:defRPr sz="2000">
          <a:solidFill>
            <a:schemeClr val="tx2"/>
          </a:solidFill>
          <a:latin typeface="+mn-lt"/>
        </a:defRPr>
      </a:lvl6pPr>
      <a:lvl7pPr marL="2971800" indent="-228600" algn="l" rtl="0" fontAlgn="base">
        <a:spcBef>
          <a:spcPct val="20000"/>
        </a:spcBef>
        <a:spcAft>
          <a:spcPct val="0"/>
        </a:spcAft>
        <a:buChar char="•"/>
        <a:defRPr sz="2000">
          <a:solidFill>
            <a:schemeClr val="tx2"/>
          </a:solidFill>
          <a:latin typeface="+mn-lt"/>
        </a:defRPr>
      </a:lvl7pPr>
      <a:lvl8pPr marL="3429000" indent="-228600" algn="l" rtl="0" fontAlgn="base">
        <a:spcBef>
          <a:spcPct val="20000"/>
        </a:spcBef>
        <a:spcAft>
          <a:spcPct val="0"/>
        </a:spcAft>
        <a:buChar char="•"/>
        <a:defRPr sz="2000">
          <a:solidFill>
            <a:schemeClr val="tx2"/>
          </a:solidFill>
          <a:latin typeface="+mn-lt"/>
        </a:defRPr>
      </a:lvl8pPr>
      <a:lvl9pPr marL="3886200" indent="-228600" algn="l" rtl="0" fontAlgn="base">
        <a:spcBef>
          <a:spcPct val="20000"/>
        </a:spcBef>
        <a:spcAft>
          <a:spcPct val="0"/>
        </a:spcAft>
        <a:buChar char="•"/>
        <a:defRPr sz="2000">
          <a:solidFill>
            <a:schemeClr val="tx2"/>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solidFill>
                <a:srgbClr val="04617B">
                  <a:shade val="90000"/>
                </a:srgbClr>
              </a:solidFill>
              <a:latin typeface="Verdana" pitchFamily="34" charset="0"/>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solidFill>
                <a:srgbClr val="04617B">
                  <a:shade val="90000"/>
                </a:srgbClr>
              </a:solidFill>
              <a:latin typeface="Verdana" pitchFamily="34" charset="0"/>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solidFill>
                  <a:srgbClr val="04617B">
                    <a:shade val="90000"/>
                  </a:srgbClr>
                </a:solidFill>
                <a:latin typeface="Verdana" pitchFamily="34" charset="0"/>
              </a:rPr>
              <a:pPr/>
              <a:t>‹#›</a:t>
            </a:fld>
            <a:endParaRPr lang="ru-RU">
              <a:solidFill>
                <a:srgbClr val="04617B">
                  <a:shade val="90000"/>
                </a:srgbClr>
              </a:solidFill>
              <a:latin typeface="Verdana" pitchFamily="34" charset="0"/>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grpSp>
    </p:spTree>
    <p:extLst>
      <p:ext uri="{BB962C8B-B14F-4D97-AF65-F5344CB8AC3E}">
        <p14:creationId xmlns:p14="http://schemas.microsoft.com/office/powerpoint/2010/main" val="990936156"/>
      </p:ext>
    </p:extLst>
  </p:cSld>
  <p:clrMap bg1="lt1" tx1="dk1" bg2="lt2" tx2="dk2" accent1="accent1" accent2="accent2" accent3="accent3" accent4="accent4" accent5="accent5" accent6="accent6" hlink="hlink" folHlink="folHlink"/>
  <p:sldLayoutIdLst>
    <p:sldLayoutId id="2147484227" r:id="rId1"/>
    <p:sldLayoutId id="2147484228" r:id="rId2"/>
    <p:sldLayoutId id="2147484229" r:id="rId3"/>
    <p:sldLayoutId id="2147484230" r:id="rId4"/>
    <p:sldLayoutId id="2147484231" r:id="rId5"/>
    <p:sldLayoutId id="2147484232" r:id="rId6"/>
    <p:sldLayoutId id="2147484233" r:id="rId7"/>
    <p:sldLayoutId id="2147484234" r:id="rId8"/>
    <p:sldLayoutId id="2147484235" r:id="rId9"/>
    <p:sldLayoutId id="2147484236" r:id="rId10"/>
    <p:sldLayoutId id="2147484237"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36.xml"/><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6.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diagramLayout" Target="../diagrams/layout1.xml"/><Relationship Id="rId7" Type="http://schemas.openxmlformats.org/officeDocument/2006/relationships/image" Target="../media/image25.jpeg"/><Relationship Id="rId2" Type="http://schemas.openxmlformats.org/officeDocument/2006/relationships/diagramData" Target="../diagrams/data1.xml"/><Relationship Id="rId1" Type="http://schemas.openxmlformats.org/officeDocument/2006/relationships/slideLayout" Target="../slideLayouts/slideLayout3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Layout" Target="../diagrams/layout2.xml"/><Relationship Id="rId7" Type="http://schemas.openxmlformats.org/officeDocument/2006/relationships/image" Target="../media/image29.jpe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52.xml"/></Relationships>
</file>

<file path=ppt/slides/_rels/slide1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62.xml"/><Relationship Id="rId4" Type="http://schemas.openxmlformats.org/officeDocument/2006/relationships/image" Target="../media/image39.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317"/>
          <p:cNvSpPr txBox="1">
            <a:spLocks noChangeArrowheads="1"/>
          </p:cNvSpPr>
          <p:nvPr/>
        </p:nvSpPr>
        <p:spPr bwMode="auto">
          <a:xfrm flipV="1">
            <a:off x="971550" y="3594100"/>
            <a:ext cx="7129463" cy="366713"/>
          </a:xfrm>
          <a:prstGeom prst="rect">
            <a:avLst/>
          </a:prstGeom>
          <a:noFill/>
          <a:ln w="9525">
            <a:noFill/>
            <a:miter lim="800000"/>
            <a:headEnd/>
            <a:tailEnd/>
          </a:ln>
        </p:spPr>
        <p:txBody>
          <a:bodyPr rot="10800000">
            <a:spAutoFit/>
          </a:bodyPr>
          <a:lstStyle/>
          <a:p>
            <a:endParaRPr lang="ru-RU">
              <a:latin typeface="Time RomanUz" pitchFamily="2" charset="0"/>
            </a:endParaRPr>
          </a:p>
        </p:txBody>
      </p:sp>
      <p:sp>
        <p:nvSpPr>
          <p:cNvPr id="22531" name="Text Box 321"/>
          <p:cNvSpPr txBox="1">
            <a:spLocks noChangeArrowheads="1"/>
          </p:cNvSpPr>
          <p:nvPr/>
        </p:nvSpPr>
        <p:spPr bwMode="auto">
          <a:xfrm>
            <a:off x="684213" y="692150"/>
            <a:ext cx="7991475" cy="3170099"/>
          </a:xfrm>
          <a:prstGeom prst="rect">
            <a:avLst/>
          </a:prstGeom>
          <a:noFill/>
          <a:ln w="9525">
            <a:noFill/>
            <a:miter lim="800000"/>
            <a:headEnd/>
            <a:tailEnd/>
          </a:ln>
        </p:spPr>
        <p:txBody>
          <a:bodyPr>
            <a:spAutoFit/>
          </a:bodyPr>
          <a:lstStyle/>
          <a:p>
            <a:pPr algn="ctr"/>
            <a:r>
              <a:rPr lang="uz-Cyrl-UZ" sz="4000" b="1" smtClean="0">
                <a:solidFill>
                  <a:srgbClr val="0033CC"/>
                </a:solidFill>
                <a:latin typeface="Times New Roman" pitchFamily="18" charset="0"/>
              </a:rPr>
              <a:t>3-Мавзу</a:t>
            </a:r>
            <a:r>
              <a:rPr lang="uz-Cyrl-UZ" sz="4000" b="1">
                <a:solidFill>
                  <a:srgbClr val="0033CC"/>
                </a:solidFill>
                <a:latin typeface="Times New Roman" pitchFamily="18" charset="0"/>
              </a:rPr>
              <a:t>. </a:t>
            </a:r>
            <a:endParaRPr lang="uz-Cyrl-UZ" sz="4000" b="1" smtClean="0">
              <a:solidFill>
                <a:srgbClr val="0033CC"/>
              </a:solidFill>
              <a:latin typeface="Times New Roman" pitchFamily="18" charset="0"/>
            </a:endParaRPr>
          </a:p>
          <a:p>
            <a:pPr algn="ctr"/>
            <a:r>
              <a:rPr lang="ru-RU" sz="4000" b="1" smtClean="0">
                <a:solidFill>
                  <a:srgbClr val="0033CC"/>
                </a:solidFill>
                <a:latin typeface="Times New Roman" pitchFamily="18" charset="0"/>
              </a:rPr>
              <a:t>КУНГАБО</a:t>
            </a:r>
            <a:r>
              <a:rPr lang="uz-Cyrl-UZ" sz="4000" b="1" smtClean="0">
                <a:solidFill>
                  <a:srgbClr val="0033CC"/>
                </a:solidFill>
                <a:latin typeface="Times New Roman" pitchFamily="18" charset="0"/>
              </a:rPr>
              <a:t>ҚАР </a:t>
            </a:r>
            <a:r>
              <a:rPr lang="ru-RU" sz="4000" b="1" smtClean="0">
                <a:solidFill>
                  <a:srgbClr val="0033CC"/>
                </a:solidFill>
                <a:latin typeface="Times New Roman" pitchFamily="18" charset="0"/>
              </a:rPr>
              <a:t>ЕТИШТИРИШ ТЕХНОЛОГИЯСИ</a:t>
            </a:r>
            <a:endParaRPr lang="en-US" sz="4500" b="1">
              <a:solidFill>
                <a:srgbClr val="0033CC"/>
              </a:solidFill>
              <a:latin typeface="Times New Roman" pitchFamily="18" charset="0"/>
            </a:endParaRPr>
          </a:p>
          <a:p>
            <a:pPr algn="ctr"/>
            <a:endParaRPr lang="uz-Cyrl-UZ" sz="2000" b="1">
              <a:solidFill>
                <a:srgbClr val="0033CC"/>
              </a:solidFill>
              <a:latin typeface="Times New Roman" pitchFamily="18" charset="0"/>
            </a:endParaRPr>
          </a:p>
          <a:p>
            <a:pPr algn="ctr"/>
            <a:endParaRPr lang="uz-Cyrl-UZ" sz="2000" b="1">
              <a:solidFill>
                <a:schemeClr val="accent1"/>
              </a:solidFill>
              <a:latin typeface="Times New Roman" pitchFamily="18" charset="0"/>
            </a:endParaRPr>
          </a:p>
          <a:p>
            <a:pPr algn="ctr"/>
            <a:endParaRPr lang="uz-Cyrl-UZ" sz="2000" b="1">
              <a:latin typeface="Times New Roman" pitchFamily="18" charset="0"/>
            </a:endParaRPr>
          </a:p>
          <a:p>
            <a:pPr algn="ctr"/>
            <a:endParaRPr lang="uz-Cyrl-UZ" sz="2000" b="1">
              <a:latin typeface="Times New Roman" pitchFamily="18" charset="0"/>
            </a:endParaRPr>
          </a:p>
        </p:txBody>
      </p:sp>
      <p:pic>
        <p:nvPicPr>
          <p:cNvPr id="1026" name="Picture 2" descr="Картинки по запросу выращивание подсолнеч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9100" y="2852936"/>
            <a:ext cx="5981700"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algn="ctr" eaLnBrk="1" hangingPunct="1">
              <a:defRPr/>
            </a:pPr>
            <a:r>
              <a:rPr lang="uz-Cyrl-UZ" sz="5400" smtClean="0"/>
              <a:t>Режа:</a:t>
            </a:r>
            <a:r>
              <a:rPr lang="ru-RU" sz="5400" smtClean="0"/>
              <a:t> </a:t>
            </a:r>
          </a:p>
        </p:txBody>
      </p:sp>
      <p:sp>
        <p:nvSpPr>
          <p:cNvPr id="157699" name="Rectangle 3"/>
          <p:cNvSpPr>
            <a:spLocks noGrp="1" noChangeArrowheads="1"/>
          </p:cNvSpPr>
          <p:nvPr>
            <p:ph type="body" idx="1"/>
          </p:nvPr>
        </p:nvSpPr>
        <p:spPr>
          <a:xfrm>
            <a:off x="214313" y="1571625"/>
            <a:ext cx="8715375" cy="4448175"/>
          </a:xfrm>
        </p:spPr>
        <p:txBody>
          <a:bodyPr>
            <a:normAutofit fontScale="85000" lnSpcReduction="10000"/>
          </a:bodyPr>
          <a:lstStyle/>
          <a:p>
            <a:pPr marL="742950" lvl="0" indent="-742950">
              <a:buFont typeface="+mj-lt"/>
              <a:buAutoNum type="arabicPeriod"/>
            </a:pPr>
            <a:r>
              <a:rPr lang="uz-Cyrl-UZ" sz="4000" b="1">
                <a:effectLst/>
              </a:rPr>
              <a:t>Кунгабоқар экишга ер тайёрлаш.</a:t>
            </a:r>
            <a:endParaRPr lang="ru-RU" sz="4000">
              <a:effectLst/>
            </a:endParaRPr>
          </a:p>
          <a:p>
            <a:pPr marL="742950" lvl="0" indent="-742950">
              <a:buFont typeface="+mj-lt"/>
              <a:buAutoNum type="arabicPeriod"/>
            </a:pPr>
            <a:r>
              <a:rPr lang="uz-Cyrl-UZ" sz="4000" b="1">
                <a:effectLst/>
              </a:rPr>
              <a:t>Кунгабоқар уруғини экиш.</a:t>
            </a:r>
            <a:endParaRPr lang="ru-RU" sz="4000">
              <a:effectLst/>
            </a:endParaRPr>
          </a:p>
          <a:p>
            <a:pPr marL="742950" lvl="0" indent="-742950">
              <a:buFont typeface="+mj-lt"/>
              <a:buAutoNum type="arabicPeriod"/>
            </a:pPr>
            <a:r>
              <a:rPr lang="ru-RU" sz="4000" b="1">
                <a:effectLst/>
              </a:rPr>
              <a:t>Кунгабо</a:t>
            </a:r>
            <a:r>
              <a:rPr lang="uz-Cyrl-UZ" sz="4000" b="1">
                <a:effectLst/>
              </a:rPr>
              <a:t>қ</a:t>
            </a:r>
            <a:r>
              <a:rPr lang="ru-RU" sz="4000" b="1">
                <a:effectLst/>
              </a:rPr>
              <a:t>ар </a:t>
            </a:r>
            <a:r>
              <a:rPr lang="uz-Cyrl-UZ" sz="4000" b="1">
                <a:effectLst/>
              </a:rPr>
              <a:t>ў</a:t>
            </a:r>
            <a:r>
              <a:rPr lang="ru-RU" sz="4000" b="1">
                <a:effectLst/>
              </a:rPr>
              <a:t>симлигини парваришлаш</a:t>
            </a:r>
            <a:r>
              <a:rPr lang="uz-Cyrl-UZ" sz="4000" b="1">
                <a:effectLst/>
              </a:rPr>
              <a:t>.</a:t>
            </a:r>
            <a:endParaRPr lang="ru-RU" sz="4000">
              <a:effectLst/>
            </a:endParaRPr>
          </a:p>
          <a:p>
            <a:pPr marL="742950" lvl="0" indent="-742950">
              <a:buFont typeface="+mj-lt"/>
              <a:buAutoNum type="arabicPeriod"/>
            </a:pPr>
            <a:r>
              <a:rPr lang="ru-RU" sz="4000" b="1">
                <a:effectLst/>
              </a:rPr>
              <a:t>Ози</a:t>
            </a:r>
            <a:r>
              <a:rPr lang="uz-Cyrl-UZ" sz="4000" b="1">
                <a:effectLst/>
              </a:rPr>
              <a:t>қ</a:t>
            </a:r>
            <a:r>
              <a:rPr lang="ru-RU" sz="4000" b="1">
                <a:effectLst/>
              </a:rPr>
              <a:t>лантириш</a:t>
            </a:r>
            <a:r>
              <a:rPr lang="uz-Cyrl-UZ" sz="4000" b="1">
                <a:effectLst/>
              </a:rPr>
              <a:t> ва суғориш</a:t>
            </a:r>
            <a:endParaRPr lang="ru-RU" sz="4000">
              <a:effectLst/>
            </a:endParaRPr>
          </a:p>
          <a:p>
            <a:pPr marL="742950" lvl="0" indent="-742950">
              <a:buFont typeface="+mj-lt"/>
              <a:buAutoNum type="arabicPeriod"/>
            </a:pPr>
            <a:r>
              <a:rPr lang="uz-Cyrl-UZ" sz="4000" b="1">
                <a:effectLst/>
              </a:rPr>
              <a:t>Касаллик ва зараркунандаларга қарши кураш чоралари</a:t>
            </a:r>
            <a:endParaRPr lang="ru-RU" sz="4000">
              <a:effectLst/>
            </a:endParaRPr>
          </a:p>
          <a:p>
            <a:pPr marL="742950" lvl="0" indent="-742950">
              <a:buFont typeface="+mj-lt"/>
              <a:buAutoNum type="arabicPeriod"/>
            </a:pPr>
            <a:r>
              <a:rPr lang="uz-Cyrl-UZ" sz="4000" b="1">
                <a:effectLst/>
              </a:rPr>
              <a:t>Ҳосилни йиғиштириб олиш.</a:t>
            </a:r>
            <a:endParaRPr lang="ru-RU" sz="4000">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
          </p:nvPr>
        </p:nvSpPr>
        <p:spPr>
          <a:xfrm>
            <a:off x="395288" y="476250"/>
            <a:ext cx="8280400" cy="4524375"/>
          </a:xfrm>
        </p:spPr>
        <p:txBody>
          <a:bodyPr/>
          <a:lstStyle/>
          <a:p>
            <a:pPr marL="85725" indent="371475" eaLnBrk="1" hangingPunct="1">
              <a:lnSpc>
                <a:spcPct val="80000"/>
              </a:lnSpc>
              <a:buFontTx/>
              <a:buNone/>
              <a:tabLst>
                <a:tab pos="0" algn="l"/>
              </a:tabLst>
            </a:pPr>
            <a:r>
              <a:rPr lang="ru-RU" sz="2400" b="1" smtClean="0">
                <a:solidFill>
                  <a:srgbClr val="0033CC"/>
                </a:solidFill>
                <a:effectLst>
                  <a:outerShdw blurRad="38100" dist="38100" dir="2700000" algn="tl">
                    <a:srgbClr val="000000">
                      <a:alpha val="43137"/>
                    </a:srgbClr>
                  </a:outerShdw>
                </a:effectLst>
              </a:rPr>
              <a:t>Кунгабоқар </a:t>
            </a:r>
            <a:r>
              <a:rPr lang="ru-RU" sz="2400" b="1">
                <a:solidFill>
                  <a:srgbClr val="0033CC"/>
                </a:solidFill>
                <a:effectLst>
                  <a:outerShdw blurRad="38100" dist="38100" dir="2700000" algn="tl">
                    <a:srgbClr val="000000">
                      <a:alpha val="43137"/>
                    </a:srgbClr>
                  </a:outerShdw>
                </a:effectLst>
              </a:rPr>
              <a:t>экишга ер </a:t>
            </a:r>
            <a:r>
              <a:rPr lang="ru-RU" sz="2400" b="1" smtClean="0">
                <a:solidFill>
                  <a:srgbClr val="0033CC"/>
                </a:solidFill>
                <a:effectLst>
                  <a:outerShdw blurRad="38100" dist="38100" dir="2700000" algn="tl">
                    <a:srgbClr val="000000">
                      <a:alpha val="43137"/>
                    </a:srgbClr>
                  </a:outerShdw>
                </a:effectLst>
              </a:rPr>
              <a:t>тайёрлаш</a:t>
            </a:r>
          </a:p>
          <a:p>
            <a:pPr algn="just"/>
            <a:r>
              <a:rPr lang="uz-Cyrl-UZ" sz="2000"/>
              <a:t>Республикамизда кунгабоқар экишга ерни тайёрлаш икки усулда олиб борилади: </a:t>
            </a:r>
            <a:endParaRPr lang="ru-RU" sz="2000"/>
          </a:p>
          <a:p>
            <a:pPr lvl="0" algn="just"/>
            <a:r>
              <a:rPr lang="uz-Cyrl-UZ" sz="2000"/>
              <a:t>Кузги бошоқли дон экинларидан кейин экишга ер тайёрлаш.</a:t>
            </a:r>
            <a:endParaRPr lang="ru-RU" sz="2000"/>
          </a:p>
          <a:p>
            <a:pPr algn="just"/>
            <a:r>
              <a:rPr lang="ru-RU" sz="2000"/>
              <a:t>Асосий экин сифатида эрта ба</a:t>
            </a:r>
            <a:r>
              <a:rPr lang="uz-Cyrl-UZ" sz="2000"/>
              <a:t>ҳ</a:t>
            </a:r>
            <a:r>
              <a:rPr lang="ru-RU" sz="2000"/>
              <a:t>орда ер тайёрлаш</a:t>
            </a:r>
            <a:r>
              <a:rPr lang="uz-Cyrl-UZ" sz="2000" smtClean="0"/>
              <a:t>.</a:t>
            </a:r>
          </a:p>
          <a:p>
            <a:pPr algn="just"/>
            <a:r>
              <a:rPr lang="ru-RU" sz="2000" b="1"/>
              <a:t>Такрорий экин сифатида экишга ер тайёрлаш. </a:t>
            </a:r>
            <a:r>
              <a:rPr lang="ru-RU" sz="2000"/>
              <a:t>Бошо</a:t>
            </a:r>
            <a:r>
              <a:rPr lang="uz-Cyrl-UZ" sz="2000"/>
              <a:t>қ</a:t>
            </a:r>
            <a:r>
              <a:rPr lang="ru-RU" sz="2000"/>
              <a:t>ли </a:t>
            </a:r>
            <a:r>
              <a:rPr lang="uz-Cyrl-UZ" sz="2000"/>
              <a:t>дон </a:t>
            </a:r>
            <a:r>
              <a:rPr lang="ru-RU" sz="2000"/>
              <a:t>экинлар</a:t>
            </a:r>
            <a:r>
              <a:rPr lang="uz-Cyrl-UZ" sz="2000"/>
              <a:t>и ў</a:t>
            </a:r>
            <a:r>
              <a:rPr lang="ru-RU" sz="2000"/>
              <a:t>риб-йи</a:t>
            </a:r>
            <a:r>
              <a:rPr lang="uz-Cyrl-UZ" sz="2000"/>
              <a:t>ғ</a:t>
            </a:r>
            <a:r>
              <a:rPr lang="ru-RU" sz="2000"/>
              <a:t>иб олингандан с</a:t>
            </a:r>
            <a:r>
              <a:rPr lang="uz-Cyrl-UZ" sz="2000"/>
              <a:t>ў</a:t>
            </a:r>
            <a:r>
              <a:rPr lang="ru-RU" sz="2000"/>
              <a:t>нг, кунгабо</a:t>
            </a:r>
            <a:r>
              <a:rPr lang="uz-Cyrl-UZ" sz="2000"/>
              <a:t>қ</a:t>
            </a:r>
            <a:r>
              <a:rPr lang="ru-RU" sz="2000"/>
              <a:t>ар экиладиган тупро</a:t>
            </a:r>
            <a:r>
              <a:rPr lang="uz-Cyrl-UZ" sz="2000"/>
              <a:t>қ</a:t>
            </a:r>
            <a:r>
              <a:rPr lang="ru-RU" sz="2000"/>
              <a:t>нинг табиий намлиги етишмаганда гектарига 600-700м</a:t>
            </a:r>
            <a:r>
              <a:rPr lang="ru-RU" sz="2000" baseline="30000"/>
              <a:t>3 </a:t>
            </a:r>
            <a:r>
              <a:rPr lang="ru-RU" sz="2000"/>
              <a:t>меъёрида су</a:t>
            </a:r>
            <a:r>
              <a:rPr lang="uz-Cyrl-UZ" sz="2000"/>
              <a:t>ғ</a:t>
            </a:r>
            <a:r>
              <a:rPr lang="ru-RU" sz="2000"/>
              <a:t>орилади. Сув катта ми</a:t>
            </a:r>
            <a:r>
              <a:rPr lang="uz-Cyrl-UZ" sz="2000"/>
              <a:t>қ</a:t>
            </a:r>
            <a:r>
              <a:rPr lang="ru-RU" sz="2000"/>
              <a:t>дорда очилади ва дала охирига етиб бориши билан т</a:t>
            </a:r>
            <a:r>
              <a:rPr lang="uz-Cyrl-UZ" sz="2000"/>
              <a:t>ў</a:t>
            </a:r>
            <a:r>
              <a:rPr lang="ru-RU" sz="2000"/>
              <a:t>хтатилади. Ер етилиши </a:t>
            </a:r>
            <a:r>
              <a:rPr lang="uz-Cyrl-UZ" sz="2000"/>
              <a:t>б</a:t>
            </a:r>
            <a:r>
              <a:rPr lang="ru-RU" sz="2000"/>
              <a:t>илан </a:t>
            </a:r>
            <a:r>
              <a:rPr lang="uz-Cyrl-UZ" sz="2000"/>
              <a:t>ў</a:t>
            </a:r>
            <a:r>
              <a:rPr lang="ru-RU" sz="2000"/>
              <a:t>симлик учун м</a:t>
            </a:r>
            <a:r>
              <a:rPr lang="uz-Cyrl-UZ" sz="2000"/>
              <a:t>ў</a:t>
            </a:r>
            <a:r>
              <a:rPr lang="ru-RU" sz="2000"/>
              <a:t>лжалланган фосфор ва калий у</a:t>
            </a:r>
            <a:r>
              <a:rPr lang="uz-Cyrl-UZ" sz="2000"/>
              <a:t>ғ</a:t>
            </a:r>
            <a:r>
              <a:rPr lang="ru-RU" sz="2000"/>
              <a:t>итларининг барчаси шудгордан олдин солинади. Экин майдо</a:t>
            </a:r>
            <a:r>
              <a:rPr lang="uz-Cyrl-UZ" sz="2000"/>
              <a:t>н</a:t>
            </a:r>
            <a:r>
              <a:rPr lang="ru-RU" sz="2000"/>
              <a:t>и 30-35см чу</a:t>
            </a:r>
            <a:r>
              <a:rPr lang="uz-Cyrl-UZ" sz="2000"/>
              <a:t>қ</a:t>
            </a:r>
            <a:r>
              <a:rPr lang="ru-RU" sz="2000"/>
              <a:t>урликда хайдалади, кейин борона ва мола </a:t>
            </a:r>
            <a:r>
              <a:rPr lang="uz-Cyrl-UZ" sz="2000"/>
              <a:t>қ</a:t>
            </a:r>
            <a:r>
              <a:rPr lang="ru-RU" sz="2000"/>
              <a:t>илинади, шунда тупро</a:t>
            </a:r>
            <a:r>
              <a:rPr lang="uz-Cyrl-UZ" sz="2000"/>
              <a:t>қ</a:t>
            </a:r>
            <a:r>
              <a:rPr lang="ru-RU" sz="2000"/>
              <a:t> экишга тайёр б</a:t>
            </a:r>
            <a:r>
              <a:rPr lang="uz-Cyrl-UZ" sz="2000"/>
              <a:t>ў</a:t>
            </a:r>
            <a:r>
              <a:rPr lang="ru-RU" sz="2000"/>
              <a:t>лади</a:t>
            </a:r>
            <a:endParaRPr lang="ru-RU" sz="2000" smtClean="0"/>
          </a:p>
          <a:p>
            <a:pPr marL="85725" indent="371475" algn="just" eaLnBrk="1" hangingPunct="1">
              <a:lnSpc>
                <a:spcPct val="80000"/>
              </a:lnSpc>
              <a:tabLst>
                <a:tab pos="0" algn="l"/>
              </a:tabLst>
            </a:pPr>
            <a:endParaRPr lang="uz-Cyrl-UZ" sz="2400" smtClean="0"/>
          </a:p>
        </p:txBody>
      </p:sp>
      <p:pic>
        <p:nvPicPr>
          <p:cNvPr id="5" name="Picture 6" descr="C:\КАФЕДРА\Укув услубий мажмуалар\Усимликшунослик ва Пахтачилик фанидан мажмуалар\Усимликшунослик расмлар\3.Сули\Етиштириш\images (8).jpg"/>
          <p:cNvPicPr>
            <a:picLocks noChangeAspect="1" noChangeArrowheads="1"/>
          </p:cNvPicPr>
          <p:nvPr/>
        </p:nvPicPr>
        <p:blipFill>
          <a:blip r:embed="rId3"/>
          <a:srcRect/>
          <a:stretch>
            <a:fillRect/>
          </a:stretch>
        </p:blipFill>
        <p:spPr bwMode="auto">
          <a:xfrm>
            <a:off x="6012160" y="4869160"/>
            <a:ext cx="2466975" cy="1847850"/>
          </a:xfrm>
          <a:prstGeom prst="rect">
            <a:avLst/>
          </a:prstGeom>
          <a:noFill/>
        </p:spPr>
      </p:pic>
      <p:pic>
        <p:nvPicPr>
          <p:cNvPr id="2050" name="Picture 2" descr="Картинки по запросу выращивание подсолнечник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5205946"/>
            <a:ext cx="2016178" cy="15110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sz="quarter" idx="1"/>
          </p:nvPr>
        </p:nvSpPr>
        <p:spPr>
          <a:xfrm>
            <a:off x="395288" y="0"/>
            <a:ext cx="8748712" cy="5976938"/>
          </a:xfrm>
        </p:spPr>
        <p:txBody>
          <a:bodyPr/>
          <a:lstStyle/>
          <a:p>
            <a:pPr marL="85725" indent="371475" eaLnBrk="1" hangingPunct="1">
              <a:lnSpc>
                <a:spcPct val="80000"/>
              </a:lnSpc>
              <a:buFontTx/>
              <a:buNone/>
              <a:tabLst>
                <a:tab pos="0" algn="l"/>
              </a:tabLst>
              <a:defRPr/>
            </a:pPr>
            <a:endParaRPr lang="ru-RU" sz="2400" b="1" smtClean="0">
              <a:solidFill>
                <a:srgbClr val="0070C0"/>
              </a:solidFill>
            </a:endParaRPr>
          </a:p>
          <a:p>
            <a:pPr marL="85725" indent="371475" eaLnBrk="1" hangingPunct="1">
              <a:lnSpc>
                <a:spcPct val="80000"/>
              </a:lnSpc>
              <a:buFontTx/>
              <a:buNone/>
              <a:tabLst>
                <a:tab pos="0" algn="l"/>
              </a:tabLst>
              <a:defRPr/>
            </a:pPr>
            <a:r>
              <a:rPr lang="ru-RU" sz="2400" b="1" smtClean="0">
                <a:solidFill>
                  <a:srgbClr val="0070C0"/>
                </a:solidFill>
              </a:rPr>
              <a:t>Эрта </a:t>
            </a:r>
            <a:r>
              <a:rPr lang="ru-RU" sz="2400" b="1">
                <a:solidFill>
                  <a:srgbClr val="0070C0"/>
                </a:solidFill>
              </a:rPr>
              <a:t>баҳорда кунгабоқар экишга ер тайёрлаш</a:t>
            </a:r>
            <a:r>
              <a:rPr lang="ru-RU" sz="2400" b="1" smtClean="0">
                <a:solidFill>
                  <a:srgbClr val="0070C0"/>
                </a:solidFill>
              </a:rPr>
              <a:t>.</a:t>
            </a:r>
          </a:p>
          <a:p>
            <a:pPr marL="85725" indent="371475" algn="just" eaLnBrk="1" hangingPunct="1">
              <a:lnSpc>
                <a:spcPct val="80000"/>
              </a:lnSpc>
              <a:buFontTx/>
              <a:buNone/>
              <a:tabLst>
                <a:tab pos="0" algn="l"/>
              </a:tabLst>
              <a:defRPr/>
            </a:pPr>
            <a:r>
              <a:rPr lang="ru-RU" sz="2800"/>
              <a:t>Кузда ерни шудгорлашдан олдин тупро</a:t>
            </a:r>
            <a:r>
              <a:rPr lang="uz-Cyrl-UZ" sz="2800"/>
              <a:t>ққ</a:t>
            </a:r>
            <a:r>
              <a:rPr lang="ru-RU" sz="2800"/>
              <a:t>а фосфор ва калий у</a:t>
            </a:r>
            <a:r>
              <a:rPr lang="uz-Cyrl-UZ" sz="2800"/>
              <a:t>ғ</a:t>
            </a:r>
            <a:r>
              <a:rPr lang="ru-RU" sz="2800"/>
              <a:t>итларининг йиллик ми</a:t>
            </a:r>
            <a:r>
              <a:rPr lang="uz-Cyrl-UZ" sz="2800"/>
              <a:t>қ</a:t>
            </a:r>
            <a:r>
              <a:rPr lang="ru-RU" sz="2800"/>
              <a:t>дори берилади. С</a:t>
            </a:r>
            <a:r>
              <a:rPr lang="uz-Cyrl-UZ" sz="2800"/>
              <a:t>ў</a:t>
            </a:r>
            <a:r>
              <a:rPr lang="ru-RU" sz="2800"/>
              <a:t>нгра ерлар ноябр</a:t>
            </a:r>
            <a:r>
              <a:rPr lang="uz-Cyrl-UZ" sz="2800"/>
              <a:t>ь</a:t>
            </a:r>
            <a:r>
              <a:rPr lang="ru-RU" sz="2800"/>
              <a:t> ойининг 20 кунигача 30-35см чу</a:t>
            </a:r>
            <a:r>
              <a:rPr lang="uz-Cyrl-UZ" sz="2800"/>
              <a:t>қ</a:t>
            </a:r>
            <a:r>
              <a:rPr lang="ru-RU" sz="2800"/>
              <a:t>урликда шудгор </a:t>
            </a:r>
            <a:r>
              <a:rPr lang="uz-Cyrl-UZ" sz="2800"/>
              <a:t>қ</a:t>
            </a:r>
            <a:r>
              <a:rPr lang="ru-RU" sz="2800"/>
              <a:t>илинади. Ба</a:t>
            </a:r>
            <a:r>
              <a:rPr lang="uz-Cyrl-UZ" sz="2800"/>
              <a:t>ҳ</a:t>
            </a:r>
            <a:r>
              <a:rPr lang="ru-RU" sz="2800"/>
              <a:t>орда (март ойининг охирги декадаси) тупро</a:t>
            </a:r>
            <a:r>
              <a:rPr lang="uz-Cyrl-UZ" sz="2800"/>
              <a:t>қ</a:t>
            </a:r>
            <a:r>
              <a:rPr lang="ru-RU" sz="2800"/>
              <a:t>да нам са</a:t>
            </a:r>
            <a:r>
              <a:rPr lang="uz-Cyrl-UZ" sz="2800"/>
              <a:t>қ</a:t>
            </a:r>
            <a:r>
              <a:rPr lang="ru-RU" sz="2800"/>
              <a:t>лаш ма</a:t>
            </a:r>
            <a:r>
              <a:rPr lang="uz-Cyrl-UZ" sz="2800"/>
              <a:t>қ</a:t>
            </a:r>
            <a:r>
              <a:rPr lang="ru-RU" sz="2800"/>
              <a:t>садида борона </a:t>
            </a:r>
            <a:r>
              <a:rPr lang="uz-Cyrl-UZ" sz="2800"/>
              <a:t>қ</a:t>
            </a:r>
            <a:r>
              <a:rPr lang="ru-RU" sz="2800"/>
              <a:t>илинади. Экиш олдидан эса (март ойининг охири ва апрелнинг бошларида) ерлар мола </a:t>
            </a:r>
            <a:r>
              <a:rPr lang="uz-Cyrl-UZ" sz="2800"/>
              <a:t>б</a:t>
            </a:r>
            <a:r>
              <a:rPr lang="ru-RU" sz="2800"/>
              <a:t>илан бостирилади</a:t>
            </a:r>
            <a:endParaRPr lang="ru-RU" sz="2400"/>
          </a:p>
        </p:txBody>
      </p:sp>
      <p:pic>
        <p:nvPicPr>
          <p:cNvPr id="5" name="Picture 4" descr="C:\КАФЕДРА\Укув услубий мажмуалар\Усимликшунослик ва Пахтачилик фанидан мажмуалар\Усим-пахтачилик_мавзулар презинтацияси\06 Дон-дуккакли экинларнинг  аҳамияти Нухат\images (10).jpg"/>
          <p:cNvPicPr>
            <a:picLocks noChangeAspect="1" noChangeArrowheads="1"/>
          </p:cNvPicPr>
          <p:nvPr/>
        </p:nvPicPr>
        <p:blipFill>
          <a:blip r:embed="rId2"/>
          <a:srcRect/>
          <a:stretch>
            <a:fillRect/>
          </a:stretch>
        </p:blipFill>
        <p:spPr bwMode="auto">
          <a:xfrm>
            <a:off x="428625" y="4071938"/>
            <a:ext cx="4079875" cy="2714625"/>
          </a:xfrm>
          <a:prstGeom prst="rect">
            <a:avLst/>
          </a:prstGeom>
          <a:noFill/>
          <a:ln w="9525">
            <a:noFill/>
            <a:miter lim="800000"/>
            <a:headEnd/>
            <a:tailEnd/>
          </a:ln>
        </p:spPr>
      </p:pic>
      <p:pic>
        <p:nvPicPr>
          <p:cNvPr id="6" name="Picture 5" descr="C:\КАФЕДРА\Укув услубий мажмуалар\Усимликшунослик ва Пахтачилик фанидан мажмуалар\Усим-пахтачилик_мавзулар презинтацияси\06 Дон-дуккакли экинларнинг  аҳамияти Нухат\mop.jpg"/>
          <p:cNvPicPr>
            <a:picLocks noChangeAspect="1" noChangeArrowheads="1"/>
          </p:cNvPicPr>
          <p:nvPr/>
        </p:nvPicPr>
        <p:blipFill>
          <a:blip r:embed="rId3"/>
          <a:srcRect/>
          <a:stretch>
            <a:fillRect/>
          </a:stretch>
        </p:blipFill>
        <p:spPr bwMode="auto">
          <a:xfrm>
            <a:off x="5143500" y="4000500"/>
            <a:ext cx="3600450" cy="2667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1"/>
          </p:nvPr>
        </p:nvSpPr>
        <p:spPr>
          <a:xfrm>
            <a:off x="0" y="1000108"/>
            <a:ext cx="5357818" cy="5643602"/>
          </a:xfrm>
        </p:spPr>
        <p:style>
          <a:lnRef idx="3">
            <a:schemeClr val="lt1"/>
          </a:lnRef>
          <a:fillRef idx="1">
            <a:schemeClr val="accent1"/>
          </a:fillRef>
          <a:effectRef idx="1">
            <a:schemeClr val="accent1"/>
          </a:effectRef>
          <a:fontRef idx="minor">
            <a:schemeClr val="lt1"/>
          </a:fontRef>
        </p:style>
        <p:txBody>
          <a:bodyPr>
            <a:normAutofit fontScale="92500" lnSpcReduction="10000"/>
          </a:bodyPr>
          <a:lstStyle/>
          <a:p>
            <a:pPr eaLnBrk="1" hangingPunct="1">
              <a:lnSpc>
                <a:spcPct val="80000"/>
              </a:lnSpc>
              <a:buFont typeface="Wingdings" pitchFamily="2" charset="2"/>
              <a:buNone/>
            </a:pPr>
            <a:endParaRPr lang="uz-Cyrl-UZ" sz="1400" b="1" i="1" smtClean="0"/>
          </a:p>
          <a:p>
            <a:r>
              <a:rPr lang="uz-Cyrl-UZ" sz="2400"/>
              <a:t>Кунгабоқар экилган далага яна кунгабоқар экиш учун орадан қанча вақт ўтганлигини, ўтмишдош экин турини ҳисобга олиш зарур. Кунгабоқар учун энг яхши ўтмишдош экин -  кузги бошоқли дон экинлари (буғдой, арпа), силос ва дон учун экилган маккажўхори ҳисобланади.</a:t>
            </a:r>
            <a:endParaRPr lang="ru-RU" sz="2400"/>
          </a:p>
          <a:p>
            <a:r>
              <a:rPr lang="uz-Cyrl-UZ" sz="2400" b="1"/>
              <a:t> </a:t>
            </a:r>
            <a:r>
              <a:rPr lang="uz-Cyrl-UZ" sz="2400"/>
              <a:t>Кунгабоқар экилган далага</a:t>
            </a:r>
            <a:r>
              <a:rPr lang="uz-Cyrl-UZ" sz="2400" b="1"/>
              <a:t> 3-</a:t>
            </a:r>
            <a:r>
              <a:rPr lang="uz-Cyrl-UZ" sz="2400"/>
              <a:t>4 йилдан кейингина қайта экилиши лозим.     </a:t>
            </a:r>
            <a:endParaRPr lang="ru-RU" sz="2400"/>
          </a:p>
          <a:p>
            <a:r>
              <a:rPr lang="uz-Cyrl-UZ" sz="2400"/>
              <a:t> Ушбу муддатда тупроқда узоқ муддат сақланиб қоладиган шумғия паразит ўти, оқ ва кул ранг чириш, сохта ун шудринг каби касалликни қўзғатувчи замбуруғлар нобуд бўлади</a:t>
            </a:r>
            <a:r>
              <a:rPr lang="uz-Cyrl-UZ" sz="2400" smtClean="0">
                <a:latin typeface="Times New Roman" pitchFamily="18" charset="0"/>
              </a:rPr>
              <a:t>. </a:t>
            </a:r>
            <a:endParaRPr lang="en-US" sz="2400" smtClean="0">
              <a:latin typeface="Times New Roman" pitchFamily="18" charset="0"/>
            </a:endParaRPr>
          </a:p>
          <a:p>
            <a:pPr eaLnBrk="1" hangingPunct="1">
              <a:lnSpc>
                <a:spcPct val="80000"/>
              </a:lnSpc>
            </a:pPr>
            <a:endParaRPr lang="ru-RU" sz="2400" smtClean="0">
              <a:latin typeface="Times New Roman" pitchFamily="18" charset="0"/>
            </a:endParaRPr>
          </a:p>
          <a:p>
            <a:pPr eaLnBrk="1" hangingPunct="1">
              <a:lnSpc>
                <a:spcPct val="80000"/>
              </a:lnSpc>
            </a:pPr>
            <a:endParaRPr lang="ru-RU" sz="2400" smtClean="0">
              <a:latin typeface="Times New Roman" pitchFamily="18" charset="0"/>
            </a:endParaRPr>
          </a:p>
        </p:txBody>
      </p:sp>
      <p:sp>
        <p:nvSpPr>
          <p:cNvPr id="58371" name="Text Box 4"/>
          <p:cNvSpPr txBox="1">
            <a:spLocks noChangeArrowheads="1"/>
          </p:cNvSpPr>
          <p:nvPr/>
        </p:nvSpPr>
        <p:spPr bwMode="auto">
          <a:xfrm>
            <a:off x="2500298" y="285728"/>
            <a:ext cx="3489481" cy="584775"/>
          </a:xfrm>
          <a:prstGeom prst="rect">
            <a:avLst/>
          </a:prstGeom>
          <a:noFill/>
          <a:ln w="9525">
            <a:noFill/>
            <a:miter lim="800000"/>
            <a:headEnd/>
            <a:tailEnd/>
          </a:ln>
        </p:spPr>
        <p:txBody>
          <a:bodyPr wrap="none">
            <a:spAutoFit/>
          </a:bodyPr>
          <a:lstStyle/>
          <a:p>
            <a:r>
              <a:rPr lang="uz-Cyrl-UZ" sz="3200" b="1">
                <a:solidFill>
                  <a:srgbClr val="0070C0"/>
                </a:solidFill>
                <a:latin typeface="Arial" charset="0"/>
              </a:rPr>
              <a:t>Алмашлаб экиш</a:t>
            </a:r>
            <a:endParaRPr lang="ru-RU" sz="3200" b="1">
              <a:solidFill>
                <a:srgbClr val="0070C0"/>
              </a:solidFill>
              <a:latin typeface="Arial" charset="0"/>
            </a:endParaRPr>
          </a:p>
        </p:txBody>
      </p:sp>
      <p:pic>
        <p:nvPicPr>
          <p:cNvPr id="4" name="Picture 6" descr="C:\КАФЕДРА\Укув услубий мажмуалар\Усимликшунослик ва Пахтачилик фанидан мажмуалар\Усимликшунослик расмлар\3.Сули\Етиштириш\утмишдош3.jpg"/>
          <p:cNvPicPr>
            <a:picLocks noChangeAspect="1" noChangeArrowheads="1"/>
          </p:cNvPicPr>
          <p:nvPr/>
        </p:nvPicPr>
        <p:blipFill>
          <a:blip r:embed="rId2"/>
          <a:srcRect/>
          <a:stretch>
            <a:fillRect/>
          </a:stretch>
        </p:blipFill>
        <p:spPr bwMode="auto">
          <a:xfrm>
            <a:off x="5498582" y="3933056"/>
            <a:ext cx="3338804" cy="1919135"/>
          </a:xfrm>
          <a:prstGeom prst="rect">
            <a:avLst/>
          </a:prstGeom>
          <a:noFill/>
        </p:spPr>
      </p:pic>
      <p:pic>
        <p:nvPicPr>
          <p:cNvPr id="3074" name="Picture 2" descr="Картинки по запросу выращивание подсолнеч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1404692"/>
            <a:ext cx="3175744" cy="199417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442913" y="103188"/>
            <a:ext cx="8243887" cy="588962"/>
          </a:xfrm>
        </p:spPr>
        <p:txBody>
          <a:bodyPr>
            <a:normAutofit fontScale="90000"/>
          </a:bodyPr>
          <a:lstStyle/>
          <a:p>
            <a:pPr algn="r">
              <a:defRPr/>
            </a:pPr>
            <a:r>
              <a:rPr lang="uz-Cyrl-UZ" sz="3200" b="1"/>
              <a:t>Кунгабоқар уруғини экиш</a:t>
            </a:r>
            <a:r>
              <a:rPr lang="uz-Cyrl-UZ" sz="4000" i="1" smtClean="0"/>
              <a:t>.</a:t>
            </a:r>
            <a:endParaRPr lang="ru-RU" sz="4000" i="1" smtClean="0"/>
          </a:p>
        </p:txBody>
      </p:sp>
      <p:sp>
        <p:nvSpPr>
          <p:cNvPr id="31747" name="Rectangle 3"/>
          <p:cNvSpPr>
            <a:spLocks noGrp="1" noChangeArrowheads="1"/>
          </p:cNvSpPr>
          <p:nvPr>
            <p:ph idx="1"/>
          </p:nvPr>
        </p:nvSpPr>
        <p:spPr>
          <a:xfrm>
            <a:off x="3214678" y="836613"/>
            <a:ext cx="5678497" cy="5832475"/>
          </a:xfrm>
        </p:spPr>
        <p:txBody>
          <a:bodyPr>
            <a:noAutofit/>
          </a:bodyPr>
          <a:lstStyle/>
          <a:p>
            <a:pPr algn="just"/>
            <a:r>
              <a:rPr lang="uz-Cyrl-UZ"/>
              <a:t>Кунгабоқарнинг экилаётган навлари Давлат стандарт талабларига тўлиқ жавоб бериши шарт. </a:t>
            </a:r>
            <a:r>
              <a:rPr lang="ru-RU"/>
              <a:t>Эртапишар навларнинг 1000дона уру</a:t>
            </a:r>
            <a:r>
              <a:rPr lang="uz-Cyrl-UZ"/>
              <a:t>ғ</a:t>
            </a:r>
            <a:r>
              <a:rPr lang="ru-RU"/>
              <a:t>и вазни 60 граммдан кам б</a:t>
            </a:r>
            <a:r>
              <a:rPr lang="uz-Cyrl-UZ"/>
              <a:t>ў</a:t>
            </a:r>
            <a:r>
              <a:rPr lang="ru-RU"/>
              <a:t>лмаслиги керак. Кунгабо</a:t>
            </a:r>
            <a:r>
              <a:rPr lang="uz-Cyrl-UZ"/>
              <a:t>қ</a:t>
            </a:r>
            <a:r>
              <a:rPr lang="ru-RU"/>
              <a:t>ар уру</a:t>
            </a:r>
            <a:r>
              <a:rPr lang="uz-Cyrl-UZ"/>
              <a:t>ғ</a:t>
            </a:r>
            <a:r>
              <a:rPr lang="ru-RU"/>
              <a:t>и махсус агрегатлар ёрдамида ёки </a:t>
            </a:r>
            <a:r>
              <a:rPr lang="uz-Cyrl-UZ"/>
              <a:t>қў</a:t>
            </a:r>
            <a:r>
              <a:rPr lang="ru-RU"/>
              <a:t>лда тозаланади. Уру</a:t>
            </a:r>
            <a:r>
              <a:rPr lang="uz-Cyrl-UZ"/>
              <a:t>ғ</a:t>
            </a:r>
            <a:r>
              <a:rPr lang="ru-RU"/>
              <a:t>нинг унувчанлиги 95%дан кам б</a:t>
            </a:r>
            <a:r>
              <a:rPr lang="uz-Cyrl-UZ"/>
              <a:t>ў</a:t>
            </a:r>
            <a:r>
              <a:rPr lang="ru-RU"/>
              <a:t>лмаслиги шарт. Уру</a:t>
            </a:r>
            <a:r>
              <a:rPr lang="uz-Cyrl-UZ"/>
              <a:t>ғ</a:t>
            </a:r>
            <a:r>
              <a:rPr lang="ru-RU"/>
              <a:t>ни экишдан олдин </a:t>
            </a:r>
            <a:r>
              <a:rPr lang="uz-Cyrl-UZ"/>
              <a:t>қ</a:t>
            </a:r>
            <a:r>
              <a:rPr lang="ru-RU"/>
              <a:t>уёш нурларига ёйиб</a:t>
            </a:r>
            <a:r>
              <a:rPr lang="uz-Cyrl-UZ"/>
              <a:t> қ</a:t>
            </a:r>
            <a:r>
              <a:rPr lang="ru-RU"/>
              <a:t>издирилса, уру</a:t>
            </a:r>
            <a:r>
              <a:rPr lang="uz-Cyrl-UZ"/>
              <a:t>ғ</a:t>
            </a:r>
            <a:r>
              <a:rPr lang="ru-RU"/>
              <a:t> тез ва текис униб чи</a:t>
            </a:r>
            <a:r>
              <a:rPr lang="uz-Cyrl-UZ"/>
              <a:t>қ</a:t>
            </a:r>
            <a:r>
              <a:rPr lang="ru-RU"/>
              <a:t>ади</a:t>
            </a:r>
            <a:endParaRPr lang="uz-Cyrl-UZ" b="1" smtClean="0">
              <a:solidFill>
                <a:srgbClr val="0000FF"/>
              </a:solidFill>
              <a:latin typeface="Times New Roman" pitchFamily="18" charset="0"/>
              <a:cs typeface="Times New Roman" pitchFamily="18" charset="0"/>
            </a:endParaRPr>
          </a:p>
        </p:txBody>
      </p:sp>
      <p:pic>
        <p:nvPicPr>
          <p:cNvPr id="6" name="Picture 4" descr="C:\КАФЕДРА\Укув услубий мажмуалар\Усимликшунослик ва Пахтачилик фанидан мажмуалар\Усимликшунослик расмлар\3.Сули\Етиштириш\экиш5.jpeg"/>
          <p:cNvPicPr>
            <a:picLocks noChangeAspect="1" noChangeArrowheads="1"/>
          </p:cNvPicPr>
          <p:nvPr/>
        </p:nvPicPr>
        <p:blipFill>
          <a:blip r:embed="rId2"/>
          <a:srcRect/>
          <a:stretch>
            <a:fillRect/>
          </a:stretch>
        </p:blipFill>
        <p:spPr bwMode="auto">
          <a:xfrm>
            <a:off x="348014" y="4289966"/>
            <a:ext cx="2714612" cy="2357454"/>
          </a:xfrm>
          <a:prstGeom prst="rect">
            <a:avLst/>
          </a:prstGeom>
          <a:noFill/>
        </p:spPr>
      </p:pic>
      <p:pic>
        <p:nvPicPr>
          <p:cNvPr id="4100" name="Picture 4" descr="Картинки по запросу семена подсолнеч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570" y="2324540"/>
            <a:ext cx="28575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Картинки по запросу семена подсолнечник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8014" y="128281"/>
            <a:ext cx="2669258" cy="20005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Содержимое 2"/>
          <p:cNvSpPr>
            <a:spLocks noGrp="1"/>
          </p:cNvSpPr>
          <p:nvPr>
            <p:ph sz="quarter" idx="1"/>
          </p:nvPr>
        </p:nvSpPr>
        <p:spPr>
          <a:xfrm>
            <a:off x="314325" y="142875"/>
            <a:ext cx="8686800" cy="4572000"/>
          </a:xfrm>
        </p:spPr>
        <p:txBody>
          <a:bodyPr>
            <a:normAutofit/>
          </a:bodyPr>
          <a:lstStyle/>
          <a:p>
            <a:pPr algn="just"/>
            <a:r>
              <a:rPr lang="uz-Cyrl-UZ" b="1"/>
              <a:t>Кунгабоқарни экиш </a:t>
            </a:r>
            <a:r>
              <a:rPr lang="uz-Cyrl-UZ" b="1" smtClean="0"/>
              <a:t>меъёри. </a:t>
            </a:r>
            <a:r>
              <a:rPr lang="uz-Cyrl-UZ"/>
              <a:t>Уруғликнинг хўжалик жихатидан яроқлилигига қараб хақиқий экиш миқдори белгиланади. Бунинг учун тавсия қилинган экиш миқдори уруғнинг хўжалик жихатидан яроқлилик фоизига бўлинади ва ўзгармас сонни 100га кўпайтирилади.</a:t>
            </a:r>
            <a:endParaRPr lang="ru-RU" smtClean="0"/>
          </a:p>
        </p:txBody>
      </p:sp>
      <p:pic>
        <p:nvPicPr>
          <p:cNvPr id="5122" name="Picture 2" descr="Картинки по запросу посев подсолнеч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3006969"/>
            <a:ext cx="4332566" cy="313474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семена подсолнеч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528" y="2660501"/>
            <a:ext cx="2352675" cy="235267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Картинки по запросу семена подсолнечника"/>
          <p:cNvPicPr>
            <a:picLocks noChangeAspect="1" noChangeArrowheads="1"/>
          </p:cNvPicPr>
          <p:nvPr/>
        </p:nvPicPr>
        <p:blipFill rotWithShape="1">
          <a:blip r:embed="rId4">
            <a:extLst>
              <a:ext uri="{28A0092B-C50C-407E-A947-70E740481C1C}">
                <a14:useLocalDpi xmlns:a14="http://schemas.microsoft.com/office/drawing/2010/main" val="0"/>
              </a:ext>
            </a:extLst>
          </a:blip>
          <a:srcRect b="20216"/>
          <a:stretch/>
        </p:blipFill>
        <p:spPr bwMode="auto">
          <a:xfrm>
            <a:off x="1781125" y="5013176"/>
            <a:ext cx="2646859" cy="158271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214282" y="214290"/>
            <a:ext cx="8743921" cy="503238"/>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pPr eaLnBrk="1" hangingPunct="1">
              <a:defRPr/>
            </a:pPr>
            <a:r>
              <a:rPr lang="ru-RU" sz="2800" b="1"/>
              <a:t>Кунгабо</a:t>
            </a:r>
            <a:r>
              <a:rPr lang="uz-Cyrl-UZ" sz="2800" b="1"/>
              <a:t>қ</a:t>
            </a:r>
            <a:r>
              <a:rPr lang="ru-RU" sz="2800" b="1"/>
              <a:t>ар </a:t>
            </a:r>
            <a:r>
              <a:rPr lang="uz-Cyrl-UZ" sz="2800" b="1"/>
              <a:t>ў</a:t>
            </a:r>
            <a:r>
              <a:rPr lang="ru-RU" sz="2800" b="1"/>
              <a:t>симлигини парваришлаш</a:t>
            </a:r>
            <a:r>
              <a:rPr lang="uz-Cyrl-UZ" sz="3200" b="1" i="1" smtClean="0">
                <a:solidFill>
                  <a:srgbClr val="FFFF00"/>
                </a:solidFill>
                <a:latin typeface="Times New Roman" pitchFamily="18" charset="0"/>
              </a:rPr>
              <a:t>.</a:t>
            </a:r>
            <a:endParaRPr lang="ru-RU" sz="3200" b="1" i="1" smtClean="0">
              <a:solidFill>
                <a:srgbClr val="FFFF00"/>
              </a:solidFill>
              <a:latin typeface="Times New Roman" pitchFamily="18" charset="0"/>
            </a:endParaRPr>
          </a:p>
        </p:txBody>
      </p:sp>
      <p:sp>
        <p:nvSpPr>
          <p:cNvPr id="36867" name="Rectangle 3"/>
          <p:cNvSpPr>
            <a:spLocks noGrp="1" noChangeArrowheads="1"/>
          </p:cNvSpPr>
          <p:nvPr>
            <p:ph type="body" idx="1"/>
          </p:nvPr>
        </p:nvSpPr>
        <p:spPr>
          <a:xfrm>
            <a:off x="0" y="785794"/>
            <a:ext cx="5748316" cy="6072206"/>
          </a:xfrm>
        </p:spPr>
        <p:txBody>
          <a:bodyPr/>
          <a:lstStyle/>
          <a:p>
            <a:pPr algn="just"/>
            <a:r>
              <a:rPr lang="ru-RU" sz="2000"/>
              <a:t>Ни</a:t>
            </a:r>
            <a:r>
              <a:rPr lang="uz-Cyrl-UZ" sz="2000"/>
              <a:t>ҳ</a:t>
            </a:r>
            <a:r>
              <a:rPr lang="ru-RU" sz="2000"/>
              <a:t>оллар </a:t>
            </a:r>
            <a:r>
              <a:rPr lang="uz-Cyrl-UZ" sz="2000"/>
              <a:t>ў</a:t>
            </a:r>
            <a:r>
              <a:rPr lang="ru-RU" sz="2000"/>
              <a:t>сиб чи</a:t>
            </a:r>
            <a:r>
              <a:rPr lang="uz-Cyrl-UZ" sz="2000"/>
              <a:t>ққ</a:t>
            </a:r>
            <a:r>
              <a:rPr lang="ru-RU" sz="2000"/>
              <a:t>андан кейин уни ёшлик пайтида парваришлашга катта а</a:t>
            </a:r>
            <a:r>
              <a:rPr lang="uz-Cyrl-UZ" sz="2000"/>
              <a:t>ҳ</a:t>
            </a:r>
            <a:r>
              <a:rPr lang="ru-RU" sz="2000"/>
              <a:t>амият бериш керак. Чунки кунгабо</a:t>
            </a:r>
            <a:r>
              <a:rPr lang="uz-Cyrl-UZ" sz="2000"/>
              <a:t>қ</a:t>
            </a:r>
            <a:r>
              <a:rPr lang="ru-RU" sz="2000"/>
              <a:t>ар </a:t>
            </a:r>
            <a:r>
              <a:rPr lang="uz-Cyrl-UZ" sz="2000"/>
              <a:t>ў</a:t>
            </a:r>
            <a:r>
              <a:rPr lang="ru-RU" sz="2000"/>
              <a:t>симлиги 30-35 кун давомида жуда секин </a:t>
            </a:r>
            <a:r>
              <a:rPr lang="uz-Cyrl-UZ" sz="2000"/>
              <a:t>ў</a:t>
            </a:r>
            <a:r>
              <a:rPr lang="ru-RU" sz="2000"/>
              <a:t>сади, бу ва</a:t>
            </a:r>
            <a:r>
              <a:rPr lang="uz-Cyrl-UZ" sz="2000"/>
              <a:t>қ</a:t>
            </a:r>
            <a:r>
              <a:rPr lang="ru-RU" sz="2000"/>
              <a:t>тда асосан илдиз тизими яхши ривожланади. Кунгабо</a:t>
            </a:r>
            <a:r>
              <a:rPr lang="uz-Cyrl-UZ" sz="2000"/>
              <a:t>қ</a:t>
            </a:r>
            <a:r>
              <a:rPr lang="ru-RU" sz="2000"/>
              <a:t>ар такрорий экин сифатида экилган майдонлард</a:t>
            </a:r>
            <a:r>
              <a:rPr lang="uz-Cyrl-UZ" sz="2000"/>
              <a:t>а</a:t>
            </a:r>
            <a:r>
              <a:rPr lang="ru-RU" sz="2000"/>
              <a:t> ни</a:t>
            </a:r>
            <a:r>
              <a:rPr lang="uz-Cyrl-UZ" sz="2000"/>
              <a:t>ҳ</a:t>
            </a:r>
            <a:r>
              <a:rPr lang="ru-RU" sz="2000"/>
              <a:t>оллар униб чи</a:t>
            </a:r>
            <a:r>
              <a:rPr lang="uz-Cyrl-UZ" sz="2000"/>
              <a:t>қ</a:t>
            </a:r>
            <a:r>
              <a:rPr lang="ru-RU" sz="2000"/>
              <a:t>иши б</a:t>
            </a:r>
            <a:r>
              <a:rPr lang="uz-Cyrl-UZ" sz="2000"/>
              <a:t>и</a:t>
            </a:r>
            <a:r>
              <a:rPr lang="ru-RU" sz="2000"/>
              <a:t>лан гектарига 600-700м</a:t>
            </a:r>
            <a:r>
              <a:rPr lang="ru-RU" sz="2000" baseline="30000"/>
              <a:t>3</a:t>
            </a:r>
            <a:r>
              <a:rPr lang="ru-RU" sz="2000"/>
              <a:t> меъёрида эгатларни бостирмай су</a:t>
            </a:r>
            <a:r>
              <a:rPr lang="uz-Cyrl-UZ" sz="2000"/>
              <a:t>ғ</a:t>
            </a:r>
            <a:r>
              <a:rPr lang="ru-RU" sz="2000"/>
              <a:t>ориш керак.</a:t>
            </a:r>
          </a:p>
          <a:p>
            <a:pPr algn="just"/>
            <a:r>
              <a:rPr lang="uz-Cyrl-UZ" sz="2000" smtClean="0"/>
              <a:t>Кунгабоқарни </a:t>
            </a:r>
            <a:r>
              <a:rPr lang="uz-Cyrl-UZ" sz="2000"/>
              <a:t>яхши ўсиши ва ривожланиши учун мақбул ғовак қатлам барпо қилиш, тупроқда намни сақлаш ва бегона ўтларни йўқотиш мақсадида қатор ораларига ишлов берилади. </a:t>
            </a:r>
            <a:r>
              <a:rPr lang="ru-RU" sz="2000"/>
              <a:t>Культивацияни КХТ -4, КХУ -4 маркали ва бош</a:t>
            </a:r>
            <a:r>
              <a:rPr lang="uz-Cyrl-UZ" sz="2000"/>
              <a:t>қ</a:t>
            </a:r>
            <a:r>
              <a:rPr lang="ru-RU" sz="2000"/>
              <a:t>а замонавий культиваторлар ёрдамида амалга оширилади</a:t>
            </a:r>
            <a:endParaRPr lang="ru-RU" sz="2000" b="1" smtClean="0"/>
          </a:p>
        </p:txBody>
      </p:sp>
      <p:pic>
        <p:nvPicPr>
          <p:cNvPr id="6148" name="Picture 4" descr="Картинки по запросу выращивание подсолнеч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9031" y="1518237"/>
            <a:ext cx="2763809" cy="197414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8786" y="4293096"/>
            <a:ext cx="3024300" cy="18044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596" y="106989"/>
            <a:ext cx="8358246" cy="4893647"/>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ru-RU" sz="2400" b="1"/>
              <a:t>Ози</a:t>
            </a:r>
            <a:r>
              <a:rPr lang="uz-Cyrl-UZ" sz="2400" b="1"/>
              <a:t>қ</a:t>
            </a:r>
            <a:r>
              <a:rPr lang="ru-RU" sz="2400" b="1"/>
              <a:t>лантириш</a:t>
            </a:r>
            <a:r>
              <a:rPr lang="uz-Cyrl-UZ" sz="2400" b="1"/>
              <a:t> ва суғориш</a:t>
            </a:r>
            <a:r>
              <a:rPr lang="uz-Cyrl-UZ" sz="2400" smtClean="0"/>
              <a:t>. </a:t>
            </a:r>
            <a:r>
              <a:rPr lang="ru-RU" sz="2400"/>
              <a:t>Кунгабо</a:t>
            </a:r>
            <a:r>
              <a:rPr lang="uz-Cyrl-UZ" sz="2400"/>
              <a:t>қ</a:t>
            </a:r>
            <a:r>
              <a:rPr lang="ru-RU" sz="2400"/>
              <a:t>арни </a:t>
            </a:r>
            <a:r>
              <a:rPr lang="uz-Cyrl-UZ" sz="2400"/>
              <a:t>ў</a:t>
            </a:r>
            <a:r>
              <a:rPr lang="ru-RU" sz="2400"/>
              <a:t>з ва</a:t>
            </a:r>
            <a:r>
              <a:rPr lang="uz-Cyrl-UZ" sz="2400"/>
              <a:t>қ</a:t>
            </a:r>
            <a:r>
              <a:rPr lang="ru-RU" sz="2400"/>
              <a:t>тида унинг талабига </a:t>
            </a:r>
            <a:r>
              <a:rPr lang="uz-Cyrl-UZ" sz="2400"/>
              <a:t>қ</a:t>
            </a:r>
            <a:r>
              <a:rPr lang="ru-RU" sz="2400"/>
              <a:t>араб ози</a:t>
            </a:r>
            <a:r>
              <a:rPr lang="uz-Cyrl-UZ" sz="2400"/>
              <a:t>қ</a:t>
            </a:r>
            <a:r>
              <a:rPr lang="ru-RU" sz="2400"/>
              <a:t>лантириш мухим а</a:t>
            </a:r>
            <a:r>
              <a:rPr lang="uz-Cyrl-UZ" sz="2400"/>
              <a:t>ҳ</a:t>
            </a:r>
            <a:r>
              <a:rPr lang="ru-RU" sz="2400"/>
              <a:t>амиятга эга. Шунинг учун кунгабо</a:t>
            </a:r>
            <a:r>
              <a:rPr lang="uz-Cyrl-UZ" sz="2400"/>
              <a:t>қ</a:t>
            </a:r>
            <a:r>
              <a:rPr lang="ru-RU" sz="2400"/>
              <a:t>арга </a:t>
            </a:r>
            <a:r>
              <a:rPr lang="uz-Cyrl-UZ" sz="2400"/>
              <a:t>қў</a:t>
            </a:r>
            <a:r>
              <a:rPr lang="ru-RU" sz="2400"/>
              <a:t>лланиладиган минерал у</a:t>
            </a:r>
            <a:r>
              <a:rPr lang="uz-Cyrl-UZ" sz="2400"/>
              <a:t>ғ</a:t>
            </a:r>
            <a:r>
              <a:rPr lang="ru-RU" sz="2400"/>
              <a:t>итлар ми</a:t>
            </a:r>
            <a:r>
              <a:rPr lang="uz-Cyrl-UZ" sz="2400"/>
              <a:t>қ</a:t>
            </a:r>
            <a:r>
              <a:rPr lang="ru-RU" sz="2400"/>
              <a:t>дори ва муддатини т</a:t>
            </a:r>
            <a:r>
              <a:rPr lang="uz-Cyrl-UZ" sz="2400"/>
              <a:t>ўғ</a:t>
            </a:r>
            <a:r>
              <a:rPr lang="ru-RU" sz="2400"/>
              <a:t>ри белгилаш сифатли ва ю</a:t>
            </a:r>
            <a:r>
              <a:rPr lang="uz-Cyrl-UZ" sz="2400"/>
              <a:t>қ</a:t>
            </a:r>
            <a:r>
              <a:rPr lang="ru-RU" sz="2400"/>
              <a:t>ори </a:t>
            </a:r>
            <a:r>
              <a:rPr lang="uz-Cyrl-UZ" sz="2400"/>
              <a:t>ҳ</a:t>
            </a:r>
            <a:r>
              <a:rPr lang="ru-RU" sz="2400"/>
              <a:t>осил олиш имконини беради. Кунгабо</a:t>
            </a:r>
            <a:r>
              <a:rPr lang="uz-Cyrl-UZ" sz="2400"/>
              <a:t>қ</a:t>
            </a:r>
            <a:r>
              <a:rPr lang="ru-RU" sz="2400"/>
              <a:t>ар тупро</a:t>
            </a:r>
            <a:r>
              <a:rPr lang="uz-Cyrl-UZ" sz="2400"/>
              <a:t>қ</a:t>
            </a:r>
            <a:r>
              <a:rPr lang="ru-RU" sz="2400"/>
              <a:t> унумдорлигига </a:t>
            </a:r>
            <a:r>
              <a:rPr lang="uz-Cyrl-UZ" sz="2400"/>
              <a:t>ҳ</a:t>
            </a:r>
            <a:r>
              <a:rPr lang="ru-RU" sz="2400"/>
              <a:t>амда азот, фосфор ва калийга жуда талабчандир.</a:t>
            </a:r>
          </a:p>
          <a:p>
            <a:r>
              <a:rPr lang="uz-Cyrl-UZ" sz="2400"/>
              <a:t>           Кунгабоқар ўсиш даврида, яъни гуллаш давригача энг тез ўсиб, тупроқдан фосфор ва калийни кўпроқ ўзлаштиради. Азотли уғитлар билан эса асосан вегетация даврида озиқлантирилади. Кунгабоқарнинг эртапишар навларида минерал уғитларнинг энг мақбул меъёрлари N200 P150 K200 кг/га. ни ташкил этади</a:t>
            </a:r>
            <a:r>
              <a:rPr lang="uz-Cyrl-UZ" sz="2400" smtClean="0"/>
              <a:t>. </a:t>
            </a:r>
            <a:endParaRPr lang="ru-RU" sz="2400"/>
          </a:p>
        </p:txBody>
      </p:sp>
      <p:pic>
        <p:nvPicPr>
          <p:cNvPr id="7172" name="Picture 4"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t="18492" b="11983"/>
          <a:stretch/>
        </p:blipFill>
        <p:spPr bwMode="auto">
          <a:xfrm>
            <a:off x="5884743" y="5005445"/>
            <a:ext cx="2902099" cy="1512168"/>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596" y="5157192"/>
            <a:ext cx="2775252" cy="1514140"/>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Похожее изображение"/>
          <p:cNvPicPr>
            <a:picLocks noChangeAspect="1" noChangeArrowheads="1"/>
          </p:cNvPicPr>
          <p:nvPr/>
        </p:nvPicPr>
        <p:blipFill rotWithShape="1">
          <a:blip r:embed="rId4">
            <a:extLst>
              <a:ext uri="{28A0092B-C50C-407E-A947-70E740481C1C}">
                <a14:useLocalDpi xmlns:a14="http://schemas.microsoft.com/office/drawing/2010/main" val="0"/>
              </a:ext>
            </a:extLst>
          </a:blip>
          <a:srcRect t="9087" b="6621"/>
          <a:stretch/>
        </p:blipFill>
        <p:spPr bwMode="auto">
          <a:xfrm>
            <a:off x="3203848" y="5216049"/>
            <a:ext cx="2680895" cy="1396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p:spPr>
        <p:style>
          <a:lnRef idx="3">
            <a:schemeClr val="lt1"/>
          </a:lnRef>
          <a:fillRef idx="1">
            <a:schemeClr val="accent4"/>
          </a:fillRef>
          <a:effectRef idx="1">
            <a:schemeClr val="accent4"/>
          </a:effectRef>
          <a:fontRef idx="minor">
            <a:schemeClr val="lt1"/>
          </a:fontRef>
        </p:style>
        <p:txBody>
          <a:bodyPr/>
          <a:lstStyle/>
          <a:p>
            <a:pPr algn="ctr">
              <a:defRPr/>
            </a:pPr>
            <a:r>
              <a:rPr lang="ru-RU" sz="2400" b="1" i="1">
                <a:solidFill>
                  <a:srgbClr val="FFFF00"/>
                </a:solidFill>
                <a:latin typeface="Times New Roman" pitchFamily="18" charset="0"/>
              </a:rPr>
              <a:t>Касаллик ва зараркунандаларга қарши кураш чоралари</a:t>
            </a:r>
            <a:endParaRPr lang="ru-RU" sz="2400" dirty="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normAutofit/>
          </a:bodyPr>
          <a:lstStyle/>
          <a:p>
            <a:pPr algn="just"/>
            <a:r>
              <a:rPr lang="uz-Cyrl-UZ" sz="2800" b="1"/>
              <a:t> Кунгабоқар турли касаллик ва зараркунандаларга чалинувчи ўсимликдир.</a:t>
            </a:r>
          </a:p>
          <a:p>
            <a:pPr algn="just"/>
            <a:r>
              <a:rPr lang="uz-Cyrl-UZ" sz="2800" b="1"/>
              <a:t>       Мамлакатимизда экиладиган кунгабоқар ўсимлигига –сохта ун шудринг, оқ чириш, кулранг чириш, занг ҳамда илдиз чириш, фузариоз ва вертициллиоз сўлиш, аскохитоз каби касалликлар катта зарар келтиради</a:t>
            </a:r>
            <a:r>
              <a:rPr lang="uz-Cyrl-UZ" sz="2800" smtClean="0"/>
              <a:t>.</a:t>
            </a:r>
            <a:endParaRPr lang="ru-RU" sz="2800"/>
          </a:p>
        </p:txBody>
      </p:sp>
      <p:pic>
        <p:nvPicPr>
          <p:cNvPr id="8194" name="Picture 2" descr="Картинки по запросу вредители подсолнечника и меры борьбы с ним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0277" y="5301049"/>
            <a:ext cx="3118148" cy="1559074"/>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12776"/>
            <a:ext cx="2516174" cy="2304256"/>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2846" y="4028062"/>
            <a:ext cx="2325073" cy="232507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682334222"/>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218" name="Picture 2" descr="https://agromage.com/artpict/art152_0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36096" y="4077072"/>
            <a:ext cx="3201128" cy="2444552"/>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Картинки по запросу ложная мучнистая роса подсолнечника"/>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7584" y="4293096"/>
            <a:ext cx="3582119" cy="238133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357158" y="214290"/>
            <a:ext cx="8229600" cy="935037"/>
          </a:xfrm>
        </p:spPr>
        <p:style>
          <a:lnRef idx="1">
            <a:schemeClr val="accent1"/>
          </a:lnRef>
          <a:fillRef idx="2">
            <a:schemeClr val="accent1"/>
          </a:fillRef>
          <a:effectRef idx="1">
            <a:schemeClr val="accent1"/>
          </a:effectRef>
          <a:fontRef idx="minor">
            <a:schemeClr val="dk1"/>
          </a:fontRef>
        </p:style>
        <p:txBody>
          <a:bodyPr/>
          <a:lstStyle/>
          <a:p>
            <a:pPr algn="ctr" eaLnBrk="1" hangingPunct="1"/>
            <a:r>
              <a:rPr lang="uz-Cyrl-UZ" sz="3600" b="1"/>
              <a:t>Занг касаллиги</a:t>
            </a:r>
            <a:r>
              <a:rPr lang="uz-Cyrl-UZ" sz="3600"/>
              <a:t> </a:t>
            </a:r>
            <a:r>
              <a:rPr lang="ru-RU" sz="3600" smtClean="0"/>
              <a:t>.</a:t>
            </a:r>
            <a:endParaRPr lang="ru-RU" sz="3200" smtClean="0"/>
          </a:p>
        </p:txBody>
      </p:sp>
      <p:sp>
        <p:nvSpPr>
          <p:cNvPr id="63491" name="Rectangle 3"/>
          <p:cNvSpPr>
            <a:spLocks noGrp="1" noChangeArrowheads="1"/>
          </p:cNvSpPr>
          <p:nvPr>
            <p:ph type="body" idx="1"/>
          </p:nvPr>
        </p:nvSpPr>
        <p:spPr>
          <a:xfrm>
            <a:off x="285720" y="1142985"/>
            <a:ext cx="8388350" cy="2428892"/>
          </a:xfrm>
        </p:spPr>
        <p:txBody>
          <a:bodyPr/>
          <a:lstStyle/>
          <a:p>
            <a:pPr algn="just"/>
            <a:r>
              <a:rPr lang="uz-Cyrl-UZ" sz="2000" b="1"/>
              <a:t>Занг касаллиги</a:t>
            </a:r>
            <a:r>
              <a:rPr lang="uz-Cyrl-UZ" sz="2000"/>
              <a:t> баҳорда ниҳолларнинг уруғ паллалари ҳамда 1-2 чин барг чиқарганида баргларда дастлаб сарғиш-яшил, кейин сарғайган доғлар сифатида пайдо бўлади. Баргнинг юқори сатҳида замбуруғнинг шарсимон бўртмаси  ҳосил бўлганини кўриш мумкин. Кейинчалик баргнинг пастки қисмида оқиш-тўқ сариқ, кукунсимон ёстиқчалар ҳосил бўлади. Касалланган ўсимликда физиологик жараён бузилиши оқибатида, барглар сўлиб қурийди, ўсимлик ривожланишдан орқада қолади ва саватчаларда пуч қурушқоқ уруғлар ҳосил бўлади. Шу туфайли, ҳосилдорлик пасайиши билан биргаликда уруғлар таркибидаги мой миқдори ҳам кескин камаяди</a:t>
            </a:r>
            <a:endParaRPr lang="ru-RU" sz="2000" smtClean="0"/>
          </a:p>
        </p:txBody>
      </p:sp>
      <p:pic>
        <p:nvPicPr>
          <p:cNvPr id="10242" name="Picture 2" descr="https://agromage.com/artpict/art152_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365104"/>
            <a:ext cx="3312368" cy="237138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ржавчина подсолнеч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4307324"/>
            <a:ext cx="3409950" cy="23241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721496797"/>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266" name="Picture 2" descr="Картинки по запросу белая гниль подсолнечника"/>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0032" y="4437112"/>
            <a:ext cx="3965476" cy="2229002"/>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7584" y="4599112"/>
            <a:ext cx="3312368" cy="2067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9800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1"/>
          </p:nvPr>
        </p:nvSpPr>
        <p:spPr>
          <a:xfrm>
            <a:off x="0" y="1000108"/>
            <a:ext cx="5357818" cy="5643602"/>
          </a:xfrm>
        </p:spPr>
        <p:style>
          <a:lnRef idx="3">
            <a:schemeClr val="lt1"/>
          </a:lnRef>
          <a:fillRef idx="1">
            <a:schemeClr val="accent1"/>
          </a:fillRef>
          <a:effectRef idx="1">
            <a:schemeClr val="accent1"/>
          </a:effectRef>
          <a:fontRef idx="minor">
            <a:schemeClr val="lt1"/>
          </a:fontRef>
        </p:style>
        <p:txBody>
          <a:bodyPr>
            <a:normAutofit/>
          </a:bodyPr>
          <a:lstStyle/>
          <a:p>
            <a:pPr algn="just" eaLnBrk="1" hangingPunct="1">
              <a:lnSpc>
                <a:spcPct val="80000"/>
              </a:lnSpc>
              <a:buFont typeface="Wingdings" pitchFamily="2" charset="2"/>
              <a:buNone/>
            </a:pPr>
            <a:endParaRPr lang="uz-Cyrl-UZ" sz="1600" b="1" i="1" smtClean="0"/>
          </a:p>
          <a:p>
            <a:pPr algn="just"/>
            <a:r>
              <a:rPr lang="uz-Cyrl-UZ" sz="2400" b="1"/>
              <a:t>Кул ранг чириш ва фузариоз</a:t>
            </a:r>
            <a:r>
              <a:rPr lang="uz-Cyrl-UZ" sz="2400"/>
              <a:t> – кунгабоқарнинг илдиз чириш касаллиги ҳисобланади. Ўсимликнинг дастлабки фазаларида касалликнинг тарқалишига иссиқ ва қуруқ оби-ҳаво туфайли тупроқда пайдо бўлган қатқалоқ  сабабчи бўлади. Ўсимлик вегетациясининг бошланиш даврида замбуруғларнинг ўсиши ва мицелийларнинг ўсимликка кириши илдиз орқали содир бўлади.</a:t>
            </a:r>
            <a:endParaRPr lang="ru-RU" sz="2800" smtClean="0">
              <a:latin typeface="Times New Roman" pitchFamily="18" charset="0"/>
            </a:endParaRPr>
          </a:p>
          <a:p>
            <a:pPr algn="just" eaLnBrk="1" hangingPunct="1">
              <a:lnSpc>
                <a:spcPct val="80000"/>
              </a:lnSpc>
            </a:pPr>
            <a:endParaRPr lang="ru-RU" sz="2800" smtClean="0">
              <a:latin typeface="Times New Roman" pitchFamily="18" charset="0"/>
            </a:endParaRPr>
          </a:p>
        </p:txBody>
      </p:sp>
      <p:sp>
        <p:nvSpPr>
          <p:cNvPr id="58371" name="Text Box 4"/>
          <p:cNvSpPr txBox="1">
            <a:spLocks noChangeArrowheads="1"/>
          </p:cNvSpPr>
          <p:nvPr/>
        </p:nvSpPr>
        <p:spPr bwMode="auto">
          <a:xfrm>
            <a:off x="2500298" y="285728"/>
            <a:ext cx="6532558" cy="584775"/>
          </a:xfrm>
          <a:prstGeom prst="rect">
            <a:avLst/>
          </a:prstGeom>
          <a:noFill/>
          <a:ln w="9525">
            <a:noFill/>
            <a:miter lim="800000"/>
            <a:headEnd/>
            <a:tailEnd/>
          </a:ln>
        </p:spPr>
        <p:txBody>
          <a:bodyPr wrap="none">
            <a:spAutoFit/>
          </a:bodyPr>
          <a:lstStyle/>
          <a:p>
            <a:r>
              <a:rPr lang="uz-Cyrl-UZ" sz="3200" b="1"/>
              <a:t>Кул ранг чириш ва фузариоз</a:t>
            </a:r>
            <a:r>
              <a:rPr lang="uz-Cyrl-UZ" sz="3200"/>
              <a:t> </a:t>
            </a:r>
            <a:endParaRPr lang="ru-RU" sz="3200" b="1">
              <a:solidFill>
                <a:srgbClr val="0070C0"/>
              </a:solidFill>
              <a:latin typeface="Arial" charset="0"/>
            </a:endParaRPr>
          </a:p>
        </p:txBody>
      </p:sp>
      <p:pic>
        <p:nvPicPr>
          <p:cNvPr id="1229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077072"/>
            <a:ext cx="3090592" cy="232137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серая гниль подсолнеч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1523" y="1385995"/>
            <a:ext cx="3133095" cy="2331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44215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323528" y="116632"/>
            <a:ext cx="8387903" cy="811765"/>
          </a:xfrm>
        </p:spPr>
        <p:style>
          <a:lnRef idx="3">
            <a:schemeClr val="lt1"/>
          </a:lnRef>
          <a:fillRef idx="1">
            <a:schemeClr val="accent4"/>
          </a:fillRef>
          <a:effectRef idx="1">
            <a:schemeClr val="accent4"/>
          </a:effectRef>
          <a:fontRef idx="minor">
            <a:schemeClr val="lt1"/>
          </a:fontRef>
        </p:style>
        <p:txBody>
          <a:bodyPr/>
          <a:lstStyle/>
          <a:p>
            <a:pPr algn="ctr">
              <a:defRPr/>
            </a:pPr>
            <a:r>
              <a:rPr lang="ru-RU" sz="2400" b="1" i="1">
                <a:solidFill>
                  <a:srgbClr val="FFFF00"/>
                </a:solidFill>
                <a:latin typeface="Times New Roman" pitchFamily="18" charset="0"/>
              </a:rPr>
              <a:t>Касаллик ва зараркунандаларга қарши агротехник кураш чора тадбирлари</a:t>
            </a:r>
            <a:endParaRPr lang="ru-RU" sz="2400" dirty="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464190" cy="5541964"/>
          </a:xfrm>
        </p:spPr>
        <p:txBody>
          <a:bodyPr>
            <a:normAutofit lnSpcReduction="10000"/>
          </a:bodyPr>
          <a:lstStyle/>
          <a:p>
            <a:pPr algn="just"/>
            <a:r>
              <a:rPr lang="uz-Cyrl-UZ" sz="2800" b="1"/>
              <a:t> </a:t>
            </a:r>
            <a:r>
              <a:rPr lang="uz-Cyrl-UZ" sz="3600"/>
              <a:t>Кунгабоқар етиштиришда фан ютуқлари ва илғор тажрибаларга асосланган ҳолда барча агротехник тадбирлар қулай муддатларда, сифатли ўтказилиши, кунгабоқардан юқори ва сифатли ҳосил олишнинг замини ҳисобланади</a:t>
            </a:r>
            <a:r>
              <a:rPr lang="uz-Cyrl-UZ" sz="2800" smtClean="0"/>
              <a:t>.</a:t>
            </a:r>
            <a:endParaRPr lang="ru-RU" sz="2800"/>
          </a:p>
        </p:txBody>
      </p:sp>
      <p:pic>
        <p:nvPicPr>
          <p:cNvPr id="13314" name="Picture 2" descr="Картинки по запросу подсолнечник и меры борьбы с ними"/>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01746"/>
            <a:ext cx="2507266" cy="2570238"/>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t="17529" b="13940"/>
          <a:stretch/>
        </p:blipFill>
        <p:spPr bwMode="auto">
          <a:xfrm>
            <a:off x="123536" y="3845333"/>
            <a:ext cx="2619218" cy="2304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1693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1500166" y="71414"/>
            <a:ext cx="7010400" cy="928688"/>
          </a:xfrm>
        </p:spPr>
        <p:txBody>
          <a:bodyPr anchor="b"/>
          <a:lstStyle/>
          <a:p>
            <a:pPr eaLnBrk="1" hangingPunct="1"/>
            <a:r>
              <a:rPr lang="ru-RU" sz="3800" b="1">
                <a:solidFill>
                  <a:srgbClr val="BB4A0B"/>
                </a:solidFill>
              </a:rPr>
              <a:t>Кимёвий кураш чоралари</a:t>
            </a:r>
            <a:r>
              <a:rPr lang="ru-RU" sz="3800" b="1" smtClean="0">
                <a:solidFill>
                  <a:srgbClr val="BB4A0B"/>
                </a:solidFill>
              </a:rPr>
              <a:t>.</a:t>
            </a:r>
            <a:r>
              <a:rPr lang="ru-RU" sz="3800" smtClean="0"/>
              <a:t> </a:t>
            </a:r>
          </a:p>
        </p:txBody>
      </p:sp>
      <p:sp>
        <p:nvSpPr>
          <p:cNvPr id="33795" name="Rectangle 3"/>
          <p:cNvSpPr>
            <a:spLocks noGrp="1" noChangeArrowheads="1"/>
          </p:cNvSpPr>
          <p:nvPr>
            <p:ph type="body" idx="4294967295"/>
          </p:nvPr>
        </p:nvSpPr>
        <p:spPr>
          <a:xfrm>
            <a:off x="0" y="1196975"/>
            <a:ext cx="8748713" cy="3660785"/>
          </a:xfrm>
        </p:spPr>
        <p:txBody>
          <a:bodyPr/>
          <a:lstStyle/>
          <a:p>
            <a:pPr indent="371475" algn="just" eaLnBrk="1" hangingPunct="1">
              <a:lnSpc>
                <a:spcPct val="80000"/>
              </a:lnSpc>
            </a:pPr>
            <a:r>
              <a:rPr lang="uz-Cyrl-UZ" sz="2800"/>
              <a:t>Касалликларнинг олдини олиш учун, экишдан бир ҳафта ёки 10 кун илгари кунгабоқар уруғини қуйидаги уруғдорилагич препаратларнинг бири билан дорилаш керак</a:t>
            </a:r>
            <a:r>
              <a:rPr lang="ru-RU" sz="2800" b="1" smtClean="0">
                <a:latin typeface="Times New Roman" pitchFamily="18" charset="0"/>
              </a:rPr>
              <a:t>. </a:t>
            </a:r>
            <a:r>
              <a:rPr lang="uz-Cyrl-UZ" sz="2800"/>
              <a:t>бронотак – </a:t>
            </a:r>
            <a:r>
              <a:rPr lang="uz-Cyrl-UZ" sz="2800" smtClean="0"/>
              <a:t>6.0кг Максим-2 Л, </a:t>
            </a:r>
            <a:r>
              <a:rPr lang="uz-Cyrl-UZ" sz="2800"/>
              <a:t>Винцит 5</a:t>
            </a:r>
            <a:r>
              <a:rPr lang="uz-Cyrl-UZ" sz="2800" smtClean="0"/>
              <a:t>%, </a:t>
            </a:r>
            <a:r>
              <a:rPr lang="uz-Cyrl-UZ" sz="2800"/>
              <a:t>1 тонна уруғга ишлов берилиб, шамоллатиб, сўнг қоплаб экишга тайёрлаб қўйилади</a:t>
            </a:r>
            <a:r>
              <a:rPr lang="uz-Cyrl-UZ" sz="2800" smtClean="0"/>
              <a:t> </a:t>
            </a:r>
            <a:r>
              <a:rPr lang="ru-RU" sz="2400" b="1" smtClean="0">
                <a:latin typeface="Times New Roman" pitchFamily="18" charset="0"/>
              </a:rPr>
              <a:t>	</a:t>
            </a:r>
          </a:p>
        </p:txBody>
      </p:sp>
      <p:pic>
        <p:nvPicPr>
          <p:cNvPr id="14338" name="Picture 2" descr="Картинки по запросу обработка подсолнеч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3674603"/>
            <a:ext cx="4910245" cy="2760059"/>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обработка семян подсолнечн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682443"/>
            <a:ext cx="3003105" cy="3003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725738"/>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71414"/>
            <a:ext cx="8686800" cy="57150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r>
              <a:rPr lang="uz-Cyrl-UZ" sz="3600" b="1"/>
              <a:t>Биологик усул</a:t>
            </a:r>
            <a:endParaRPr lang="ru-RU" sz="4000"/>
          </a:p>
        </p:txBody>
      </p:sp>
      <p:sp>
        <p:nvSpPr>
          <p:cNvPr id="3" name="Содержимое 2"/>
          <p:cNvSpPr>
            <a:spLocks noGrp="1"/>
          </p:cNvSpPr>
          <p:nvPr>
            <p:ph idx="1"/>
          </p:nvPr>
        </p:nvSpPr>
        <p:spPr>
          <a:xfrm>
            <a:off x="457200" y="857232"/>
            <a:ext cx="8229600" cy="1357322"/>
          </a:xfrm>
        </p:spPr>
        <p:txBody>
          <a:bodyPr>
            <a:noAutofit/>
          </a:bodyPr>
          <a:lstStyle/>
          <a:p>
            <a:pPr algn="just"/>
            <a:r>
              <a:rPr lang="uz-Cyrl-UZ" sz="2400"/>
              <a:t>Кунгабоқар</a:t>
            </a:r>
            <a:r>
              <a:rPr lang="uz-Cyrl-UZ" sz="2400" b="1"/>
              <a:t> </a:t>
            </a:r>
            <a:r>
              <a:rPr lang="uz-Cyrl-UZ" sz="2400"/>
              <a:t>зараркунандаларига қарши биологик</a:t>
            </a:r>
            <a:r>
              <a:rPr lang="uz-Cyrl-UZ" sz="2400" b="1"/>
              <a:t> </a:t>
            </a:r>
            <a:r>
              <a:rPr lang="uz-Cyrl-UZ" sz="2400"/>
              <a:t>усул ҳали тўлиқ ишлаб чиқилмаган. Аммо амалиётдаги дастлабки тажрибаларга кўра, кунгабоқар парвонаси личинкаларига қарши бракон энтомофагини гектарига 1000-1500 донадан вегетация даврида 2-3 маротаба тарқатиш юқори самара бериши қайд этилган</a:t>
            </a:r>
            <a:endParaRPr lang="ru-RU" sz="2400" dirty="0"/>
          </a:p>
        </p:txBody>
      </p:sp>
      <p:pic>
        <p:nvPicPr>
          <p:cNvPr id="15362" name="Picture 2" descr="Картинки по запросу биологическая борьба с вредителями подсолнечни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3789039"/>
            <a:ext cx="2639525" cy="2538515"/>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биологическая борьба с вредителями подсолнечник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065" y="3757826"/>
            <a:ext cx="2400201" cy="2569728"/>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Картинки по запросу бракон"/>
          <p:cNvPicPr>
            <a:picLocks noChangeAspect="1" noChangeArrowheads="1"/>
          </p:cNvPicPr>
          <p:nvPr/>
        </p:nvPicPr>
        <p:blipFill rotWithShape="1">
          <a:blip r:embed="rId4">
            <a:extLst>
              <a:ext uri="{28A0092B-C50C-407E-A947-70E740481C1C}">
                <a14:useLocalDpi xmlns:a14="http://schemas.microsoft.com/office/drawing/2010/main" val="0"/>
              </a:ext>
            </a:extLst>
          </a:blip>
          <a:srcRect b="16667"/>
          <a:stretch/>
        </p:blipFill>
        <p:spPr bwMode="auto">
          <a:xfrm>
            <a:off x="3122851" y="3212976"/>
            <a:ext cx="2869662" cy="2579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62460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357158" y="214290"/>
            <a:ext cx="8229600" cy="935037"/>
          </a:xfrm>
        </p:spPr>
        <p:style>
          <a:lnRef idx="1">
            <a:schemeClr val="accent1"/>
          </a:lnRef>
          <a:fillRef idx="2">
            <a:schemeClr val="accent1"/>
          </a:fillRef>
          <a:effectRef idx="1">
            <a:schemeClr val="accent1"/>
          </a:effectRef>
          <a:fontRef idx="minor">
            <a:schemeClr val="dk1"/>
          </a:fontRef>
        </p:style>
        <p:txBody>
          <a:bodyPr/>
          <a:lstStyle/>
          <a:p>
            <a:pPr algn="ctr" eaLnBrk="1" hangingPunct="1"/>
            <a:r>
              <a:rPr lang="uz-Cyrl-UZ" sz="3600" b="1"/>
              <a:t>Ҳосилни йиғиштириб олиш</a:t>
            </a:r>
            <a:r>
              <a:rPr lang="ru-RU" sz="3600" smtClean="0"/>
              <a:t>.</a:t>
            </a:r>
            <a:endParaRPr lang="ru-RU" sz="3200" smtClean="0"/>
          </a:p>
        </p:txBody>
      </p:sp>
      <p:sp>
        <p:nvSpPr>
          <p:cNvPr id="63491" name="Rectangle 3"/>
          <p:cNvSpPr>
            <a:spLocks noGrp="1" noChangeArrowheads="1"/>
          </p:cNvSpPr>
          <p:nvPr>
            <p:ph type="body" idx="1"/>
          </p:nvPr>
        </p:nvSpPr>
        <p:spPr>
          <a:xfrm>
            <a:off x="285720" y="1142985"/>
            <a:ext cx="8388350" cy="2428892"/>
          </a:xfrm>
        </p:spPr>
        <p:txBody>
          <a:bodyPr/>
          <a:lstStyle/>
          <a:p>
            <a:pPr algn="just"/>
            <a:r>
              <a:rPr lang="uz-Cyrl-UZ" sz="2000"/>
              <a:t>Кунгабоқар уруғининг сифати бузилиши ва бир қисм ҳосилини нобуд бўлиши асосан ҳосилни йиғиб олиш муддатига боғлиқ. Ҳосилни йиғиб олиш муддатини белгилашда ўсимлик биологияси (пишиш фазаси), об-ҳаво шароити ва хўжалик имкониятлари ҳисобга олинади.</a:t>
            </a:r>
            <a:endParaRPr lang="ru-RU" sz="2000"/>
          </a:p>
          <a:p>
            <a:pPr algn="just"/>
            <a:r>
              <a:rPr lang="uz-Cyrl-UZ" sz="2000" smtClean="0"/>
              <a:t>Қулай </a:t>
            </a:r>
            <a:r>
              <a:rPr lang="uz-Cyrl-UZ" sz="2000"/>
              <a:t>об-ҳаво шароитларида кунгабоқар уруғининг физиологик пишиш даврининг 15-18-кунлари, яъни уруғ намлиги 12-14 фоизни ташкил қилганда ҳосилни ўриб-янчиб олишга киришилади.</a:t>
            </a:r>
            <a:endParaRPr lang="ru-RU" sz="2000"/>
          </a:p>
          <a:p>
            <a:pPr algn="just"/>
            <a:r>
              <a:rPr lang="uz-Cyrl-UZ" sz="2000" smtClean="0"/>
              <a:t>Кунгабоқарни </a:t>
            </a:r>
            <a:r>
              <a:rPr lang="uz-Cyrl-UZ" sz="2000"/>
              <a:t>мослаштирилган юқори унумли КЕЙС, Класс – Доминатор ва бошқа ўрим комбайнлари ёрдамида ўриб-йиғиб олинади. Ҳосил йиғиштириб олингандан кейин қолган пояларни турли усулларда кесиб олиниб, даладан олиб чиқилади</a:t>
            </a:r>
            <a:endParaRPr lang="ru-RU" sz="2000" smtClean="0"/>
          </a:p>
        </p:txBody>
      </p:sp>
    </p:spTree>
    <p:extLst>
      <p:ext uri="{BB962C8B-B14F-4D97-AF65-F5344CB8AC3E}">
        <p14:creationId xmlns:p14="http://schemas.microsoft.com/office/powerpoint/2010/main" val="28009095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457200" y="692150"/>
            <a:ext cx="8362950" cy="5327650"/>
          </a:xfrm>
        </p:spPr>
        <p:txBody>
          <a:bodyPr/>
          <a:lstStyle/>
          <a:p>
            <a:pPr marL="98425" indent="-6350" algn="ctr" eaLnBrk="1" hangingPunct="1">
              <a:buFontTx/>
              <a:buNone/>
              <a:defRPr/>
            </a:pPr>
            <a:r>
              <a:rPr lang="uz-Cyrl-UZ" sz="8800" smtClean="0">
                <a:solidFill>
                  <a:srgbClr val="FF6699"/>
                </a:solidFill>
                <a:latin typeface="UzKudr" pitchFamily="2" charset="0"/>
              </a:rPr>
              <a:t>Э</a:t>
            </a:r>
            <a:r>
              <a:rPr lang="uz-Cyrl-UZ" sz="6600" smtClean="0">
                <a:solidFill>
                  <a:srgbClr val="FF6699"/>
                </a:solidFill>
                <a:latin typeface="UzKudr" pitchFamily="2" charset="0"/>
              </a:rPr>
              <a:t>ЪТИБОРИНГИЗ УЧУН  </a:t>
            </a:r>
          </a:p>
          <a:p>
            <a:pPr marL="98425" indent="-6350" algn="ctr" eaLnBrk="1" hangingPunct="1">
              <a:buFontTx/>
              <a:buNone/>
              <a:defRPr/>
            </a:pPr>
            <a:r>
              <a:rPr lang="uz-Cyrl-UZ" sz="9600" smtClean="0">
                <a:solidFill>
                  <a:srgbClr val="FF6699"/>
                </a:solidFill>
                <a:latin typeface="UzKudr" pitchFamily="2" charset="0"/>
              </a:rPr>
              <a:t>РАҲМАТ!</a:t>
            </a:r>
            <a:endParaRPr lang="ru-RU" sz="9600" smtClean="0">
              <a:solidFill>
                <a:srgbClr val="FF6699"/>
              </a:solidFill>
              <a:latin typeface="UzKudr" pitchFamily="2"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f8ac24b3c85a67dcca3b08e8edd87f3ac59f"/>
</p:tagLst>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Океан">
  <a:themeElements>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Эхо">
  <a:themeElements>
    <a:clrScheme name="Эхо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fontScheme name="Эхо">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err="1" smtClean="0"/>
        </a:defPPr>
      </a:lstStyle>
    </a:txDef>
  </a:objectDefaults>
  <a:extraClrSchemeLst>
    <a:extraClrScheme>
      <a:clrScheme name="Эхо 1">
        <a:dk1>
          <a:srgbClr val="25252F"/>
        </a:dk1>
        <a:lt1>
          <a:srgbClr val="9999FF"/>
        </a:lt1>
        <a:dk2>
          <a:srgbClr val="000000"/>
        </a:dk2>
        <a:lt2>
          <a:srgbClr val="FFFFFF"/>
        </a:lt2>
        <a:accent1>
          <a:srgbClr val="3366FF"/>
        </a:accent1>
        <a:accent2>
          <a:srgbClr val="003399"/>
        </a:accent2>
        <a:accent3>
          <a:srgbClr val="AAAAAA"/>
        </a:accent3>
        <a:accent4>
          <a:srgbClr val="8282DA"/>
        </a:accent4>
        <a:accent5>
          <a:srgbClr val="ADB8FF"/>
        </a:accent5>
        <a:accent6>
          <a:srgbClr val="002D8A"/>
        </a:accent6>
        <a:hlink>
          <a:srgbClr val="009999"/>
        </a:hlink>
        <a:folHlink>
          <a:srgbClr val="B2B2B2"/>
        </a:folHlink>
      </a:clrScheme>
      <a:clrMap bg1="dk2" tx1="lt1" bg2="dk1" tx2="lt2" accent1="accent1" accent2="accent2" accent3="accent3" accent4="accent4" accent5="accent5" accent6="accent6" hlink="hlink" folHlink="folHlink"/>
    </a:extraClrScheme>
    <a:extraClrScheme>
      <a:clrScheme name="Эхо 2">
        <a:dk1>
          <a:srgbClr val="314183"/>
        </a:dk1>
        <a:lt1>
          <a:srgbClr val="FFFFFF"/>
        </a:lt1>
        <a:dk2>
          <a:srgbClr val="0B1E45"/>
        </a:dk2>
        <a:lt2>
          <a:srgbClr val="FFFFFF"/>
        </a:lt2>
        <a:accent1>
          <a:srgbClr val="6666FF"/>
        </a:accent1>
        <a:accent2>
          <a:srgbClr val="0066FF"/>
        </a:accent2>
        <a:accent3>
          <a:srgbClr val="AAABB0"/>
        </a:accent3>
        <a:accent4>
          <a:srgbClr val="DADADA"/>
        </a:accent4>
        <a:accent5>
          <a:srgbClr val="B8B8FF"/>
        </a:accent5>
        <a:accent6>
          <a:srgbClr val="005CE7"/>
        </a:accent6>
        <a:hlink>
          <a:srgbClr val="006699"/>
        </a:hlink>
        <a:folHlink>
          <a:srgbClr val="B2B2B2"/>
        </a:folHlink>
      </a:clrScheme>
      <a:clrMap bg1="dk2" tx1="lt1" bg2="dk1" tx2="lt2" accent1="accent1" accent2="accent2" accent3="accent3" accent4="accent4" accent5="accent5" accent6="accent6" hlink="hlink" folHlink="folHlink"/>
    </a:extraClrScheme>
    <a:extraClrScheme>
      <a:clrScheme name="Эхо 3">
        <a:dk1>
          <a:srgbClr val="194349"/>
        </a:dk1>
        <a:lt1>
          <a:srgbClr val="FFFFCC"/>
        </a:lt1>
        <a:dk2>
          <a:srgbClr val="006666"/>
        </a:dk2>
        <a:lt2>
          <a:srgbClr val="FFFFFF"/>
        </a:lt2>
        <a:accent1>
          <a:srgbClr val="99CC00"/>
        </a:accent1>
        <a:accent2>
          <a:srgbClr val="00B6B2"/>
        </a:accent2>
        <a:accent3>
          <a:srgbClr val="AAB8B8"/>
        </a:accent3>
        <a:accent4>
          <a:srgbClr val="DADAAE"/>
        </a:accent4>
        <a:accent5>
          <a:srgbClr val="CAE2AA"/>
        </a:accent5>
        <a:accent6>
          <a:srgbClr val="00A5A1"/>
        </a:accent6>
        <a:hlink>
          <a:srgbClr val="669900"/>
        </a:hlink>
        <a:folHlink>
          <a:srgbClr val="666699"/>
        </a:folHlink>
      </a:clrScheme>
      <a:clrMap bg1="dk2" tx1="lt1" bg2="dk1" tx2="lt2" accent1="accent1" accent2="accent2" accent3="accent3" accent4="accent4" accent5="accent5" accent6="accent6" hlink="hlink" folHlink="folHlink"/>
    </a:extraClrScheme>
    <a:extraClrScheme>
      <a:clrScheme name="Эхо 4">
        <a:dk1>
          <a:srgbClr val="194349"/>
        </a:dk1>
        <a:lt1>
          <a:srgbClr val="FFFFCC"/>
        </a:lt1>
        <a:dk2>
          <a:srgbClr val="0000FF"/>
        </a:dk2>
        <a:lt2>
          <a:srgbClr val="FFFFFF"/>
        </a:lt2>
        <a:accent1>
          <a:srgbClr val="0099FF"/>
        </a:accent1>
        <a:accent2>
          <a:srgbClr val="33CC33"/>
        </a:accent2>
        <a:accent3>
          <a:srgbClr val="AAAAFF"/>
        </a:accent3>
        <a:accent4>
          <a:srgbClr val="DADAAE"/>
        </a:accent4>
        <a:accent5>
          <a:srgbClr val="AACAFF"/>
        </a:accent5>
        <a:accent6>
          <a:srgbClr val="2DB92D"/>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Эхо 5">
        <a:dk1>
          <a:srgbClr val="194349"/>
        </a:dk1>
        <a:lt1>
          <a:srgbClr val="FFFFCC"/>
        </a:lt1>
        <a:dk2>
          <a:srgbClr val="72A497"/>
        </a:dk2>
        <a:lt2>
          <a:srgbClr val="000000"/>
        </a:lt2>
        <a:accent1>
          <a:srgbClr val="805D32"/>
        </a:accent1>
        <a:accent2>
          <a:srgbClr val="7D2F3C"/>
        </a:accent2>
        <a:accent3>
          <a:srgbClr val="BCCFC9"/>
        </a:accent3>
        <a:accent4>
          <a:srgbClr val="DADAAE"/>
        </a:accent4>
        <a:accent5>
          <a:srgbClr val="C0B6AD"/>
        </a:accent5>
        <a:accent6>
          <a:srgbClr val="712A35"/>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Эхо 6">
        <a:dk1>
          <a:srgbClr val="1C1C1C"/>
        </a:dk1>
        <a:lt1>
          <a:srgbClr val="FFFFFF"/>
        </a:lt1>
        <a:dk2>
          <a:srgbClr val="710F0F"/>
        </a:dk2>
        <a:lt2>
          <a:srgbClr val="FFFFFF"/>
        </a:lt2>
        <a:accent1>
          <a:srgbClr val="FF9900"/>
        </a:accent1>
        <a:accent2>
          <a:srgbClr val="FF3300"/>
        </a:accent2>
        <a:accent3>
          <a:srgbClr val="BBAAAA"/>
        </a:accent3>
        <a:accent4>
          <a:srgbClr val="DADADA"/>
        </a:accent4>
        <a:accent5>
          <a:srgbClr val="FFCAAA"/>
        </a:accent5>
        <a:accent6>
          <a:srgbClr val="E72D00"/>
        </a:accent6>
        <a:hlink>
          <a:srgbClr val="666699"/>
        </a:hlink>
        <a:folHlink>
          <a:srgbClr val="996633"/>
        </a:folHlink>
      </a:clrScheme>
      <a:clrMap bg1="dk2" tx1="lt1" bg2="dk1" tx2="lt2" accent1="accent1" accent2="accent2" accent3="accent3" accent4="accent4" accent5="accent5" accent6="accent6" hlink="hlink" folHlink="folHlink"/>
    </a:extraClrScheme>
    <a:extraClrScheme>
      <a:clrScheme name="Эхо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Эхо 8">
        <a:dk1>
          <a:srgbClr val="000000"/>
        </a:dk1>
        <a:lt1>
          <a:srgbClr val="FFFFFF"/>
        </a:lt1>
        <a:dk2>
          <a:srgbClr val="000000"/>
        </a:dk2>
        <a:lt2>
          <a:srgbClr val="666699"/>
        </a:lt2>
        <a:accent1>
          <a:srgbClr val="FF9900"/>
        </a:accent1>
        <a:accent2>
          <a:srgbClr val="FF0000"/>
        </a:accent2>
        <a:accent3>
          <a:srgbClr val="FFFFFF"/>
        </a:accent3>
        <a:accent4>
          <a:srgbClr val="000000"/>
        </a:accent4>
        <a:accent5>
          <a:srgbClr val="FFCAAA"/>
        </a:accent5>
        <a:accent6>
          <a:srgbClr val="E70000"/>
        </a:accent6>
        <a:hlink>
          <a:srgbClr val="336699"/>
        </a:hlink>
        <a:folHlink>
          <a:srgbClr val="808080"/>
        </a:folHlink>
      </a:clrScheme>
      <a:clrMap bg1="lt1" tx1="dk1" bg2="lt2" tx2="dk2" accent1="accent1" accent2="accent2" accent3="accent3" accent4="accent4" accent5="accent5" accent6="accent6" hlink="hlink" folHlink="folHlink"/>
    </a:extraClrScheme>
    <a:extraClrScheme>
      <a:clrScheme name="Эхо 9">
        <a:dk1>
          <a:srgbClr val="000000"/>
        </a:dk1>
        <a:lt1>
          <a:srgbClr val="FFFFFF"/>
        </a:lt1>
        <a:dk2>
          <a:srgbClr val="000000"/>
        </a:dk2>
        <a:lt2>
          <a:srgbClr val="666699"/>
        </a:lt2>
        <a:accent1>
          <a:srgbClr val="CC3300"/>
        </a:accent1>
        <a:accent2>
          <a:srgbClr val="CC9900"/>
        </a:accent2>
        <a:accent3>
          <a:srgbClr val="FFFFFF"/>
        </a:accent3>
        <a:accent4>
          <a:srgbClr val="000000"/>
        </a:accent4>
        <a:accent5>
          <a:srgbClr val="E2ADAA"/>
        </a:accent5>
        <a:accent6>
          <a:srgbClr val="B98A00"/>
        </a:accent6>
        <a:hlink>
          <a:srgbClr val="CC6600"/>
        </a:hlink>
        <a:folHlink>
          <a:srgbClr val="808080"/>
        </a:folHlink>
      </a:clrScheme>
      <a:clrMap bg1="lt1" tx1="dk1" bg2="lt2" tx2="dk2" accent1="accent1" accent2="accent2" accent3="accent3" accent4="accent4" accent5="accent5" accent6="accent6" hlink="hlink" folHlink="folHlink"/>
    </a:extraClrScheme>
    <a:extraClrScheme>
      <a:clrScheme name="Эхо 10">
        <a:dk1>
          <a:srgbClr val="000000"/>
        </a:dk1>
        <a:lt1>
          <a:srgbClr val="FFFFFF"/>
        </a:lt1>
        <a:dk2>
          <a:srgbClr val="000000"/>
        </a:dk2>
        <a:lt2>
          <a:srgbClr val="666699"/>
        </a:lt2>
        <a:accent1>
          <a:srgbClr val="666699"/>
        </a:accent1>
        <a:accent2>
          <a:srgbClr val="9999FF"/>
        </a:accent2>
        <a:accent3>
          <a:srgbClr val="FFFFFF"/>
        </a:accent3>
        <a:accent4>
          <a:srgbClr val="000000"/>
        </a:accent4>
        <a:accent5>
          <a:srgbClr val="B8B8CA"/>
        </a:accent5>
        <a:accent6>
          <a:srgbClr val="8A8AE7"/>
        </a:accent6>
        <a:hlink>
          <a:srgbClr val="3366FF"/>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837</TotalTime>
  <Words>1238</Words>
  <Application>Microsoft Office PowerPoint</Application>
  <PresentationFormat>Экран (4:3)</PresentationFormat>
  <Paragraphs>58</Paragraphs>
  <Slides>19</Slides>
  <Notes>2</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6</vt:i4>
      </vt:variant>
      <vt:variant>
        <vt:lpstr>Заголовки слайдов</vt:lpstr>
      </vt:variant>
      <vt:variant>
        <vt:i4>19</vt:i4>
      </vt:variant>
    </vt:vector>
  </HeadingPairs>
  <TitlesOfParts>
    <vt:vector size="40" baseType="lpstr">
      <vt:lpstr>Arial</vt:lpstr>
      <vt:lpstr>Calibri</vt:lpstr>
      <vt:lpstr>Cambria</vt:lpstr>
      <vt:lpstr>Constantia</vt:lpstr>
      <vt:lpstr>Corbel</vt:lpstr>
      <vt:lpstr>Franklin Gothic Book</vt:lpstr>
      <vt:lpstr>Gill Sans MT</vt:lpstr>
      <vt:lpstr>Perpetua</vt:lpstr>
      <vt:lpstr>Tahoma</vt:lpstr>
      <vt:lpstr>Time RomanUz</vt:lpstr>
      <vt:lpstr>Times New Roman</vt:lpstr>
      <vt:lpstr>UzKudr</vt:lpstr>
      <vt:lpstr>Verdana</vt:lpstr>
      <vt:lpstr>Wingdings</vt:lpstr>
      <vt:lpstr>Wingdings 2</vt:lpstr>
      <vt:lpstr>Океан</vt:lpstr>
      <vt:lpstr>Справедливость</vt:lpstr>
      <vt:lpstr>Солнцестояние</vt:lpstr>
      <vt:lpstr>1_Поток</vt:lpstr>
      <vt:lpstr>Эхо</vt:lpstr>
      <vt:lpstr>Поток</vt:lpstr>
      <vt:lpstr>Презентация PowerPoint</vt:lpstr>
      <vt:lpstr>Режа: </vt:lpstr>
      <vt:lpstr>Презентация PowerPoint</vt:lpstr>
      <vt:lpstr>Презентация PowerPoint</vt:lpstr>
      <vt:lpstr>Презентация PowerPoint</vt:lpstr>
      <vt:lpstr>Кунгабоқар уруғини экиш.</vt:lpstr>
      <vt:lpstr>Презентация PowerPoint</vt:lpstr>
      <vt:lpstr>Кунгабоқар ўсимлигини парваришлаш.</vt:lpstr>
      <vt:lpstr>Презентация PowerPoint</vt:lpstr>
      <vt:lpstr>Касаллик ва зараркунандаларга қарши кураш чоралари</vt:lpstr>
      <vt:lpstr>Презентация PowerPoint</vt:lpstr>
      <vt:lpstr>Занг касаллиги .</vt:lpstr>
      <vt:lpstr>Презентация PowerPoint</vt:lpstr>
      <vt:lpstr>Презентация PowerPoint</vt:lpstr>
      <vt:lpstr>Касаллик ва зараркунандаларга қарши агротехник кураш чора тадбирлари</vt:lpstr>
      <vt:lpstr>Кимёвий кураш чоралари. </vt:lpstr>
      <vt:lpstr>Биологик усул</vt:lpstr>
      <vt:lpstr>Ҳосилни йиғиштириб олиш.</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241</cp:revision>
  <dcterms:created xsi:type="dcterms:W3CDTF">2006-02-18T09:24:02Z</dcterms:created>
  <dcterms:modified xsi:type="dcterms:W3CDTF">2018-10-10T08:05:42Z</dcterms:modified>
</cp:coreProperties>
</file>