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729" r:id="rId2"/>
    <p:sldMasterId id="2147483741" r:id="rId3"/>
    <p:sldMasterId id="2147483753" r:id="rId4"/>
    <p:sldMasterId id="2147483765" r:id="rId5"/>
    <p:sldMasterId id="2147483777" r:id="rId6"/>
    <p:sldMasterId id="2147483789" r:id="rId7"/>
    <p:sldMasterId id="2147483801" r:id="rId8"/>
    <p:sldMasterId id="2147483813" r:id="rId9"/>
    <p:sldMasterId id="2147483825" r:id="rId10"/>
    <p:sldMasterId id="2147483837" r:id="rId11"/>
  </p:sldMasterIdLst>
  <p:sldIdLst>
    <p:sldId id="261" r:id="rId12"/>
    <p:sldId id="370" r:id="rId13"/>
    <p:sldId id="395" r:id="rId14"/>
    <p:sldId id="326" r:id="rId15"/>
    <p:sldId id="393" r:id="rId16"/>
    <p:sldId id="396" r:id="rId17"/>
    <p:sldId id="405" r:id="rId18"/>
    <p:sldId id="407" r:id="rId19"/>
    <p:sldId id="411" r:id="rId20"/>
    <p:sldId id="412" r:id="rId21"/>
    <p:sldId id="406" r:id="rId22"/>
    <p:sldId id="413" r:id="rId23"/>
    <p:sldId id="416" r:id="rId24"/>
    <p:sldId id="352" r:id="rId25"/>
    <p:sldId id="417" r:id="rId26"/>
    <p:sldId id="418" r:id="rId27"/>
    <p:sldId id="419" r:id="rId28"/>
  </p:sldIdLst>
  <p:sldSz cx="9144000" cy="6858000" type="screen4x3"/>
  <p:notesSz cx="6858000" cy="9144000"/>
  <p:custDataLst>
    <p:tags r:id="rId29"/>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FF99"/>
    <a:srgbClr val="007434"/>
    <a:srgbClr val="00FFFF"/>
    <a:srgbClr val="FFFFFF"/>
    <a:srgbClr val="CC6600"/>
    <a:srgbClr val="FF6600"/>
    <a:srgbClr val="FFCC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04" autoAdjust="0"/>
    <p:restoredTop sz="94660"/>
  </p:normalViewPr>
  <p:slideViewPr>
    <p:cSldViewPr>
      <p:cViewPr varScale="1">
        <p:scale>
          <a:sx n="67" d="100"/>
          <a:sy n="67" d="100"/>
        </p:scale>
        <p:origin x="156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slide" Target="slides/slide10.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06CE28-B99D-4BA1-AD0C-9EF07EDE60E9}"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ru-RU"/>
        </a:p>
      </dgm:t>
    </dgm:pt>
    <dgm:pt modelId="{A7762E62-44CD-48AC-B02F-1F69E70F77C7}">
      <dgm:prSet phldrT="[Текст]" custT="1"/>
      <dgm:spPr/>
      <dgm:t>
        <a:bodyPr/>
        <a:lstStyle/>
        <a:p>
          <a:pPr algn="just"/>
          <a:r>
            <a:rPr lang="uz-Cyrl-UZ" sz="2000" smtClean="0"/>
            <a:t>Республикамизнинг лалми майдонларида махсарнинг “Милютин-114” ва “Ғаллаорол” навлари районлаштирилган.</a:t>
          </a:r>
          <a:endParaRPr lang="ru-RU" sz="2000" smtClean="0"/>
        </a:p>
        <a:p>
          <a:pPr algn="just"/>
          <a:r>
            <a:rPr lang="uz-Cyrl-UZ" sz="2000" smtClean="0"/>
            <a:t>Бу навлар иккаласи ҳам Суғориладиган ерларда ғалла ва дуккакли ўсимликлар илмий-тадқиқот институтининг Ғаллаорол филиалида яратилган бўлиб, “Милютин-114” нави 1950 йилда, “Ғаллаорол” нави эса 2008 йилда Қишлоқ хўжалик экинлари Давлат реестрига киритилган.</a:t>
          </a:r>
          <a:endParaRPr lang="ru-RU" sz="2000" dirty="0"/>
        </a:p>
      </dgm:t>
    </dgm:pt>
    <dgm:pt modelId="{522DA3FA-774A-4305-930A-0BF3D18BD20D}" type="parTrans" cxnId="{12AB8BB5-DF03-4438-8AFE-F18E02369264}">
      <dgm:prSet/>
      <dgm:spPr/>
      <dgm:t>
        <a:bodyPr/>
        <a:lstStyle/>
        <a:p>
          <a:pPr algn="just"/>
          <a:endParaRPr lang="ru-RU" sz="1800"/>
        </a:p>
      </dgm:t>
    </dgm:pt>
    <dgm:pt modelId="{CA696207-3566-4159-990A-5DE3DCCD5B91}" type="sibTrans" cxnId="{12AB8BB5-DF03-4438-8AFE-F18E02369264}">
      <dgm:prSet/>
      <dgm:spPr/>
      <dgm:t>
        <a:bodyPr/>
        <a:lstStyle/>
        <a:p>
          <a:pPr algn="just"/>
          <a:endParaRPr lang="ru-RU" sz="1800"/>
        </a:p>
      </dgm:t>
    </dgm:pt>
    <dgm:pt modelId="{6030C538-E120-4501-A18E-2037DECEA900}" type="pres">
      <dgm:prSet presAssocID="{CD06CE28-B99D-4BA1-AD0C-9EF07EDE60E9}" presName="linear" presStyleCnt="0">
        <dgm:presLayoutVars>
          <dgm:dir/>
          <dgm:animLvl val="lvl"/>
          <dgm:resizeHandles val="exact"/>
        </dgm:presLayoutVars>
      </dgm:prSet>
      <dgm:spPr/>
      <dgm:t>
        <a:bodyPr/>
        <a:lstStyle/>
        <a:p>
          <a:endParaRPr lang="ru-RU"/>
        </a:p>
      </dgm:t>
    </dgm:pt>
    <dgm:pt modelId="{F1634376-0F26-428F-A44B-3B38BF358063}" type="pres">
      <dgm:prSet presAssocID="{A7762E62-44CD-48AC-B02F-1F69E70F77C7}" presName="parentLin" presStyleCnt="0"/>
      <dgm:spPr/>
    </dgm:pt>
    <dgm:pt modelId="{EE13A62D-D2F8-41B5-B79E-DCE877D93E0E}" type="pres">
      <dgm:prSet presAssocID="{A7762E62-44CD-48AC-B02F-1F69E70F77C7}" presName="parentLeftMargin" presStyleLbl="node1" presStyleIdx="0" presStyleCnt="1"/>
      <dgm:spPr/>
      <dgm:t>
        <a:bodyPr/>
        <a:lstStyle/>
        <a:p>
          <a:endParaRPr lang="ru-RU"/>
        </a:p>
      </dgm:t>
    </dgm:pt>
    <dgm:pt modelId="{51515FA5-CAA5-4F10-B847-F27D55C16CFA}" type="pres">
      <dgm:prSet presAssocID="{A7762E62-44CD-48AC-B02F-1F69E70F77C7}" presName="parentText" presStyleLbl="node1" presStyleIdx="0" presStyleCnt="1" custScaleX="714460" custScaleY="141429" custLinFactNeighborX="-83285" custLinFactNeighborY="-12308">
        <dgm:presLayoutVars>
          <dgm:chMax val="0"/>
          <dgm:bulletEnabled val="1"/>
        </dgm:presLayoutVars>
      </dgm:prSet>
      <dgm:spPr/>
      <dgm:t>
        <a:bodyPr/>
        <a:lstStyle/>
        <a:p>
          <a:endParaRPr lang="ru-RU"/>
        </a:p>
      </dgm:t>
    </dgm:pt>
    <dgm:pt modelId="{06721B99-02EA-49D7-9CB0-A9809990F5C8}" type="pres">
      <dgm:prSet presAssocID="{A7762E62-44CD-48AC-B02F-1F69E70F77C7}" presName="negativeSpace" presStyleCnt="0"/>
      <dgm:spPr/>
    </dgm:pt>
    <dgm:pt modelId="{20F42D8B-9403-4FC8-86E4-C752578BC5CF}" type="pres">
      <dgm:prSet presAssocID="{A7762E62-44CD-48AC-B02F-1F69E70F77C7}" presName="childText" presStyleLbl="conFgAcc1" presStyleIdx="0" presStyleCnt="1">
        <dgm:presLayoutVars>
          <dgm:bulletEnabled val="1"/>
        </dgm:presLayoutVars>
      </dgm:prSet>
      <dgm:spPr/>
      <dgm:t>
        <a:bodyPr/>
        <a:lstStyle/>
        <a:p>
          <a:endParaRPr lang="ru-RU"/>
        </a:p>
      </dgm:t>
    </dgm:pt>
  </dgm:ptLst>
  <dgm:cxnLst>
    <dgm:cxn modelId="{1AA1F544-61AF-4800-917A-576F7538C7EE}" type="presOf" srcId="{A7762E62-44CD-48AC-B02F-1F69E70F77C7}" destId="{51515FA5-CAA5-4F10-B847-F27D55C16CFA}" srcOrd="1" destOrd="0" presId="urn:microsoft.com/office/officeart/2005/8/layout/list1"/>
    <dgm:cxn modelId="{93BB84E5-336F-4D11-AB92-C29776B4FC81}" type="presOf" srcId="{CD06CE28-B99D-4BA1-AD0C-9EF07EDE60E9}" destId="{6030C538-E120-4501-A18E-2037DECEA900}" srcOrd="0" destOrd="0" presId="urn:microsoft.com/office/officeart/2005/8/layout/list1"/>
    <dgm:cxn modelId="{12AB8BB5-DF03-4438-8AFE-F18E02369264}" srcId="{CD06CE28-B99D-4BA1-AD0C-9EF07EDE60E9}" destId="{A7762E62-44CD-48AC-B02F-1F69E70F77C7}" srcOrd="0" destOrd="0" parTransId="{522DA3FA-774A-4305-930A-0BF3D18BD20D}" sibTransId="{CA696207-3566-4159-990A-5DE3DCCD5B91}"/>
    <dgm:cxn modelId="{F54644FB-E4A1-4303-AF95-010842BCD301}" type="presOf" srcId="{A7762E62-44CD-48AC-B02F-1F69E70F77C7}" destId="{EE13A62D-D2F8-41B5-B79E-DCE877D93E0E}" srcOrd="0" destOrd="0" presId="urn:microsoft.com/office/officeart/2005/8/layout/list1"/>
    <dgm:cxn modelId="{29A8D21C-4F73-400A-92C9-BA4CEE189320}" type="presParOf" srcId="{6030C538-E120-4501-A18E-2037DECEA900}" destId="{F1634376-0F26-428F-A44B-3B38BF358063}" srcOrd="0" destOrd="0" presId="urn:microsoft.com/office/officeart/2005/8/layout/list1"/>
    <dgm:cxn modelId="{A55AC393-B88A-44FF-A997-8FE95C40C05D}" type="presParOf" srcId="{F1634376-0F26-428F-A44B-3B38BF358063}" destId="{EE13A62D-D2F8-41B5-B79E-DCE877D93E0E}" srcOrd="0" destOrd="0" presId="urn:microsoft.com/office/officeart/2005/8/layout/list1"/>
    <dgm:cxn modelId="{282BA753-1123-485C-8192-ACA2F3DE2580}" type="presParOf" srcId="{F1634376-0F26-428F-A44B-3B38BF358063}" destId="{51515FA5-CAA5-4F10-B847-F27D55C16CFA}" srcOrd="1" destOrd="0" presId="urn:microsoft.com/office/officeart/2005/8/layout/list1"/>
    <dgm:cxn modelId="{38FDDC43-4CDB-4016-A030-251750A824D9}" type="presParOf" srcId="{6030C538-E120-4501-A18E-2037DECEA900}" destId="{06721B99-02EA-49D7-9CB0-A9809990F5C8}" srcOrd="1" destOrd="0" presId="urn:microsoft.com/office/officeart/2005/8/layout/list1"/>
    <dgm:cxn modelId="{61CA4B81-0B17-4B66-98BB-7CB1A69D3CCE}" type="presParOf" srcId="{6030C538-E120-4501-A18E-2037DECEA900}" destId="{20F42D8B-9403-4FC8-86E4-C752578BC5CF}"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F42D8B-9403-4FC8-86E4-C752578BC5CF}">
      <dsp:nvSpPr>
        <dsp:cNvPr id="0" name=""/>
        <dsp:cNvSpPr/>
      </dsp:nvSpPr>
      <dsp:spPr>
        <a:xfrm>
          <a:off x="0" y="1859092"/>
          <a:ext cx="8643998" cy="1612800"/>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1515FA5-CAA5-4F10-B847-F27D55C16CFA}">
      <dsp:nvSpPr>
        <dsp:cNvPr id="0" name=""/>
        <dsp:cNvSpPr/>
      </dsp:nvSpPr>
      <dsp:spPr>
        <a:xfrm>
          <a:off x="14286" y="0"/>
          <a:ext cx="8549007" cy="2671989"/>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706" tIns="0" rIns="228706" bIns="0" numCol="1" spcCol="1270" anchor="ctr" anchorCtr="0">
          <a:noAutofit/>
        </a:bodyPr>
        <a:lstStyle/>
        <a:p>
          <a:pPr lvl="0" algn="just" defTabSz="889000">
            <a:lnSpc>
              <a:spcPct val="90000"/>
            </a:lnSpc>
            <a:spcBef>
              <a:spcPct val="0"/>
            </a:spcBef>
            <a:spcAft>
              <a:spcPct val="35000"/>
            </a:spcAft>
          </a:pPr>
          <a:r>
            <a:rPr lang="uz-Cyrl-UZ" sz="2000" kern="1200" smtClean="0"/>
            <a:t>Республикамизнинг лалми майдонларида махсарнинг “Милютин-114” ва “Ғаллаорол” навлари районлаштирилган.</a:t>
          </a:r>
          <a:endParaRPr lang="ru-RU" sz="2000" kern="1200" smtClean="0"/>
        </a:p>
        <a:p>
          <a:pPr lvl="0" algn="just" defTabSz="889000">
            <a:lnSpc>
              <a:spcPct val="90000"/>
            </a:lnSpc>
            <a:spcBef>
              <a:spcPct val="0"/>
            </a:spcBef>
            <a:spcAft>
              <a:spcPct val="35000"/>
            </a:spcAft>
          </a:pPr>
          <a:r>
            <a:rPr lang="uz-Cyrl-UZ" sz="2000" kern="1200" smtClean="0"/>
            <a:t>Бу навлар иккаласи ҳам Суғориладиган ерларда ғалла ва дуккакли ўсимликлар илмий-тадқиқот институтининг Ғаллаорол филиалида яратилган бўлиб, “Милютин-114” нави 1950 йилда, “Ғаллаорол” нави эса 2008 йилда Қишлоқ хўжалик экинлари Давлат реестрига киритилган.</a:t>
          </a:r>
          <a:endParaRPr lang="ru-RU" sz="2000" kern="1200" dirty="0"/>
        </a:p>
      </dsp:txBody>
      <dsp:txXfrm>
        <a:off x="144722" y="130436"/>
        <a:ext cx="8288135" cy="2411117"/>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7192771C-A03D-4399-8509-8D92DAA3F8AA}"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27F76EB0-210D-48B5-BAAA-3A0B258750EE}"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6B579D60-D64B-4D7E-8907-E5F0FF59E040}"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49F99D16-5C0C-4CC6-A344-F5DE6836F686}" type="slidenum">
              <a:rPr lang="ru-RU" smtClean="0"/>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B0E4D4C6-9BBC-40EA-811F-0E0BBAAC8909}"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6F364DE1-D970-4A7D-A754-7358C37D5A1B}"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DF8A1087-E877-44D8-9593-F75835DBB817}"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5F00DFD0-064B-4D4F-AE01-A878B44C1D25}"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85C7CAF7-2CAC-4B8E-B631-59AC9B2221CD}"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211E0C36-145F-44F7-A06B-7C22152758CF}"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49"/>
          <p:cNvGrpSpPr>
            <a:grpSpLocks/>
          </p:cNvGrpSpPr>
          <p:nvPr/>
        </p:nvGrpSpPr>
        <p:grpSpPr bwMode="auto">
          <a:xfrm>
            <a:off x="0" y="0"/>
            <a:ext cx="8805863" cy="6858000"/>
            <a:chOff x="0" y="0"/>
            <a:chExt cx="5547" cy="4320"/>
          </a:xfrm>
        </p:grpSpPr>
        <p:grpSp>
          <p:nvGrpSpPr>
            <p:cNvPr id="3"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4"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5"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2"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2"/>
          <p:cNvGrpSpPr>
            <a:grpSpLocks/>
          </p:cNvGrpSpPr>
          <p:nvPr/>
        </p:nvGrpSpPr>
        <p:grpSpPr bwMode="auto">
          <a:xfrm>
            <a:off x="0" y="0"/>
            <a:ext cx="9140825" cy="6851650"/>
            <a:chOff x="0" y="0"/>
            <a:chExt cx="5758" cy="4316"/>
          </a:xfrm>
        </p:grpSpPr>
        <p:sp>
          <p:nvSpPr>
            <p:cNvPr id="287747" name="Freeform 3"/>
            <p:cNvSpPr>
              <a:spLocks/>
            </p:cNvSpPr>
            <p:nvPr/>
          </p:nvSpPr>
          <p:spPr bwMode="hidden">
            <a:xfrm>
              <a:off x="1812" y="2811"/>
              <a:ext cx="3946" cy="1505"/>
            </a:xfrm>
            <a:custGeom>
              <a:avLst/>
              <a:gdLst/>
              <a:ahLst/>
              <a:cxnLst>
                <a:cxn ang="0">
                  <a:pos x="149" y="1505"/>
                </a:cxn>
                <a:cxn ang="0">
                  <a:pos x="687" y="1331"/>
                </a:cxn>
                <a:cxn ang="0">
                  <a:pos x="1213" y="1157"/>
                </a:cxn>
                <a:cxn ang="0">
                  <a:pos x="1728" y="977"/>
                </a:cxn>
                <a:cxn ang="0">
                  <a:pos x="2218" y="792"/>
                </a:cxn>
                <a:cxn ang="0">
                  <a:pos x="2457" y="696"/>
                </a:cxn>
                <a:cxn ang="0">
                  <a:pos x="2690" y="606"/>
                </a:cxn>
                <a:cxn ang="0">
                  <a:pos x="2918" y="510"/>
                </a:cxn>
                <a:cxn ang="0">
                  <a:pos x="3139" y="420"/>
                </a:cxn>
                <a:cxn ang="0">
                  <a:pos x="3348" y="324"/>
                </a:cxn>
                <a:cxn ang="0">
                  <a:pos x="3551" y="234"/>
                </a:cxn>
                <a:cxn ang="0">
                  <a:pos x="3749" y="138"/>
                </a:cxn>
                <a:cxn ang="0">
                  <a:pos x="3934" y="48"/>
                </a:cxn>
                <a:cxn ang="0">
                  <a:pos x="3934" y="0"/>
                </a:cxn>
                <a:cxn ang="0">
                  <a:pos x="3743" y="96"/>
                </a:cxn>
                <a:cxn ang="0">
                  <a:pos x="3539" y="192"/>
                </a:cxn>
                <a:cxn ang="0">
                  <a:pos x="3330" y="288"/>
                </a:cxn>
                <a:cxn ang="0">
                  <a:pos x="3115" y="384"/>
                </a:cxn>
                <a:cxn ang="0">
                  <a:pos x="2888" y="480"/>
                </a:cxn>
                <a:cxn ang="0">
                  <a:pos x="2654" y="576"/>
                </a:cxn>
                <a:cxn ang="0">
                  <a:pos x="2409" y="672"/>
                </a:cxn>
                <a:cxn ang="0">
                  <a:pos x="2164" y="768"/>
                </a:cxn>
                <a:cxn ang="0">
                  <a:pos x="1907" y="864"/>
                </a:cxn>
                <a:cxn ang="0">
                  <a:pos x="1650" y="960"/>
                </a:cxn>
                <a:cxn ang="0">
                  <a:pos x="1112" y="1145"/>
                </a:cxn>
                <a:cxn ang="0">
                  <a:pos x="562" y="1331"/>
                </a:cxn>
                <a:cxn ang="0">
                  <a:pos x="0" y="1505"/>
                </a:cxn>
                <a:cxn ang="0">
                  <a:pos x="149" y="1505"/>
                </a:cxn>
                <a:cxn ang="0">
                  <a:pos x="149" y="1505"/>
                </a:cxn>
              </a:cxnLst>
              <a:rect l="0" t="0" r="r" b="b"/>
              <a:pathLst>
                <a:path w="3934" h="1505">
                  <a:moveTo>
                    <a:pt x="149" y="1505"/>
                  </a:moveTo>
                  <a:lnTo>
                    <a:pt x="687" y="1331"/>
                  </a:lnTo>
                  <a:lnTo>
                    <a:pt x="1213" y="1157"/>
                  </a:lnTo>
                  <a:lnTo>
                    <a:pt x="1728" y="977"/>
                  </a:lnTo>
                  <a:lnTo>
                    <a:pt x="2218" y="792"/>
                  </a:lnTo>
                  <a:lnTo>
                    <a:pt x="2457" y="696"/>
                  </a:lnTo>
                  <a:lnTo>
                    <a:pt x="2690" y="606"/>
                  </a:lnTo>
                  <a:lnTo>
                    <a:pt x="2918" y="510"/>
                  </a:lnTo>
                  <a:lnTo>
                    <a:pt x="3139" y="420"/>
                  </a:lnTo>
                  <a:lnTo>
                    <a:pt x="3348" y="324"/>
                  </a:lnTo>
                  <a:lnTo>
                    <a:pt x="3551" y="234"/>
                  </a:lnTo>
                  <a:lnTo>
                    <a:pt x="3749" y="138"/>
                  </a:lnTo>
                  <a:lnTo>
                    <a:pt x="3934" y="48"/>
                  </a:lnTo>
                  <a:lnTo>
                    <a:pt x="3934" y="0"/>
                  </a:lnTo>
                  <a:lnTo>
                    <a:pt x="3743" y="96"/>
                  </a:lnTo>
                  <a:lnTo>
                    <a:pt x="3539" y="192"/>
                  </a:lnTo>
                  <a:lnTo>
                    <a:pt x="3330" y="288"/>
                  </a:lnTo>
                  <a:lnTo>
                    <a:pt x="3115" y="384"/>
                  </a:lnTo>
                  <a:lnTo>
                    <a:pt x="2888" y="480"/>
                  </a:lnTo>
                  <a:lnTo>
                    <a:pt x="2654" y="576"/>
                  </a:lnTo>
                  <a:lnTo>
                    <a:pt x="2409" y="672"/>
                  </a:lnTo>
                  <a:lnTo>
                    <a:pt x="2164" y="768"/>
                  </a:lnTo>
                  <a:lnTo>
                    <a:pt x="1907" y="864"/>
                  </a:lnTo>
                  <a:lnTo>
                    <a:pt x="1650" y="960"/>
                  </a:lnTo>
                  <a:lnTo>
                    <a:pt x="1112" y="1145"/>
                  </a:lnTo>
                  <a:lnTo>
                    <a:pt x="562" y="1331"/>
                  </a:lnTo>
                  <a:lnTo>
                    <a:pt x="0" y="1505"/>
                  </a:lnTo>
                  <a:lnTo>
                    <a:pt x="149" y="1505"/>
                  </a:lnTo>
                  <a:lnTo>
                    <a:pt x="149" y="1505"/>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48" name="Freeform 4"/>
            <p:cNvSpPr>
              <a:spLocks/>
            </p:cNvSpPr>
            <p:nvPr/>
          </p:nvSpPr>
          <p:spPr bwMode="hidden">
            <a:xfrm>
              <a:off x="4025" y="3627"/>
              <a:ext cx="1733" cy="689"/>
            </a:xfrm>
            <a:custGeom>
              <a:avLst/>
              <a:gdLst/>
              <a:ahLst/>
              <a:cxnLst>
                <a:cxn ang="0">
                  <a:pos x="132" y="689"/>
                </a:cxn>
                <a:cxn ang="0">
                  <a:pos x="550" y="527"/>
                </a:cxn>
                <a:cxn ang="0">
                  <a:pos x="963" y="365"/>
                </a:cxn>
                <a:cxn ang="0">
                  <a:pos x="1160" y="287"/>
                </a:cxn>
                <a:cxn ang="0">
                  <a:pos x="1357" y="203"/>
                </a:cxn>
                <a:cxn ang="0">
                  <a:pos x="1549" y="126"/>
                </a:cxn>
                <a:cxn ang="0">
                  <a:pos x="1728" y="48"/>
                </a:cxn>
                <a:cxn ang="0">
                  <a:pos x="1728" y="0"/>
                </a:cxn>
                <a:cxn ang="0">
                  <a:pos x="1531" y="84"/>
                </a:cxn>
                <a:cxn ang="0">
                  <a:pos x="1327" y="167"/>
                </a:cxn>
                <a:cxn ang="0">
                  <a:pos x="1118" y="257"/>
                </a:cxn>
                <a:cxn ang="0">
                  <a:pos x="903" y="341"/>
                </a:cxn>
                <a:cxn ang="0">
                  <a:pos x="454" y="515"/>
                </a:cxn>
                <a:cxn ang="0">
                  <a:pos x="0" y="689"/>
                </a:cxn>
                <a:cxn ang="0">
                  <a:pos x="132" y="689"/>
                </a:cxn>
                <a:cxn ang="0">
                  <a:pos x="132" y="689"/>
                </a:cxn>
              </a:cxnLst>
              <a:rect l="0" t="0" r="r" b="b"/>
              <a:pathLst>
                <a:path w="1728" h="689">
                  <a:moveTo>
                    <a:pt x="132" y="689"/>
                  </a:moveTo>
                  <a:lnTo>
                    <a:pt x="550" y="527"/>
                  </a:lnTo>
                  <a:lnTo>
                    <a:pt x="963" y="365"/>
                  </a:lnTo>
                  <a:lnTo>
                    <a:pt x="1160" y="287"/>
                  </a:lnTo>
                  <a:lnTo>
                    <a:pt x="1357" y="203"/>
                  </a:lnTo>
                  <a:lnTo>
                    <a:pt x="1549" y="126"/>
                  </a:lnTo>
                  <a:lnTo>
                    <a:pt x="1728" y="48"/>
                  </a:lnTo>
                  <a:lnTo>
                    <a:pt x="1728" y="0"/>
                  </a:lnTo>
                  <a:lnTo>
                    <a:pt x="1531" y="84"/>
                  </a:lnTo>
                  <a:lnTo>
                    <a:pt x="1327" y="167"/>
                  </a:lnTo>
                  <a:lnTo>
                    <a:pt x="1118" y="257"/>
                  </a:lnTo>
                  <a:lnTo>
                    <a:pt x="903" y="341"/>
                  </a:lnTo>
                  <a:lnTo>
                    <a:pt x="454" y="515"/>
                  </a:lnTo>
                  <a:lnTo>
                    <a:pt x="0" y="689"/>
                  </a:lnTo>
                  <a:lnTo>
                    <a:pt x="132" y="689"/>
                  </a:lnTo>
                  <a:lnTo>
                    <a:pt x="132" y="689"/>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49" name="Freeform 5"/>
            <p:cNvSpPr>
              <a:spLocks/>
            </p:cNvSpPr>
            <p:nvPr/>
          </p:nvSpPr>
          <p:spPr bwMode="hidden">
            <a:xfrm>
              <a:off x="0" y="0"/>
              <a:ext cx="5578" cy="3447"/>
            </a:xfrm>
            <a:custGeom>
              <a:avLst/>
              <a:gdLst/>
              <a:ahLst/>
              <a:cxnLst>
                <a:cxn ang="0">
                  <a:pos x="5561" y="929"/>
                </a:cxn>
                <a:cxn ang="0">
                  <a:pos x="5537" y="773"/>
                </a:cxn>
                <a:cxn ang="0">
                  <a:pos x="5453" y="629"/>
                </a:cxn>
                <a:cxn ang="0">
                  <a:pos x="5327" y="492"/>
                </a:cxn>
                <a:cxn ang="0">
                  <a:pos x="5148" y="366"/>
                </a:cxn>
                <a:cxn ang="0">
                  <a:pos x="4921" y="252"/>
                </a:cxn>
                <a:cxn ang="0">
                  <a:pos x="4652" y="144"/>
                </a:cxn>
                <a:cxn ang="0">
                  <a:pos x="4341" y="48"/>
                </a:cxn>
                <a:cxn ang="0">
                  <a:pos x="4000" y="0"/>
                </a:cxn>
                <a:cxn ang="0">
                  <a:pos x="4359" y="90"/>
                </a:cxn>
                <a:cxn ang="0">
                  <a:pos x="4670" y="192"/>
                </a:cxn>
                <a:cxn ang="0">
                  <a:pos x="4933" y="306"/>
                </a:cxn>
                <a:cxn ang="0">
                  <a:pos x="5148" y="426"/>
                </a:cxn>
                <a:cxn ang="0">
                  <a:pos x="5315" y="557"/>
                </a:cxn>
                <a:cxn ang="0">
                  <a:pos x="5429" y="701"/>
                </a:cxn>
                <a:cxn ang="0">
                  <a:pos x="5489" y="851"/>
                </a:cxn>
                <a:cxn ang="0">
                  <a:pos x="5489" y="1013"/>
                </a:cxn>
                <a:cxn ang="0">
                  <a:pos x="5441" y="1163"/>
                </a:cxn>
                <a:cxn ang="0">
                  <a:pos x="5345" y="1319"/>
                </a:cxn>
                <a:cxn ang="0">
                  <a:pos x="5202" y="1475"/>
                </a:cxn>
                <a:cxn ang="0">
                  <a:pos x="5017" y="1630"/>
                </a:cxn>
                <a:cxn ang="0">
                  <a:pos x="4789" y="1786"/>
                </a:cxn>
                <a:cxn ang="0">
                  <a:pos x="4526" y="1948"/>
                </a:cxn>
                <a:cxn ang="0">
                  <a:pos x="4215" y="2104"/>
                </a:cxn>
                <a:cxn ang="0">
                  <a:pos x="3875" y="2260"/>
                </a:cxn>
                <a:cxn ang="0">
                  <a:pos x="3498" y="2416"/>
                </a:cxn>
                <a:cxn ang="0">
                  <a:pos x="3085" y="2566"/>
                </a:cxn>
                <a:cxn ang="0">
                  <a:pos x="2643" y="2715"/>
                </a:cxn>
                <a:cxn ang="0">
                  <a:pos x="2164" y="2865"/>
                </a:cxn>
                <a:cxn ang="0">
                  <a:pos x="1662" y="3009"/>
                </a:cxn>
                <a:cxn ang="0">
                  <a:pos x="1136" y="3147"/>
                </a:cxn>
                <a:cxn ang="0">
                  <a:pos x="580" y="3279"/>
                </a:cxn>
                <a:cxn ang="0">
                  <a:pos x="0" y="3447"/>
                </a:cxn>
                <a:cxn ang="0">
                  <a:pos x="867" y="3249"/>
                </a:cxn>
                <a:cxn ang="0">
                  <a:pos x="1417" y="3105"/>
                </a:cxn>
                <a:cxn ang="0">
                  <a:pos x="1937" y="2961"/>
                </a:cxn>
                <a:cxn ang="0">
                  <a:pos x="2434" y="2817"/>
                </a:cxn>
                <a:cxn ang="0">
                  <a:pos x="2900" y="2668"/>
                </a:cxn>
                <a:cxn ang="0">
                  <a:pos x="3330" y="2512"/>
                </a:cxn>
                <a:cxn ang="0">
                  <a:pos x="3731" y="2356"/>
                </a:cxn>
                <a:cxn ang="0">
                  <a:pos x="4096" y="2200"/>
                </a:cxn>
                <a:cxn ang="0">
                  <a:pos x="4425" y="2038"/>
                </a:cxn>
                <a:cxn ang="0">
                  <a:pos x="4718" y="1876"/>
                </a:cxn>
                <a:cxn ang="0">
                  <a:pos x="4969" y="1720"/>
                </a:cxn>
                <a:cxn ang="0">
                  <a:pos x="5178" y="1559"/>
                </a:cxn>
                <a:cxn ang="0">
                  <a:pos x="5339" y="1397"/>
                </a:cxn>
                <a:cxn ang="0">
                  <a:pos x="5459" y="1241"/>
                </a:cxn>
                <a:cxn ang="0">
                  <a:pos x="5537" y="1085"/>
                </a:cxn>
                <a:cxn ang="0">
                  <a:pos x="5555" y="1007"/>
                </a:cxn>
              </a:cxnLst>
              <a:rect l="0" t="0" r="r" b="b"/>
              <a:pathLst>
                <a:path w="5561" h="3447">
                  <a:moveTo>
                    <a:pt x="5555" y="1007"/>
                  </a:moveTo>
                  <a:lnTo>
                    <a:pt x="5561" y="929"/>
                  </a:lnTo>
                  <a:lnTo>
                    <a:pt x="5555" y="851"/>
                  </a:lnTo>
                  <a:lnTo>
                    <a:pt x="5537" y="773"/>
                  </a:lnTo>
                  <a:lnTo>
                    <a:pt x="5501" y="701"/>
                  </a:lnTo>
                  <a:lnTo>
                    <a:pt x="5453" y="629"/>
                  </a:lnTo>
                  <a:lnTo>
                    <a:pt x="5399" y="563"/>
                  </a:lnTo>
                  <a:lnTo>
                    <a:pt x="5327" y="492"/>
                  </a:lnTo>
                  <a:lnTo>
                    <a:pt x="5244" y="432"/>
                  </a:lnTo>
                  <a:lnTo>
                    <a:pt x="5148" y="366"/>
                  </a:lnTo>
                  <a:lnTo>
                    <a:pt x="5040" y="306"/>
                  </a:lnTo>
                  <a:lnTo>
                    <a:pt x="4921" y="252"/>
                  </a:lnTo>
                  <a:lnTo>
                    <a:pt x="4795" y="198"/>
                  </a:lnTo>
                  <a:lnTo>
                    <a:pt x="4652" y="144"/>
                  </a:lnTo>
                  <a:lnTo>
                    <a:pt x="4502" y="90"/>
                  </a:lnTo>
                  <a:lnTo>
                    <a:pt x="4341" y="48"/>
                  </a:lnTo>
                  <a:lnTo>
                    <a:pt x="4167" y="0"/>
                  </a:lnTo>
                  <a:lnTo>
                    <a:pt x="4000" y="0"/>
                  </a:lnTo>
                  <a:lnTo>
                    <a:pt x="4185" y="42"/>
                  </a:lnTo>
                  <a:lnTo>
                    <a:pt x="4359" y="90"/>
                  </a:lnTo>
                  <a:lnTo>
                    <a:pt x="4520" y="138"/>
                  </a:lnTo>
                  <a:lnTo>
                    <a:pt x="4670" y="192"/>
                  </a:lnTo>
                  <a:lnTo>
                    <a:pt x="4807" y="246"/>
                  </a:lnTo>
                  <a:lnTo>
                    <a:pt x="4933" y="306"/>
                  </a:lnTo>
                  <a:lnTo>
                    <a:pt x="5046" y="366"/>
                  </a:lnTo>
                  <a:lnTo>
                    <a:pt x="5148" y="426"/>
                  </a:lnTo>
                  <a:lnTo>
                    <a:pt x="5238" y="492"/>
                  </a:lnTo>
                  <a:lnTo>
                    <a:pt x="5315" y="557"/>
                  </a:lnTo>
                  <a:lnTo>
                    <a:pt x="5381" y="629"/>
                  </a:lnTo>
                  <a:lnTo>
                    <a:pt x="5429" y="701"/>
                  </a:lnTo>
                  <a:lnTo>
                    <a:pt x="5465" y="779"/>
                  </a:lnTo>
                  <a:lnTo>
                    <a:pt x="5489" y="851"/>
                  </a:lnTo>
                  <a:lnTo>
                    <a:pt x="5495" y="935"/>
                  </a:lnTo>
                  <a:lnTo>
                    <a:pt x="5489" y="1013"/>
                  </a:lnTo>
                  <a:lnTo>
                    <a:pt x="5471" y="1091"/>
                  </a:lnTo>
                  <a:lnTo>
                    <a:pt x="5441" y="1163"/>
                  </a:lnTo>
                  <a:lnTo>
                    <a:pt x="5399" y="1241"/>
                  </a:lnTo>
                  <a:lnTo>
                    <a:pt x="5345" y="1319"/>
                  </a:lnTo>
                  <a:lnTo>
                    <a:pt x="5280" y="1397"/>
                  </a:lnTo>
                  <a:lnTo>
                    <a:pt x="5202" y="1475"/>
                  </a:lnTo>
                  <a:lnTo>
                    <a:pt x="5118" y="1553"/>
                  </a:lnTo>
                  <a:lnTo>
                    <a:pt x="5017" y="1630"/>
                  </a:lnTo>
                  <a:lnTo>
                    <a:pt x="4909" y="1708"/>
                  </a:lnTo>
                  <a:lnTo>
                    <a:pt x="4789" y="1786"/>
                  </a:lnTo>
                  <a:lnTo>
                    <a:pt x="4664" y="1870"/>
                  </a:lnTo>
                  <a:lnTo>
                    <a:pt x="4526" y="1948"/>
                  </a:lnTo>
                  <a:lnTo>
                    <a:pt x="4377" y="2026"/>
                  </a:lnTo>
                  <a:lnTo>
                    <a:pt x="4215" y="2104"/>
                  </a:lnTo>
                  <a:lnTo>
                    <a:pt x="4048" y="2182"/>
                  </a:lnTo>
                  <a:lnTo>
                    <a:pt x="3875" y="2260"/>
                  </a:lnTo>
                  <a:lnTo>
                    <a:pt x="3689" y="2338"/>
                  </a:lnTo>
                  <a:lnTo>
                    <a:pt x="3498" y="2416"/>
                  </a:lnTo>
                  <a:lnTo>
                    <a:pt x="3295" y="2488"/>
                  </a:lnTo>
                  <a:lnTo>
                    <a:pt x="3085" y="2566"/>
                  </a:lnTo>
                  <a:lnTo>
                    <a:pt x="2864" y="2644"/>
                  </a:lnTo>
                  <a:lnTo>
                    <a:pt x="2643" y="2715"/>
                  </a:lnTo>
                  <a:lnTo>
                    <a:pt x="2410" y="2793"/>
                  </a:lnTo>
                  <a:lnTo>
                    <a:pt x="2164" y="2865"/>
                  </a:lnTo>
                  <a:lnTo>
                    <a:pt x="1919" y="2937"/>
                  </a:lnTo>
                  <a:lnTo>
                    <a:pt x="1662" y="3009"/>
                  </a:lnTo>
                  <a:lnTo>
                    <a:pt x="1399" y="3075"/>
                  </a:lnTo>
                  <a:lnTo>
                    <a:pt x="1136" y="3147"/>
                  </a:lnTo>
                  <a:lnTo>
                    <a:pt x="861" y="3213"/>
                  </a:lnTo>
                  <a:lnTo>
                    <a:pt x="580" y="3279"/>
                  </a:lnTo>
                  <a:lnTo>
                    <a:pt x="0" y="3411"/>
                  </a:lnTo>
                  <a:lnTo>
                    <a:pt x="0" y="3447"/>
                  </a:lnTo>
                  <a:lnTo>
                    <a:pt x="586" y="3315"/>
                  </a:lnTo>
                  <a:lnTo>
                    <a:pt x="867" y="3249"/>
                  </a:lnTo>
                  <a:lnTo>
                    <a:pt x="1148" y="3177"/>
                  </a:lnTo>
                  <a:lnTo>
                    <a:pt x="1417" y="3105"/>
                  </a:lnTo>
                  <a:lnTo>
                    <a:pt x="1680" y="3039"/>
                  </a:lnTo>
                  <a:lnTo>
                    <a:pt x="1937" y="2961"/>
                  </a:lnTo>
                  <a:lnTo>
                    <a:pt x="2188" y="2889"/>
                  </a:lnTo>
                  <a:lnTo>
                    <a:pt x="2434" y="2817"/>
                  </a:lnTo>
                  <a:lnTo>
                    <a:pt x="2673" y="2739"/>
                  </a:lnTo>
                  <a:lnTo>
                    <a:pt x="2900" y="2668"/>
                  </a:lnTo>
                  <a:lnTo>
                    <a:pt x="3121" y="2590"/>
                  </a:lnTo>
                  <a:lnTo>
                    <a:pt x="3330" y="2512"/>
                  </a:lnTo>
                  <a:lnTo>
                    <a:pt x="3534" y="2434"/>
                  </a:lnTo>
                  <a:lnTo>
                    <a:pt x="3731" y="2356"/>
                  </a:lnTo>
                  <a:lnTo>
                    <a:pt x="3916" y="2278"/>
                  </a:lnTo>
                  <a:lnTo>
                    <a:pt x="4096" y="2200"/>
                  </a:lnTo>
                  <a:lnTo>
                    <a:pt x="4263" y="2116"/>
                  </a:lnTo>
                  <a:lnTo>
                    <a:pt x="4425" y="2038"/>
                  </a:lnTo>
                  <a:lnTo>
                    <a:pt x="4574" y="1960"/>
                  </a:lnTo>
                  <a:lnTo>
                    <a:pt x="4718" y="1876"/>
                  </a:lnTo>
                  <a:lnTo>
                    <a:pt x="4849" y="1798"/>
                  </a:lnTo>
                  <a:lnTo>
                    <a:pt x="4969" y="1720"/>
                  </a:lnTo>
                  <a:lnTo>
                    <a:pt x="5076" y="1636"/>
                  </a:lnTo>
                  <a:lnTo>
                    <a:pt x="5178" y="1559"/>
                  </a:lnTo>
                  <a:lnTo>
                    <a:pt x="5262" y="1481"/>
                  </a:lnTo>
                  <a:lnTo>
                    <a:pt x="5339" y="1397"/>
                  </a:lnTo>
                  <a:lnTo>
                    <a:pt x="5405" y="1319"/>
                  </a:lnTo>
                  <a:lnTo>
                    <a:pt x="5459" y="1241"/>
                  </a:lnTo>
                  <a:lnTo>
                    <a:pt x="5507" y="1163"/>
                  </a:lnTo>
                  <a:lnTo>
                    <a:pt x="5537" y="1085"/>
                  </a:lnTo>
                  <a:lnTo>
                    <a:pt x="5555" y="1007"/>
                  </a:lnTo>
                  <a:lnTo>
                    <a:pt x="5555" y="1007"/>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0" name="Freeform 6"/>
            <p:cNvSpPr>
              <a:spLocks/>
            </p:cNvSpPr>
            <p:nvPr/>
          </p:nvSpPr>
          <p:spPr bwMode="hidden">
            <a:xfrm>
              <a:off x="4942" y="0"/>
              <a:ext cx="816" cy="276"/>
            </a:xfrm>
            <a:custGeom>
              <a:avLst/>
              <a:gdLst/>
              <a:ahLst/>
              <a:cxnLst>
                <a:cxn ang="0">
                  <a:pos x="813" y="222"/>
                </a:cxn>
                <a:cxn ang="0">
                  <a:pos x="670" y="162"/>
                </a:cxn>
                <a:cxn ang="0">
                  <a:pos x="514" y="108"/>
                </a:cxn>
                <a:cxn ang="0">
                  <a:pos x="347" y="54"/>
                </a:cxn>
                <a:cxn ang="0">
                  <a:pos x="167" y="0"/>
                </a:cxn>
                <a:cxn ang="0">
                  <a:pos x="0" y="0"/>
                </a:cxn>
                <a:cxn ang="0">
                  <a:pos x="227" y="60"/>
                </a:cxn>
                <a:cxn ang="0">
                  <a:pos x="442" y="132"/>
                </a:cxn>
                <a:cxn ang="0">
                  <a:pos x="634" y="204"/>
                </a:cxn>
                <a:cxn ang="0">
                  <a:pos x="813" y="276"/>
                </a:cxn>
                <a:cxn ang="0">
                  <a:pos x="813" y="222"/>
                </a:cxn>
                <a:cxn ang="0">
                  <a:pos x="813" y="222"/>
                </a:cxn>
              </a:cxnLst>
              <a:rect l="0" t="0" r="r" b="b"/>
              <a:pathLst>
                <a:path w="813" h="276">
                  <a:moveTo>
                    <a:pt x="813" y="222"/>
                  </a:moveTo>
                  <a:lnTo>
                    <a:pt x="670" y="162"/>
                  </a:lnTo>
                  <a:lnTo>
                    <a:pt x="514" y="108"/>
                  </a:lnTo>
                  <a:lnTo>
                    <a:pt x="347" y="54"/>
                  </a:lnTo>
                  <a:lnTo>
                    <a:pt x="167" y="0"/>
                  </a:lnTo>
                  <a:lnTo>
                    <a:pt x="0" y="0"/>
                  </a:lnTo>
                  <a:lnTo>
                    <a:pt x="227" y="60"/>
                  </a:lnTo>
                  <a:lnTo>
                    <a:pt x="442" y="132"/>
                  </a:lnTo>
                  <a:lnTo>
                    <a:pt x="634" y="204"/>
                  </a:lnTo>
                  <a:lnTo>
                    <a:pt x="813" y="276"/>
                  </a:lnTo>
                  <a:lnTo>
                    <a:pt x="813" y="222"/>
                  </a:lnTo>
                  <a:lnTo>
                    <a:pt x="813" y="222"/>
                  </a:lnTo>
                  <a:close/>
                </a:path>
              </a:pathLst>
            </a:custGeom>
            <a:gradFill rotWithShape="1">
              <a:gsLst>
                <a:gs pos="0">
                  <a:schemeClr val="bg2"/>
                </a:gs>
                <a:gs pos="50000">
                  <a:schemeClr val="bg2">
                    <a:gamma/>
                    <a:tint val="81961"/>
                    <a:invGamma/>
                  </a:schemeClr>
                </a:gs>
                <a:gs pos="100000">
                  <a:schemeClr val="bg2"/>
                </a:gs>
              </a:gsLst>
              <a:lin ang="0" scaled="1"/>
            </a:gradFill>
            <a:ln w="0" cmpd="sng">
              <a:noFill/>
              <a:round/>
              <a:headEnd/>
              <a:tailEnd/>
            </a:ln>
          </p:spPr>
          <p:txBody>
            <a:bodyPr/>
            <a:lstStyle/>
            <a:p>
              <a:endParaRPr lang="ru-RU"/>
            </a:p>
          </p:txBody>
        </p:sp>
        <p:sp>
          <p:nvSpPr>
            <p:cNvPr id="287751" name="Freeform 7"/>
            <p:cNvSpPr>
              <a:spLocks/>
            </p:cNvSpPr>
            <p:nvPr/>
          </p:nvSpPr>
          <p:spPr bwMode="hidden">
            <a:xfrm>
              <a:off x="0" y="1984"/>
              <a:ext cx="5758" cy="2098"/>
            </a:xfrm>
            <a:custGeom>
              <a:avLst/>
              <a:gdLst/>
              <a:ahLst/>
              <a:cxnLst>
                <a:cxn ang="0">
                  <a:pos x="5740" y="0"/>
                </a:cxn>
                <a:cxn ang="0">
                  <a:pos x="5638" y="72"/>
                </a:cxn>
                <a:cxn ang="0">
                  <a:pos x="5537" y="138"/>
                </a:cxn>
                <a:cxn ang="0">
                  <a:pos x="5423" y="210"/>
                </a:cxn>
                <a:cxn ang="0">
                  <a:pos x="5304" y="276"/>
                </a:cxn>
                <a:cxn ang="0">
                  <a:pos x="5052" y="414"/>
                </a:cxn>
                <a:cxn ang="0">
                  <a:pos x="4777" y="552"/>
                </a:cxn>
                <a:cxn ang="0">
                  <a:pos x="4478" y="690"/>
                </a:cxn>
                <a:cxn ang="0">
                  <a:pos x="4162" y="827"/>
                </a:cxn>
                <a:cxn ang="0">
                  <a:pos x="3827" y="959"/>
                </a:cxn>
                <a:cxn ang="0">
                  <a:pos x="3468" y="1091"/>
                </a:cxn>
                <a:cxn ang="0">
                  <a:pos x="3091" y="1223"/>
                </a:cxn>
                <a:cxn ang="0">
                  <a:pos x="2697" y="1355"/>
                </a:cxn>
                <a:cxn ang="0">
                  <a:pos x="2284" y="1481"/>
                </a:cxn>
                <a:cxn ang="0">
                  <a:pos x="1860" y="1601"/>
                </a:cxn>
                <a:cxn ang="0">
                  <a:pos x="1417" y="1721"/>
                </a:cxn>
                <a:cxn ang="0">
                  <a:pos x="957" y="1834"/>
                </a:cxn>
                <a:cxn ang="0">
                  <a:pos x="484" y="1948"/>
                </a:cxn>
                <a:cxn ang="0">
                  <a:pos x="0" y="2056"/>
                </a:cxn>
                <a:cxn ang="0">
                  <a:pos x="0" y="2098"/>
                </a:cxn>
                <a:cxn ang="0">
                  <a:pos x="478" y="1990"/>
                </a:cxn>
                <a:cxn ang="0">
                  <a:pos x="951" y="1882"/>
                </a:cxn>
                <a:cxn ang="0">
                  <a:pos x="1405" y="1763"/>
                </a:cxn>
                <a:cxn ang="0">
                  <a:pos x="1842" y="1649"/>
                </a:cxn>
                <a:cxn ang="0">
                  <a:pos x="2266" y="1523"/>
                </a:cxn>
                <a:cxn ang="0">
                  <a:pos x="2679" y="1397"/>
                </a:cxn>
                <a:cxn ang="0">
                  <a:pos x="3067" y="1271"/>
                </a:cxn>
                <a:cxn ang="0">
                  <a:pos x="3444" y="1139"/>
                </a:cxn>
                <a:cxn ang="0">
                  <a:pos x="3803" y="1007"/>
                </a:cxn>
                <a:cxn ang="0">
                  <a:pos x="4138" y="875"/>
                </a:cxn>
                <a:cxn ang="0">
                  <a:pos x="4460" y="737"/>
                </a:cxn>
                <a:cxn ang="0">
                  <a:pos x="4759" y="600"/>
                </a:cxn>
                <a:cxn ang="0">
                  <a:pos x="5040" y="462"/>
                </a:cxn>
                <a:cxn ang="0">
                  <a:pos x="5292" y="324"/>
                </a:cxn>
                <a:cxn ang="0">
                  <a:pos x="5531" y="186"/>
                </a:cxn>
                <a:cxn ang="0">
                  <a:pos x="5740" y="48"/>
                </a:cxn>
                <a:cxn ang="0">
                  <a:pos x="5740" y="0"/>
                </a:cxn>
                <a:cxn ang="0">
                  <a:pos x="5740" y="0"/>
                </a:cxn>
              </a:cxnLst>
              <a:rect l="0" t="0" r="r" b="b"/>
              <a:pathLst>
                <a:path w="5740" h="2098">
                  <a:moveTo>
                    <a:pt x="5740" y="0"/>
                  </a:moveTo>
                  <a:lnTo>
                    <a:pt x="5638" y="72"/>
                  </a:lnTo>
                  <a:lnTo>
                    <a:pt x="5537" y="138"/>
                  </a:lnTo>
                  <a:lnTo>
                    <a:pt x="5423" y="210"/>
                  </a:lnTo>
                  <a:lnTo>
                    <a:pt x="5304" y="276"/>
                  </a:lnTo>
                  <a:lnTo>
                    <a:pt x="5052" y="414"/>
                  </a:lnTo>
                  <a:lnTo>
                    <a:pt x="4777" y="552"/>
                  </a:lnTo>
                  <a:lnTo>
                    <a:pt x="4478" y="690"/>
                  </a:lnTo>
                  <a:lnTo>
                    <a:pt x="4162" y="827"/>
                  </a:lnTo>
                  <a:lnTo>
                    <a:pt x="3827" y="959"/>
                  </a:lnTo>
                  <a:lnTo>
                    <a:pt x="3468" y="1091"/>
                  </a:lnTo>
                  <a:lnTo>
                    <a:pt x="3091" y="1223"/>
                  </a:lnTo>
                  <a:lnTo>
                    <a:pt x="2697" y="1355"/>
                  </a:lnTo>
                  <a:lnTo>
                    <a:pt x="2284" y="1481"/>
                  </a:lnTo>
                  <a:lnTo>
                    <a:pt x="1860" y="1601"/>
                  </a:lnTo>
                  <a:lnTo>
                    <a:pt x="1417" y="1721"/>
                  </a:lnTo>
                  <a:lnTo>
                    <a:pt x="957" y="1834"/>
                  </a:lnTo>
                  <a:lnTo>
                    <a:pt x="484" y="1948"/>
                  </a:lnTo>
                  <a:lnTo>
                    <a:pt x="0" y="2056"/>
                  </a:lnTo>
                  <a:lnTo>
                    <a:pt x="0" y="2098"/>
                  </a:lnTo>
                  <a:lnTo>
                    <a:pt x="478" y="1990"/>
                  </a:lnTo>
                  <a:lnTo>
                    <a:pt x="951" y="1882"/>
                  </a:lnTo>
                  <a:lnTo>
                    <a:pt x="1405" y="1763"/>
                  </a:lnTo>
                  <a:lnTo>
                    <a:pt x="1842" y="1649"/>
                  </a:lnTo>
                  <a:lnTo>
                    <a:pt x="2266" y="1523"/>
                  </a:lnTo>
                  <a:lnTo>
                    <a:pt x="2679" y="1397"/>
                  </a:lnTo>
                  <a:lnTo>
                    <a:pt x="3067" y="1271"/>
                  </a:lnTo>
                  <a:lnTo>
                    <a:pt x="3444" y="1139"/>
                  </a:lnTo>
                  <a:lnTo>
                    <a:pt x="3803" y="1007"/>
                  </a:lnTo>
                  <a:lnTo>
                    <a:pt x="4138" y="875"/>
                  </a:lnTo>
                  <a:lnTo>
                    <a:pt x="4460" y="737"/>
                  </a:lnTo>
                  <a:lnTo>
                    <a:pt x="4759" y="600"/>
                  </a:lnTo>
                  <a:lnTo>
                    <a:pt x="5040" y="462"/>
                  </a:lnTo>
                  <a:lnTo>
                    <a:pt x="5292" y="324"/>
                  </a:lnTo>
                  <a:lnTo>
                    <a:pt x="5531" y="186"/>
                  </a:lnTo>
                  <a:lnTo>
                    <a:pt x="5740" y="48"/>
                  </a:lnTo>
                  <a:lnTo>
                    <a:pt x="5740" y="0"/>
                  </a:lnTo>
                  <a:lnTo>
                    <a:pt x="5740"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2" name="Freeform 8"/>
            <p:cNvSpPr>
              <a:spLocks/>
            </p:cNvSpPr>
            <p:nvPr/>
          </p:nvSpPr>
          <p:spPr bwMode="hidden">
            <a:xfrm>
              <a:off x="0" y="102"/>
              <a:ext cx="1961" cy="1265"/>
            </a:xfrm>
            <a:custGeom>
              <a:avLst/>
              <a:gdLst/>
              <a:ahLst/>
              <a:cxnLst>
                <a:cxn ang="0">
                  <a:pos x="1955" y="485"/>
                </a:cxn>
                <a:cxn ang="0">
                  <a:pos x="1901" y="390"/>
                </a:cxn>
                <a:cxn ang="0">
                  <a:pos x="1770" y="306"/>
                </a:cxn>
                <a:cxn ang="0">
                  <a:pos x="1579" y="228"/>
                </a:cxn>
                <a:cxn ang="0">
                  <a:pos x="1327" y="162"/>
                </a:cxn>
                <a:cxn ang="0">
                  <a:pos x="1010" y="102"/>
                </a:cxn>
                <a:cxn ang="0">
                  <a:pos x="646" y="54"/>
                </a:cxn>
                <a:cxn ang="0">
                  <a:pos x="227" y="18"/>
                </a:cxn>
                <a:cxn ang="0">
                  <a:pos x="0" y="12"/>
                </a:cxn>
                <a:cxn ang="0">
                  <a:pos x="431" y="48"/>
                </a:cxn>
                <a:cxn ang="0">
                  <a:pos x="813" y="90"/>
                </a:cxn>
                <a:cxn ang="0">
                  <a:pos x="1148" y="144"/>
                </a:cxn>
                <a:cxn ang="0">
                  <a:pos x="1423" y="204"/>
                </a:cxn>
                <a:cxn ang="0">
                  <a:pos x="1638" y="276"/>
                </a:cxn>
                <a:cxn ang="0">
                  <a:pos x="1794" y="360"/>
                </a:cxn>
                <a:cxn ang="0">
                  <a:pos x="1883" y="443"/>
                </a:cxn>
                <a:cxn ang="0">
                  <a:pos x="1901" y="539"/>
                </a:cxn>
                <a:cxn ang="0">
                  <a:pos x="1854" y="629"/>
                </a:cxn>
                <a:cxn ang="0">
                  <a:pos x="1746" y="719"/>
                </a:cxn>
                <a:cxn ang="0">
                  <a:pos x="1579" y="809"/>
                </a:cxn>
                <a:cxn ang="0">
                  <a:pos x="1357" y="899"/>
                </a:cxn>
                <a:cxn ang="0">
                  <a:pos x="1088" y="989"/>
                </a:cxn>
                <a:cxn ang="0">
                  <a:pos x="765" y="1073"/>
                </a:cxn>
                <a:cxn ang="0">
                  <a:pos x="407" y="1157"/>
                </a:cxn>
                <a:cxn ang="0">
                  <a:pos x="0" y="1241"/>
                </a:cxn>
                <a:cxn ang="0">
                  <a:pos x="215" y="1223"/>
                </a:cxn>
                <a:cxn ang="0">
                  <a:pos x="610" y="1139"/>
                </a:cxn>
                <a:cxn ang="0">
                  <a:pos x="957" y="1049"/>
                </a:cxn>
                <a:cxn ang="0">
                  <a:pos x="1262" y="959"/>
                </a:cxn>
                <a:cxn ang="0">
                  <a:pos x="1513" y="863"/>
                </a:cxn>
                <a:cxn ang="0">
                  <a:pos x="1716" y="767"/>
                </a:cxn>
                <a:cxn ang="0">
                  <a:pos x="1860" y="677"/>
                </a:cxn>
                <a:cxn ang="0">
                  <a:pos x="1937" y="581"/>
                </a:cxn>
                <a:cxn ang="0">
                  <a:pos x="1955" y="533"/>
                </a:cxn>
              </a:cxnLst>
              <a:rect l="0" t="0" r="r" b="b"/>
              <a:pathLst>
                <a:path w="1955" h="1265">
                  <a:moveTo>
                    <a:pt x="1955" y="533"/>
                  </a:moveTo>
                  <a:lnTo>
                    <a:pt x="1955" y="485"/>
                  </a:lnTo>
                  <a:lnTo>
                    <a:pt x="1937" y="438"/>
                  </a:lnTo>
                  <a:lnTo>
                    <a:pt x="1901" y="390"/>
                  </a:lnTo>
                  <a:lnTo>
                    <a:pt x="1842" y="348"/>
                  </a:lnTo>
                  <a:lnTo>
                    <a:pt x="1770" y="306"/>
                  </a:lnTo>
                  <a:lnTo>
                    <a:pt x="1686" y="270"/>
                  </a:lnTo>
                  <a:lnTo>
                    <a:pt x="1579" y="228"/>
                  </a:lnTo>
                  <a:lnTo>
                    <a:pt x="1459" y="198"/>
                  </a:lnTo>
                  <a:lnTo>
                    <a:pt x="1327" y="162"/>
                  </a:lnTo>
                  <a:lnTo>
                    <a:pt x="1178" y="132"/>
                  </a:lnTo>
                  <a:lnTo>
                    <a:pt x="1010" y="102"/>
                  </a:lnTo>
                  <a:lnTo>
                    <a:pt x="837" y="78"/>
                  </a:lnTo>
                  <a:lnTo>
                    <a:pt x="646" y="54"/>
                  </a:lnTo>
                  <a:lnTo>
                    <a:pt x="442" y="36"/>
                  </a:lnTo>
                  <a:lnTo>
                    <a:pt x="227" y="18"/>
                  </a:lnTo>
                  <a:lnTo>
                    <a:pt x="0" y="0"/>
                  </a:lnTo>
                  <a:lnTo>
                    <a:pt x="0" y="12"/>
                  </a:lnTo>
                  <a:lnTo>
                    <a:pt x="221" y="30"/>
                  </a:lnTo>
                  <a:lnTo>
                    <a:pt x="431" y="48"/>
                  </a:lnTo>
                  <a:lnTo>
                    <a:pt x="628" y="66"/>
                  </a:lnTo>
                  <a:lnTo>
                    <a:pt x="813" y="90"/>
                  </a:lnTo>
                  <a:lnTo>
                    <a:pt x="987" y="114"/>
                  </a:lnTo>
                  <a:lnTo>
                    <a:pt x="1148" y="144"/>
                  </a:lnTo>
                  <a:lnTo>
                    <a:pt x="1292" y="174"/>
                  </a:lnTo>
                  <a:lnTo>
                    <a:pt x="1423" y="204"/>
                  </a:lnTo>
                  <a:lnTo>
                    <a:pt x="1537" y="240"/>
                  </a:lnTo>
                  <a:lnTo>
                    <a:pt x="1638" y="276"/>
                  </a:lnTo>
                  <a:lnTo>
                    <a:pt x="1728" y="318"/>
                  </a:lnTo>
                  <a:lnTo>
                    <a:pt x="1794" y="360"/>
                  </a:lnTo>
                  <a:lnTo>
                    <a:pt x="1848" y="402"/>
                  </a:lnTo>
                  <a:lnTo>
                    <a:pt x="1883" y="443"/>
                  </a:lnTo>
                  <a:lnTo>
                    <a:pt x="1901" y="491"/>
                  </a:lnTo>
                  <a:lnTo>
                    <a:pt x="1901" y="539"/>
                  </a:lnTo>
                  <a:lnTo>
                    <a:pt x="1883" y="587"/>
                  </a:lnTo>
                  <a:lnTo>
                    <a:pt x="1854" y="629"/>
                  </a:lnTo>
                  <a:lnTo>
                    <a:pt x="1806" y="677"/>
                  </a:lnTo>
                  <a:lnTo>
                    <a:pt x="1746" y="719"/>
                  </a:lnTo>
                  <a:lnTo>
                    <a:pt x="1668" y="767"/>
                  </a:lnTo>
                  <a:lnTo>
                    <a:pt x="1579" y="809"/>
                  </a:lnTo>
                  <a:lnTo>
                    <a:pt x="1471" y="857"/>
                  </a:lnTo>
                  <a:lnTo>
                    <a:pt x="1357" y="899"/>
                  </a:lnTo>
                  <a:lnTo>
                    <a:pt x="1226" y="941"/>
                  </a:lnTo>
                  <a:lnTo>
                    <a:pt x="1088" y="989"/>
                  </a:lnTo>
                  <a:lnTo>
                    <a:pt x="933" y="1031"/>
                  </a:lnTo>
                  <a:lnTo>
                    <a:pt x="765" y="1073"/>
                  </a:lnTo>
                  <a:lnTo>
                    <a:pt x="592" y="1115"/>
                  </a:lnTo>
                  <a:lnTo>
                    <a:pt x="407" y="1157"/>
                  </a:lnTo>
                  <a:lnTo>
                    <a:pt x="209" y="1199"/>
                  </a:lnTo>
                  <a:lnTo>
                    <a:pt x="0" y="1241"/>
                  </a:lnTo>
                  <a:lnTo>
                    <a:pt x="0" y="1265"/>
                  </a:lnTo>
                  <a:lnTo>
                    <a:pt x="215" y="1223"/>
                  </a:lnTo>
                  <a:lnTo>
                    <a:pt x="413" y="1181"/>
                  </a:lnTo>
                  <a:lnTo>
                    <a:pt x="610" y="1139"/>
                  </a:lnTo>
                  <a:lnTo>
                    <a:pt x="789" y="1091"/>
                  </a:lnTo>
                  <a:lnTo>
                    <a:pt x="957" y="1049"/>
                  </a:lnTo>
                  <a:lnTo>
                    <a:pt x="1118" y="1001"/>
                  </a:lnTo>
                  <a:lnTo>
                    <a:pt x="1262" y="959"/>
                  </a:lnTo>
                  <a:lnTo>
                    <a:pt x="1393" y="911"/>
                  </a:lnTo>
                  <a:lnTo>
                    <a:pt x="1513" y="863"/>
                  </a:lnTo>
                  <a:lnTo>
                    <a:pt x="1620" y="815"/>
                  </a:lnTo>
                  <a:lnTo>
                    <a:pt x="1716" y="767"/>
                  </a:lnTo>
                  <a:lnTo>
                    <a:pt x="1794" y="725"/>
                  </a:lnTo>
                  <a:lnTo>
                    <a:pt x="1860" y="677"/>
                  </a:lnTo>
                  <a:lnTo>
                    <a:pt x="1907" y="629"/>
                  </a:lnTo>
                  <a:lnTo>
                    <a:pt x="1937" y="581"/>
                  </a:lnTo>
                  <a:lnTo>
                    <a:pt x="1955" y="533"/>
                  </a:lnTo>
                  <a:lnTo>
                    <a:pt x="1955" y="533"/>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3" name="Freeform 9"/>
            <p:cNvSpPr>
              <a:spLocks/>
            </p:cNvSpPr>
            <p:nvPr/>
          </p:nvSpPr>
          <p:spPr bwMode="hidden">
            <a:xfrm>
              <a:off x="0" y="0"/>
              <a:ext cx="4709" cy="2901"/>
            </a:xfrm>
            <a:custGeom>
              <a:avLst/>
              <a:gdLst/>
              <a:ahLst/>
              <a:cxnLst>
                <a:cxn ang="0">
                  <a:pos x="4694" y="797"/>
                </a:cxn>
                <a:cxn ang="0">
                  <a:pos x="4664" y="665"/>
                </a:cxn>
                <a:cxn ang="0">
                  <a:pos x="4586" y="540"/>
                </a:cxn>
                <a:cxn ang="0">
                  <a:pos x="4466" y="426"/>
                </a:cxn>
                <a:cxn ang="0">
                  <a:pos x="4299" y="312"/>
                </a:cxn>
                <a:cxn ang="0">
                  <a:pos x="4084" y="216"/>
                </a:cxn>
                <a:cxn ang="0">
                  <a:pos x="3833" y="120"/>
                </a:cxn>
                <a:cxn ang="0">
                  <a:pos x="3540" y="36"/>
                </a:cxn>
                <a:cxn ang="0">
                  <a:pos x="3205" y="0"/>
                </a:cxn>
                <a:cxn ang="0">
                  <a:pos x="3540" y="78"/>
                </a:cxn>
                <a:cxn ang="0">
                  <a:pos x="3833" y="162"/>
                </a:cxn>
                <a:cxn ang="0">
                  <a:pos x="4084" y="258"/>
                </a:cxn>
                <a:cxn ang="0">
                  <a:pos x="4287" y="366"/>
                </a:cxn>
                <a:cxn ang="0">
                  <a:pos x="4443" y="480"/>
                </a:cxn>
                <a:cxn ang="0">
                  <a:pos x="4550" y="605"/>
                </a:cxn>
                <a:cxn ang="0">
                  <a:pos x="4610" y="737"/>
                </a:cxn>
                <a:cxn ang="0">
                  <a:pos x="4610" y="875"/>
                </a:cxn>
                <a:cxn ang="0">
                  <a:pos x="4568" y="1001"/>
                </a:cxn>
                <a:cxn ang="0">
                  <a:pos x="4490" y="1127"/>
                </a:cxn>
                <a:cxn ang="0">
                  <a:pos x="4371" y="1259"/>
                </a:cxn>
                <a:cxn ang="0">
                  <a:pos x="4215" y="1385"/>
                </a:cxn>
                <a:cxn ang="0">
                  <a:pos x="4024" y="1517"/>
                </a:cxn>
                <a:cxn ang="0">
                  <a:pos x="3803" y="1648"/>
                </a:cxn>
                <a:cxn ang="0">
                  <a:pos x="3546" y="1774"/>
                </a:cxn>
                <a:cxn ang="0">
                  <a:pos x="3259" y="1906"/>
                </a:cxn>
                <a:cxn ang="0">
                  <a:pos x="2942" y="2032"/>
                </a:cxn>
                <a:cxn ang="0">
                  <a:pos x="2595" y="2164"/>
                </a:cxn>
                <a:cxn ang="0">
                  <a:pos x="2224" y="2284"/>
                </a:cxn>
                <a:cxn ang="0">
                  <a:pos x="1824" y="2410"/>
                </a:cxn>
                <a:cxn ang="0">
                  <a:pos x="1399" y="2530"/>
                </a:cxn>
                <a:cxn ang="0">
                  <a:pos x="484" y="2757"/>
                </a:cxn>
                <a:cxn ang="0">
                  <a:pos x="0" y="2901"/>
                </a:cxn>
                <a:cxn ang="0">
                  <a:pos x="969" y="2674"/>
                </a:cxn>
                <a:cxn ang="0">
                  <a:pos x="1638" y="2494"/>
                </a:cxn>
                <a:cxn ang="0">
                  <a:pos x="2057" y="2374"/>
                </a:cxn>
                <a:cxn ang="0">
                  <a:pos x="2451" y="2248"/>
                </a:cxn>
                <a:cxn ang="0">
                  <a:pos x="2816" y="2116"/>
                </a:cxn>
                <a:cxn ang="0">
                  <a:pos x="3151" y="1984"/>
                </a:cxn>
                <a:cxn ang="0">
                  <a:pos x="3462" y="1858"/>
                </a:cxn>
                <a:cxn ang="0">
                  <a:pos x="3737" y="1720"/>
                </a:cxn>
                <a:cxn ang="0">
                  <a:pos x="3982" y="1589"/>
                </a:cxn>
                <a:cxn ang="0">
                  <a:pos x="4191" y="1457"/>
                </a:cxn>
                <a:cxn ang="0">
                  <a:pos x="4371" y="1325"/>
                </a:cxn>
                <a:cxn ang="0">
                  <a:pos x="4508" y="1193"/>
                </a:cxn>
                <a:cxn ang="0">
                  <a:pos x="4610" y="1061"/>
                </a:cxn>
                <a:cxn ang="0">
                  <a:pos x="4670" y="935"/>
                </a:cxn>
                <a:cxn ang="0">
                  <a:pos x="4688" y="869"/>
                </a:cxn>
              </a:cxnLst>
              <a:rect l="0" t="0" r="r" b="b"/>
              <a:pathLst>
                <a:path w="4694" h="2901">
                  <a:moveTo>
                    <a:pt x="4688" y="869"/>
                  </a:moveTo>
                  <a:lnTo>
                    <a:pt x="4694" y="797"/>
                  </a:lnTo>
                  <a:lnTo>
                    <a:pt x="4688" y="731"/>
                  </a:lnTo>
                  <a:lnTo>
                    <a:pt x="4664" y="665"/>
                  </a:lnTo>
                  <a:lnTo>
                    <a:pt x="4634" y="599"/>
                  </a:lnTo>
                  <a:lnTo>
                    <a:pt x="4586" y="540"/>
                  </a:lnTo>
                  <a:lnTo>
                    <a:pt x="4532" y="480"/>
                  </a:lnTo>
                  <a:lnTo>
                    <a:pt x="4466" y="426"/>
                  </a:lnTo>
                  <a:lnTo>
                    <a:pt x="4389" y="366"/>
                  </a:lnTo>
                  <a:lnTo>
                    <a:pt x="4299" y="312"/>
                  </a:lnTo>
                  <a:lnTo>
                    <a:pt x="4197" y="264"/>
                  </a:lnTo>
                  <a:lnTo>
                    <a:pt x="4084" y="216"/>
                  </a:lnTo>
                  <a:lnTo>
                    <a:pt x="3964" y="168"/>
                  </a:lnTo>
                  <a:lnTo>
                    <a:pt x="3833" y="120"/>
                  </a:lnTo>
                  <a:lnTo>
                    <a:pt x="3689" y="78"/>
                  </a:lnTo>
                  <a:lnTo>
                    <a:pt x="3540" y="36"/>
                  </a:lnTo>
                  <a:lnTo>
                    <a:pt x="3378" y="0"/>
                  </a:lnTo>
                  <a:lnTo>
                    <a:pt x="3205" y="0"/>
                  </a:lnTo>
                  <a:lnTo>
                    <a:pt x="3378" y="36"/>
                  </a:lnTo>
                  <a:lnTo>
                    <a:pt x="3540" y="78"/>
                  </a:lnTo>
                  <a:lnTo>
                    <a:pt x="3689" y="120"/>
                  </a:lnTo>
                  <a:lnTo>
                    <a:pt x="3833" y="162"/>
                  </a:lnTo>
                  <a:lnTo>
                    <a:pt x="3964" y="210"/>
                  </a:lnTo>
                  <a:lnTo>
                    <a:pt x="4084" y="258"/>
                  </a:lnTo>
                  <a:lnTo>
                    <a:pt x="4191" y="312"/>
                  </a:lnTo>
                  <a:lnTo>
                    <a:pt x="4287" y="366"/>
                  </a:lnTo>
                  <a:lnTo>
                    <a:pt x="4371" y="420"/>
                  </a:lnTo>
                  <a:lnTo>
                    <a:pt x="4443" y="480"/>
                  </a:lnTo>
                  <a:lnTo>
                    <a:pt x="4502" y="540"/>
                  </a:lnTo>
                  <a:lnTo>
                    <a:pt x="4550" y="605"/>
                  </a:lnTo>
                  <a:lnTo>
                    <a:pt x="4586" y="671"/>
                  </a:lnTo>
                  <a:lnTo>
                    <a:pt x="4610" y="737"/>
                  </a:lnTo>
                  <a:lnTo>
                    <a:pt x="4616" y="803"/>
                  </a:lnTo>
                  <a:lnTo>
                    <a:pt x="4610" y="875"/>
                  </a:lnTo>
                  <a:lnTo>
                    <a:pt x="4592" y="935"/>
                  </a:lnTo>
                  <a:lnTo>
                    <a:pt x="4568" y="1001"/>
                  </a:lnTo>
                  <a:lnTo>
                    <a:pt x="4532" y="1067"/>
                  </a:lnTo>
                  <a:lnTo>
                    <a:pt x="4490" y="1127"/>
                  </a:lnTo>
                  <a:lnTo>
                    <a:pt x="4437" y="1193"/>
                  </a:lnTo>
                  <a:lnTo>
                    <a:pt x="4371" y="1259"/>
                  </a:lnTo>
                  <a:lnTo>
                    <a:pt x="4299" y="1325"/>
                  </a:lnTo>
                  <a:lnTo>
                    <a:pt x="4215" y="1385"/>
                  </a:lnTo>
                  <a:lnTo>
                    <a:pt x="4126" y="1451"/>
                  </a:lnTo>
                  <a:lnTo>
                    <a:pt x="4024" y="1517"/>
                  </a:lnTo>
                  <a:lnTo>
                    <a:pt x="3916" y="1583"/>
                  </a:lnTo>
                  <a:lnTo>
                    <a:pt x="3803" y="1648"/>
                  </a:lnTo>
                  <a:lnTo>
                    <a:pt x="3677" y="1714"/>
                  </a:lnTo>
                  <a:lnTo>
                    <a:pt x="3546" y="1774"/>
                  </a:lnTo>
                  <a:lnTo>
                    <a:pt x="3408" y="1840"/>
                  </a:lnTo>
                  <a:lnTo>
                    <a:pt x="3259" y="1906"/>
                  </a:lnTo>
                  <a:lnTo>
                    <a:pt x="3103" y="1972"/>
                  </a:lnTo>
                  <a:lnTo>
                    <a:pt x="2942" y="2032"/>
                  </a:lnTo>
                  <a:lnTo>
                    <a:pt x="2768" y="2098"/>
                  </a:lnTo>
                  <a:lnTo>
                    <a:pt x="2595" y="2164"/>
                  </a:lnTo>
                  <a:lnTo>
                    <a:pt x="2410" y="2224"/>
                  </a:lnTo>
                  <a:lnTo>
                    <a:pt x="2224" y="2284"/>
                  </a:lnTo>
                  <a:lnTo>
                    <a:pt x="2027" y="2350"/>
                  </a:lnTo>
                  <a:lnTo>
                    <a:pt x="1824" y="2410"/>
                  </a:lnTo>
                  <a:lnTo>
                    <a:pt x="1614" y="2470"/>
                  </a:lnTo>
                  <a:lnTo>
                    <a:pt x="1399" y="2530"/>
                  </a:lnTo>
                  <a:lnTo>
                    <a:pt x="957" y="2644"/>
                  </a:lnTo>
                  <a:lnTo>
                    <a:pt x="484" y="2757"/>
                  </a:lnTo>
                  <a:lnTo>
                    <a:pt x="0" y="2865"/>
                  </a:lnTo>
                  <a:lnTo>
                    <a:pt x="0" y="2901"/>
                  </a:lnTo>
                  <a:lnTo>
                    <a:pt x="496" y="2787"/>
                  </a:lnTo>
                  <a:lnTo>
                    <a:pt x="969" y="2674"/>
                  </a:lnTo>
                  <a:lnTo>
                    <a:pt x="1423" y="2554"/>
                  </a:lnTo>
                  <a:lnTo>
                    <a:pt x="1638" y="2494"/>
                  </a:lnTo>
                  <a:lnTo>
                    <a:pt x="1854" y="2434"/>
                  </a:lnTo>
                  <a:lnTo>
                    <a:pt x="2057" y="2374"/>
                  </a:lnTo>
                  <a:lnTo>
                    <a:pt x="2254" y="2308"/>
                  </a:lnTo>
                  <a:lnTo>
                    <a:pt x="2451" y="2248"/>
                  </a:lnTo>
                  <a:lnTo>
                    <a:pt x="2637" y="2182"/>
                  </a:lnTo>
                  <a:lnTo>
                    <a:pt x="2816" y="2116"/>
                  </a:lnTo>
                  <a:lnTo>
                    <a:pt x="2990" y="2050"/>
                  </a:lnTo>
                  <a:lnTo>
                    <a:pt x="3151" y="1984"/>
                  </a:lnTo>
                  <a:lnTo>
                    <a:pt x="3312" y="1924"/>
                  </a:lnTo>
                  <a:lnTo>
                    <a:pt x="3462" y="1858"/>
                  </a:lnTo>
                  <a:lnTo>
                    <a:pt x="3605" y="1792"/>
                  </a:lnTo>
                  <a:lnTo>
                    <a:pt x="3737" y="1720"/>
                  </a:lnTo>
                  <a:lnTo>
                    <a:pt x="3863" y="1654"/>
                  </a:lnTo>
                  <a:lnTo>
                    <a:pt x="3982" y="1589"/>
                  </a:lnTo>
                  <a:lnTo>
                    <a:pt x="4090" y="1523"/>
                  </a:lnTo>
                  <a:lnTo>
                    <a:pt x="4191" y="1457"/>
                  </a:lnTo>
                  <a:lnTo>
                    <a:pt x="4287" y="1391"/>
                  </a:lnTo>
                  <a:lnTo>
                    <a:pt x="4371" y="1325"/>
                  </a:lnTo>
                  <a:lnTo>
                    <a:pt x="4443" y="1259"/>
                  </a:lnTo>
                  <a:lnTo>
                    <a:pt x="4508" y="1193"/>
                  </a:lnTo>
                  <a:lnTo>
                    <a:pt x="4562" y="1127"/>
                  </a:lnTo>
                  <a:lnTo>
                    <a:pt x="4610" y="1061"/>
                  </a:lnTo>
                  <a:lnTo>
                    <a:pt x="4646" y="995"/>
                  </a:lnTo>
                  <a:lnTo>
                    <a:pt x="4670" y="935"/>
                  </a:lnTo>
                  <a:lnTo>
                    <a:pt x="4688" y="869"/>
                  </a:lnTo>
                  <a:lnTo>
                    <a:pt x="4688" y="869"/>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4" name="Freeform 10"/>
            <p:cNvSpPr>
              <a:spLocks/>
            </p:cNvSpPr>
            <p:nvPr/>
          </p:nvSpPr>
          <p:spPr bwMode="hidden">
            <a:xfrm>
              <a:off x="0" y="0"/>
              <a:ext cx="3773" cy="2356"/>
            </a:xfrm>
            <a:custGeom>
              <a:avLst/>
              <a:gdLst/>
              <a:ahLst/>
              <a:cxnLst>
                <a:cxn ang="0">
                  <a:pos x="3761" y="719"/>
                </a:cxn>
                <a:cxn ang="0">
                  <a:pos x="3731" y="599"/>
                </a:cxn>
                <a:cxn ang="0">
                  <a:pos x="3653" y="486"/>
                </a:cxn>
                <a:cxn ang="0">
                  <a:pos x="3522" y="378"/>
                </a:cxn>
                <a:cxn ang="0">
                  <a:pos x="3348" y="282"/>
                </a:cxn>
                <a:cxn ang="0">
                  <a:pos x="3127" y="192"/>
                </a:cxn>
                <a:cxn ang="0">
                  <a:pos x="2864" y="108"/>
                </a:cxn>
                <a:cxn ang="0">
                  <a:pos x="2559" y="36"/>
                </a:cxn>
                <a:cxn ang="0">
                  <a:pos x="2230" y="0"/>
                </a:cxn>
                <a:cxn ang="0">
                  <a:pos x="2577" y="72"/>
                </a:cxn>
                <a:cxn ang="0">
                  <a:pos x="2876" y="150"/>
                </a:cxn>
                <a:cxn ang="0">
                  <a:pos x="3139" y="234"/>
                </a:cxn>
                <a:cxn ang="0">
                  <a:pos x="3348" y="330"/>
                </a:cxn>
                <a:cxn ang="0">
                  <a:pos x="3516" y="432"/>
                </a:cxn>
                <a:cxn ang="0">
                  <a:pos x="3623" y="545"/>
                </a:cxn>
                <a:cxn ang="0">
                  <a:pos x="3683" y="665"/>
                </a:cxn>
                <a:cxn ang="0">
                  <a:pos x="3689" y="791"/>
                </a:cxn>
                <a:cxn ang="0">
                  <a:pos x="3653" y="887"/>
                </a:cxn>
                <a:cxn ang="0">
                  <a:pos x="3593" y="989"/>
                </a:cxn>
                <a:cxn ang="0">
                  <a:pos x="3498" y="1091"/>
                </a:cxn>
                <a:cxn ang="0">
                  <a:pos x="3372" y="1187"/>
                </a:cxn>
                <a:cxn ang="0">
                  <a:pos x="3223" y="1289"/>
                </a:cxn>
                <a:cxn ang="0">
                  <a:pos x="3043" y="1391"/>
                </a:cxn>
                <a:cxn ang="0">
                  <a:pos x="2834" y="1493"/>
                </a:cxn>
                <a:cxn ang="0">
                  <a:pos x="2607" y="1589"/>
                </a:cxn>
                <a:cxn ang="0">
                  <a:pos x="2075" y="1786"/>
                </a:cxn>
                <a:cxn ang="0">
                  <a:pos x="1459" y="1972"/>
                </a:cxn>
                <a:cxn ang="0">
                  <a:pos x="765" y="2158"/>
                </a:cxn>
                <a:cxn ang="0">
                  <a:pos x="0" y="2326"/>
                </a:cxn>
                <a:cxn ang="0">
                  <a:pos x="401" y="2272"/>
                </a:cxn>
                <a:cxn ang="0">
                  <a:pos x="1142" y="2092"/>
                </a:cxn>
                <a:cxn ang="0">
                  <a:pos x="1812" y="1900"/>
                </a:cxn>
                <a:cxn ang="0">
                  <a:pos x="2392" y="1702"/>
                </a:cxn>
                <a:cxn ang="0">
                  <a:pos x="2649" y="1607"/>
                </a:cxn>
                <a:cxn ang="0">
                  <a:pos x="2882" y="1505"/>
                </a:cxn>
                <a:cxn ang="0">
                  <a:pos x="3091" y="1403"/>
                </a:cxn>
                <a:cxn ang="0">
                  <a:pos x="3277" y="1301"/>
                </a:cxn>
                <a:cxn ang="0">
                  <a:pos x="3432" y="1193"/>
                </a:cxn>
                <a:cxn ang="0">
                  <a:pos x="3558" y="1091"/>
                </a:cxn>
                <a:cxn ang="0">
                  <a:pos x="3653" y="989"/>
                </a:cxn>
                <a:cxn ang="0">
                  <a:pos x="3719" y="887"/>
                </a:cxn>
                <a:cxn ang="0">
                  <a:pos x="3755" y="785"/>
                </a:cxn>
              </a:cxnLst>
              <a:rect l="0" t="0" r="r" b="b"/>
              <a:pathLst>
                <a:path w="3761" h="2356">
                  <a:moveTo>
                    <a:pt x="3755" y="785"/>
                  </a:moveTo>
                  <a:lnTo>
                    <a:pt x="3761" y="719"/>
                  </a:lnTo>
                  <a:lnTo>
                    <a:pt x="3755" y="659"/>
                  </a:lnTo>
                  <a:lnTo>
                    <a:pt x="3731" y="599"/>
                  </a:lnTo>
                  <a:lnTo>
                    <a:pt x="3701" y="545"/>
                  </a:lnTo>
                  <a:lnTo>
                    <a:pt x="3653" y="486"/>
                  </a:lnTo>
                  <a:lnTo>
                    <a:pt x="3593" y="432"/>
                  </a:lnTo>
                  <a:lnTo>
                    <a:pt x="3522" y="378"/>
                  </a:lnTo>
                  <a:lnTo>
                    <a:pt x="3444" y="330"/>
                  </a:lnTo>
                  <a:lnTo>
                    <a:pt x="3348" y="282"/>
                  </a:lnTo>
                  <a:lnTo>
                    <a:pt x="3241" y="234"/>
                  </a:lnTo>
                  <a:lnTo>
                    <a:pt x="3127" y="192"/>
                  </a:lnTo>
                  <a:lnTo>
                    <a:pt x="3002" y="150"/>
                  </a:lnTo>
                  <a:lnTo>
                    <a:pt x="2864" y="108"/>
                  </a:lnTo>
                  <a:lnTo>
                    <a:pt x="2715" y="72"/>
                  </a:lnTo>
                  <a:lnTo>
                    <a:pt x="2559" y="36"/>
                  </a:lnTo>
                  <a:lnTo>
                    <a:pt x="2392" y="0"/>
                  </a:lnTo>
                  <a:lnTo>
                    <a:pt x="2230" y="0"/>
                  </a:lnTo>
                  <a:lnTo>
                    <a:pt x="2410" y="36"/>
                  </a:lnTo>
                  <a:lnTo>
                    <a:pt x="2577" y="72"/>
                  </a:lnTo>
                  <a:lnTo>
                    <a:pt x="2732" y="108"/>
                  </a:lnTo>
                  <a:lnTo>
                    <a:pt x="2876" y="150"/>
                  </a:lnTo>
                  <a:lnTo>
                    <a:pt x="3014" y="192"/>
                  </a:lnTo>
                  <a:lnTo>
                    <a:pt x="3139" y="234"/>
                  </a:lnTo>
                  <a:lnTo>
                    <a:pt x="3253" y="282"/>
                  </a:lnTo>
                  <a:lnTo>
                    <a:pt x="3348" y="330"/>
                  </a:lnTo>
                  <a:lnTo>
                    <a:pt x="3438" y="384"/>
                  </a:lnTo>
                  <a:lnTo>
                    <a:pt x="3516" y="432"/>
                  </a:lnTo>
                  <a:lnTo>
                    <a:pt x="3576" y="492"/>
                  </a:lnTo>
                  <a:lnTo>
                    <a:pt x="3623" y="545"/>
                  </a:lnTo>
                  <a:lnTo>
                    <a:pt x="3665" y="605"/>
                  </a:lnTo>
                  <a:lnTo>
                    <a:pt x="3683" y="665"/>
                  </a:lnTo>
                  <a:lnTo>
                    <a:pt x="3695" y="725"/>
                  </a:lnTo>
                  <a:lnTo>
                    <a:pt x="3689" y="791"/>
                  </a:lnTo>
                  <a:lnTo>
                    <a:pt x="3677" y="839"/>
                  </a:lnTo>
                  <a:lnTo>
                    <a:pt x="3653" y="887"/>
                  </a:lnTo>
                  <a:lnTo>
                    <a:pt x="3629" y="941"/>
                  </a:lnTo>
                  <a:lnTo>
                    <a:pt x="3593" y="989"/>
                  </a:lnTo>
                  <a:lnTo>
                    <a:pt x="3546" y="1037"/>
                  </a:lnTo>
                  <a:lnTo>
                    <a:pt x="3498" y="1091"/>
                  </a:lnTo>
                  <a:lnTo>
                    <a:pt x="3438" y="1139"/>
                  </a:lnTo>
                  <a:lnTo>
                    <a:pt x="3372" y="1187"/>
                  </a:lnTo>
                  <a:lnTo>
                    <a:pt x="3301" y="1241"/>
                  </a:lnTo>
                  <a:lnTo>
                    <a:pt x="3223" y="1289"/>
                  </a:lnTo>
                  <a:lnTo>
                    <a:pt x="3133" y="1343"/>
                  </a:lnTo>
                  <a:lnTo>
                    <a:pt x="3043" y="1391"/>
                  </a:lnTo>
                  <a:lnTo>
                    <a:pt x="2942" y="1439"/>
                  </a:lnTo>
                  <a:lnTo>
                    <a:pt x="2834" y="1493"/>
                  </a:lnTo>
                  <a:lnTo>
                    <a:pt x="2727" y="1541"/>
                  </a:lnTo>
                  <a:lnTo>
                    <a:pt x="2607" y="1589"/>
                  </a:lnTo>
                  <a:lnTo>
                    <a:pt x="2356" y="1690"/>
                  </a:lnTo>
                  <a:lnTo>
                    <a:pt x="2075" y="1786"/>
                  </a:lnTo>
                  <a:lnTo>
                    <a:pt x="1782" y="1882"/>
                  </a:lnTo>
                  <a:lnTo>
                    <a:pt x="1459" y="1972"/>
                  </a:lnTo>
                  <a:lnTo>
                    <a:pt x="1124" y="2068"/>
                  </a:lnTo>
                  <a:lnTo>
                    <a:pt x="765" y="2158"/>
                  </a:lnTo>
                  <a:lnTo>
                    <a:pt x="389" y="2242"/>
                  </a:lnTo>
                  <a:lnTo>
                    <a:pt x="0" y="2326"/>
                  </a:lnTo>
                  <a:lnTo>
                    <a:pt x="0" y="2356"/>
                  </a:lnTo>
                  <a:lnTo>
                    <a:pt x="401" y="2272"/>
                  </a:lnTo>
                  <a:lnTo>
                    <a:pt x="777" y="2182"/>
                  </a:lnTo>
                  <a:lnTo>
                    <a:pt x="1142" y="2092"/>
                  </a:lnTo>
                  <a:lnTo>
                    <a:pt x="1483" y="1996"/>
                  </a:lnTo>
                  <a:lnTo>
                    <a:pt x="1812" y="1900"/>
                  </a:lnTo>
                  <a:lnTo>
                    <a:pt x="2111" y="1804"/>
                  </a:lnTo>
                  <a:lnTo>
                    <a:pt x="2392" y="1702"/>
                  </a:lnTo>
                  <a:lnTo>
                    <a:pt x="2523" y="1654"/>
                  </a:lnTo>
                  <a:lnTo>
                    <a:pt x="2649" y="1607"/>
                  </a:lnTo>
                  <a:lnTo>
                    <a:pt x="2768" y="1553"/>
                  </a:lnTo>
                  <a:lnTo>
                    <a:pt x="2882" y="1505"/>
                  </a:lnTo>
                  <a:lnTo>
                    <a:pt x="2990" y="1451"/>
                  </a:lnTo>
                  <a:lnTo>
                    <a:pt x="3091" y="1403"/>
                  </a:lnTo>
                  <a:lnTo>
                    <a:pt x="3187" y="1349"/>
                  </a:lnTo>
                  <a:lnTo>
                    <a:pt x="3277" y="1301"/>
                  </a:lnTo>
                  <a:lnTo>
                    <a:pt x="3354" y="1247"/>
                  </a:lnTo>
                  <a:lnTo>
                    <a:pt x="3432" y="1193"/>
                  </a:lnTo>
                  <a:lnTo>
                    <a:pt x="3498" y="1145"/>
                  </a:lnTo>
                  <a:lnTo>
                    <a:pt x="3558" y="1091"/>
                  </a:lnTo>
                  <a:lnTo>
                    <a:pt x="3611" y="1043"/>
                  </a:lnTo>
                  <a:lnTo>
                    <a:pt x="3653" y="989"/>
                  </a:lnTo>
                  <a:lnTo>
                    <a:pt x="3689" y="941"/>
                  </a:lnTo>
                  <a:lnTo>
                    <a:pt x="3719" y="887"/>
                  </a:lnTo>
                  <a:lnTo>
                    <a:pt x="3743" y="833"/>
                  </a:lnTo>
                  <a:lnTo>
                    <a:pt x="3755" y="785"/>
                  </a:lnTo>
                  <a:lnTo>
                    <a:pt x="3755" y="785"/>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5" name="Freeform 11"/>
            <p:cNvSpPr>
              <a:spLocks/>
            </p:cNvSpPr>
            <p:nvPr/>
          </p:nvSpPr>
          <p:spPr bwMode="hidden">
            <a:xfrm>
              <a:off x="0" y="0"/>
              <a:ext cx="2933" cy="1846"/>
            </a:xfrm>
            <a:custGeom>
              <a:avLst/>
              <a:gdLst/>
              <a:ahLst/>
              <a:cxnLst>
                <a:cxn ang="0">
                  <a:pos x="2924" y="647"/>
                </a:cxn>
                <a:cxn ang="0">
                  <a:pos x="2876" y="528"/>
                </a:cxn>
                <a:cxn ang="0">
                  <a:pos x="2750" y="414"/>
                </a:cxn>
                <a:cxn ang="0">
                  <a:pos x="2559" y="318"/>
                </a:cxn>
                <a:cxn ang="0">
                  <a:pos x="2302" y="228"/>
                </a:cxn>
                <a:cxn ang="0">
                  <a:pos x="1985" y="150"/>
                </a:cxn>
                <a:cxn ang="0">
                  <a:pos x="1608" y="78"/>
                </a:cxn>
                <a:cxn ang="0">
                  <a:pos x="1178" y="24"/>
                </a:cxn>
                <a:cxn ang="0">
                  <a:pos x="694" y="0"/>
                </a:cxn>
                <a:cxn ang="0">
                  <a:pos x="1190" y="48"/>
                </a:cxn>
                <a:cxn ang="0">
                  <a:pos x="1626" y="108"/>
                </a:cxn>
                <a:cxn ang="0">
                  <a:pos x="2009" y="180"/>
                </a:cxn>
                <a:cxn ang="0">
                  <a:pos x="2326" y="264"/>
                </a:cxn>
                <a:cxn ang="0">
                  <a:pos x="2571" y="360"/>
                </a:cxn>
                <a:cxn ang="0">
                  <a:pos x="2750" y="468"/>
                </a:cxn>
                <a:cxn ang="0">
                  <a:pos x="2846" y="587"/>
                </a:cxn>
                <a:cxn ang="0">
                  <a:pos x="2864" y="713"/>
                </a:cxn>
                <a:cxn ang="0">
                  <a:pos x="2840" y="785"/>
                </a:cxn>
                <a:cxn ang="0">
                  <a:pos x="2792" y="857"/>
                </a:cxn>
                <a:cxn ang="0">
                  <a:pos x="2625" y="1001"/>
                </a:cxn>
                <a:cxn ang="0">
                  <a:pos x="2368" y="1145"/>
                </a:cxn>
                <a:cxn ang="0">
                  <a:pos x="2033" y="1289"/>
                </a:cxn>
                <a:cxn ang="0">
                  <a:pos x="1626" y="1433"/>
                </a:cxn>
                <a:cxn ang="0">
                  <a:pos x="1142" y="1571"/>
                </a:cxn>
                <a:cxn ang="0">
                  <a:pos x="604" y="1702"/>
                </a:cxn>
                <a:cxn ang="0">
                  <a:pos x="0" y="1828"/>
                </a:cxn>
                <a:cxn ang="0">
                  <a:pos x="311" y="1780"/>
                </a:cxn>
                <a:cxn ang="0">
                  <a:pos x="897" y="1648"/>
                </a:cxn>
                <a:cxn ang="0">
                  <a:pos x="1417" y="1511"/>
                </a:cxn>
                <a:cxn ang="0">
                  <a:pos x="1871" y="1367"/>
                </a:cxn>
                <a:cxn ang="0">
                  <a:pos x="2254" y="1223"/>
                </a:cxn>
                <a:cxn ang="0">
                  <a:pos x="2559" y="1079"/>
                </a:cxn>
                <a:cxn ang="0">
                  <a:pos x="2774" y="929"/>
                </a:cxn>
                <a:cxn ang="0">
                  <a:pos x="2876" y="815"/>
                </a:cxn>
                <a:cxn ang="0">
                  <a:pos x="2912" y="743"/>
                </a:cxn>
                <a:cxn ang="0">
                  <a:pos x="2924" y="707"/>
                </a:cxn>
              </a:cxnLst>
              <a:rect l="0" t="0" r="r" b="b"/>
              <a:pathLst>
                <a:path w="2924" h="1846">
                  <a:moveTo>
                    <a:pt x="2924" y="707"/>
                  </a:moveTo>
                  <a:lnTo>
                    <a:pt x="2924" y="647"/>
                  </a:lnTo>
                  <a:lnTo>
                    <a:pt x="2912" y="581"/>
                  </a:lnTo>
                  <a:lnTo>
                    <a:pt x="2876" y="528"/>
                  </a:lnTo>
                  <a:lnTo>
                    <a:pt x="2822" y="468"/>
                  </a:lnTo>
                  <a:lnTo>
                    <a:pt x="2750" y="414"/>
                  </a:lnTo>
                  <a:lnTo>
                    <a:pt x="2667" y="366"/>
                  </a:lnTo>
                  <a:lnTo>
                    <a:pt x="2559" y="318"/>
                  </a:lnTo>
                  <a:lnTo>
                    <a:pt x="2440" y="270"/>
                  </a:lnTo>
                  <a:lnTo>
                    <a:pt x="2302" y="228"/>
                  </a:lnTo>
                  <a:lnTo>
                    <a:pt x="2153" y="186"/>
                  </a:lnTo>
                  <a:lnTo>
                    <a:pt x="1985" y="150"/>
                  </a:lnTo>
                  <a:lnTo>
                    <a:pt x="1806" y="114"/>
                  </a:lnTo>
                  <a:lnTo>
                    <a:pt x="1608" y="78"/>
                  </a:lnTo>
                  <a:lnTo>
                    <a:pt x="1399" y="54"/>
                  </a:lnTo>
                  <a:lnTo>
                    <a:pt x="1178" y="24"/>
                  </a:lnTo>
                  <a:lnTo>
                    <a:pt x="945" y="0"/>
                  </a:lnTo>
                  <a:lnTo>
                    <a:pt x="694" y="0"/>
                  </a:lnTo>
                  <a:lnTo>
                    <a:pt x="945" y="24"/>
                  </a:lnTo>
                  <a:lnTo>
                    <a:pt x="1190" y="48"/>
                  </a:lnTo>
                  <a:lnTo>
                    <a:pt x="1417" y="78"/>
                  </a:lnTo>
                  <a:lnTo>
                    <a:pt x="1626" y="108"/>
                  </a:lnTo>
                  <a:lnTo>
                    <a:pt x="1824" y="144"/>
                  </a:lnTo>
                  <a:lnTo>
                    <a:pt x="2009" y="180"/>
                  </a:lnTo>
                  <a:lnTo>
                    <a:pt x="2176" y="222"/>
                  </a:lnTo>
                  <a:lnTo>
                    <a:pt x="2326" y="264"/>
                  </a:lnTo>
                  <a:lnTo>
                    <a:pt x="2457" y="312"/>
                  </a:lnTo>
                  <a:lnTo>
                    <a:pt x="2571" y="360"/>
                  </a:lnTo>
                  <a:lnTo>
                    <a:pt x="2667" y="414"/>
                  </a:lnTo>
                  <a:lnTo>
                    <a:pt x="2750" y="468"/>
                  </a:lnTo>
                  <a:lnTo>
                    <a:pt x="2804" y="528"/>
                  </a:lnTo>
                  <a:lnTo>
                    <a:pt x="2846" y="587"/>
                  </a:lnTo>
                  <a:lnTo>
                    <a:pt x="2864" y="647"/>
                  </a:lnTo>
                  <a:lnTo>
                    <a:pt x="2864" y="713"/>
                  </a:lnTo>
                  <a:lnTo>
                    <a:pt x="2852" y="749"/>
                  </a:lnTo>
                  <a:lnTo>
                    <a:pt x="2840" y="785"/>
                  </a:lnTo>
                  <a:lnTo>
                    <a:pt x="2816" y="821"/>
                  </a:lnTo>
                  <a:lnTo>
                    <a:pt x="2792" y="857"/>
                  </a:lnTo>
                  <a:lnTo>
                    <a:pt x="2721" y="929"/>
                  </a:lnTo>
                  <a:lnTo>
                    <a:pt x="2625" y="1001"/>
                  </a:lnTo>
                  <a:lnTo>
                    <a:pt x="2505" y="1073"/>
                  </a:lnTo>
                  <a:lnTo>
                    <a:pt x="2368" y="1145"/>
                  </a:lnTo>
                  <a:lnTo>
                    <a:pt x="2212" y="1217"/>
                  </a:lnTo>
                  <a:lnTo>
                    <a:pt x="2033" y="1289"/>
                  </a:lnTo>
                  <a:lnTo>
                    <a:pt x="1842" y="1361"/>
                  </a:lnTo>
                  <a:lnTo>
                    <a:pt x="1626" y="1433"/>
                  </a:lnTo>
                  <a:lnTo>
                    <a:pt x="1393" y="1499"/>
                  </a:lnTo>
                  <a:lnTo>
                    <a:pt x="1142" y="1571"/>
                  </a:lnTo>
                  <a:lnTo>
                    <a:pt x="879" y="1636"/>
                  </a:lnTo>
                  <a:lnTo>
                    <a:pt x="604" y="1702"/>
                  </a:lnTo>
                  <a:lnTo>
                    <a:pt x="305" y="1768"/>
                  </a:lnTo>
                  <a:lnTo>
                    <a:pt x="0" y="1828"/>
                  </a:lnTo>
                  <a:lnTo>
                    <a:pt x="0" y="1846"/>
                  </a:lnTo>
                  <a:lnTo>
                    <a:pt x="311" y="1780"/>
                  </a:lnTo>
                  <a:lnTo>
                    <a:pt x="610" y="1714"/>
                  </a:lnTo>
                  <a:lnTo>
                    <a:pt x="897" y="1648"/>
                  </a:lnTo>
                  <a:lnTo>
                    <a:pt x="1166" y="1583"/>
                  </a:lnTo>
                  <a:lnTo>
                    <a:pt x="1417" y="1511"/>
                  </a:lnTo>
                  <a:lnTo>
                    <a:pt x="1656" y="1439"/>
                  </a:lnTo>
                  <a:lnTo>
                    <a:pt x="1871" y="1367"/>
                  </a:lnTo>
                  <a:lnTo>
                    <a:pt x="2075" y="1295"/>
                  </a:lnTo>
                  <a:lnTo>
                    <a:pt x="2254" y="1223"/>
                  </a:lnTo>
                  <a:lnTo>
                    <a:pt x="2416" y="1151"/>
                  </a:lnTo>
                  <a:lnTo>
                    <a:pt x="2559" y="1079"/>
                  </a:lnTo>
                  <a:lnTo>
                    <a:pt x="2679" y="1001"/>
                  </a:lnTo>
                  <a:lnTo>
                    <a:pt x="2774" y="929"/>
                  </a:lnTo>
                  <a:lnTo>
                    <a:pt x="2846" y="857"/>
                  </a:lnTo>
                  <a:lnTo>
                    <a:pt x="2876" y="815"/>
                  </a:lnTo>
                  <a:lnTo>
                    <a:pt x="2900" y="779"/>
                  </a:lnTo>
                  <a:lnTo>
                    <a:pt x="2912" y="743"/>
                  </a:lnTo>
                  <a:lnTo>
                    <a:pt x="2924" y="707"/>
                  </a:lnTo>
                  <a:lnTo>
                    <a:pt x="2924" y="707"/>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6" name="Freeform 12"/>
            <p:cNvSpPr>
              <a:spLocks/>
            </p:cNvSpPr>
            <p:nvPr/>
          </p:nvSpPr>
          <p:spPr bwMode="hidden">
            <a:xfrm>
              <a:off x="114" y="2847"/>
              <a:ext cx="1493" cy="204"/>
            </a:xfrm>
            <a:custGeom>
              <a:avLst/>
              <a:gdLst/>
              <a:ahLst/>
              <a:cxnLst>
                <a:cxn ang="0">
                  <a:pos x="1399" y="204"/>
                </a:cxn>
                <a:cxn ang="0">
                  <a:pos x="0" y="18"/>
                </a:cxn>
                <a:cxn ang="0">
                  <a:pos x="77" y="0"/>
                </a:cxn>
                <a:cxn ang="0">
                  <a:pos x="1488" y="186"/>
                </a:cxn>
                <a:cxn ang="0">
                  <a:pos x="1399" y="204"/>
                </a:cxn>
                <a:cxn ang="0">
                  <a:pos x="1399" y="204"/>
                </a:cxn>
              </a:cxnLst>
              <a:rect l="0" t="0" r="r" b="b"/>
              <a:pathLst>
                <a:path w="1488" h="204">
                  <a:moveTo>
                    <a:pt x="1399" y="204"/>
                  </a:moveTo>
                  <a:lnTo>
                    <a:pt x="0" y="18"/>
                  </a:lnTo>
                  <a:lnTo>
                    <a:pt x="77" y="0"/>
                  </a:lnTo>
                  <a:lnTo>
                    <a:pt x="1488" y="186"/>
                  </a:lnTo>
                  <a:lnTo>
                    <a:pt x="1399" y="204"/>
                  </a:lnTo>
                  <a:lnTo>
                    <a:pt x="1399" y="204"/>
                  </a:lnTo>
                  <a:close/>
                </a:path>
              </a:pathLst>
            </a:custGeom>
            <a:solidFill>
              <a:schemeClr val="bg2"/>
            </a:solidFill>
            <a:ln w="9525">
              <a:noFill/>
              <a:round/>
              <a:headEnd/>
              <a:tailEnd/>
            </a:ln>
          </p:spPr>
          <p:txBody>
            <a:bodyPr/>
            <a:lstStyle/>
            <a:p>
              <a:endParaRPr lang="ru-RU"/>
            </a:p>
          </p:txBody>
        </p:sp>
        <p:sp>
          <p:nvSpPr>
            <p:cNvPr id="287757" name="Rectangle 13"/>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endParaRPr lang="ru-RU"/>
            </a:p>
          </p:txBody>
        </p:sp>
        <p:sp>
          <p:nvSpPr>
            <p:cNvPr id="287758" name="Rectangle 14"/>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endParaRPr lang="ru-RU"/>
            </a:p>
          </p:txBody>
        </p:sp>
        <p:grpSp>
          <p:nvGrpSpPr>
            <p:cNvPr id="3" name="Group 15"/>
            <p:cNvGrpSpPr>
              <a:grpSpLocks/>
            </p:cNvGrpSpPr>
            <p:nvPr/>
          </p:nvGrpSpPr>
          <p:grpSpPr bwMode="auto">
            <a:xfrm>
              <a:off x="192" y="2284"/>
              <a:ext cx="1254" cy="923"/>
              <a:chOff x="192" y="2284"/>
              <a:chExt cx="1254" cy="923"/>
            </a:xfrm>
          </p:grpSpPr>
          <p:sp>
            <p:nvSpPr>
              <p:cNvPr id="287760" name="Freeform 16"/>
              <p:cNvSpPr>
                <a:spLocks/>
              </p:cNvSpPr>
              <p:nvPr/>
            </p:nvSpPr>
            <p:spPr bwMode="hidden">
              <a:xfrm>
                <a:off x="408" y="3009"/>
                <a:ext cx="47" cy="6"/>
              </a:xfrm>
              <a:custGeom>
                <a:avLst/>
                <a:gdLst/>
                <a:ahLst/>
                <a:cxnLst>
                  <a:cxn ang="0">
                    <a:pos x="47" y="6"/>
                  </a:cxn>
                  <a:cxn ang="0">
                    <a:pos x="0" y="0"/>
                  </a:cxn>
                  <a:cxn ang="0">
                    <a:pos x="0" y="0"/>
                  </a:cxn>
                  <a:cxn ang="0">
                    <a:pos x="47" y="6"/>
                  </a:cxn>
                  <a:cxn ang="0">
                    <a:pos x="47" y="6"/>
                  </a:cxn>
                  <a:cxn ang="0">
                    <a:pos x="47" y="6"/>
                  </a:cxn>
                </a:cxnLst>
                <a:rect l="0" t="0" r="r" b="b"/>
                <a:pathLst>
                  <a:path w="47" h="6">
                    <a:moveTo>
                      <a:pt x="47" y="6"/>
                    </a:moveTo>
                    <a:lnTo>
                      <a:pt x="0" y="0"/>
                    </a:lnTo>
                    <a:lnTo>
                      <a:pt x="0" y="0"/>
                    </a:lnTo>
                    <a:lnTo>
                      <a:pt x="47" y="6"/>
                    </a:lnTo>
                    <a:lnTo>
                      <a:pt x="47" y="6"/>
                    </a:lnTo>
                    <a:lnTo>
                      <a:pt x="47" y="6"/>
                    </a:lnTo>
                    <a:close/>
                  </a:path>
                </a:pathLst>
              </a:custGeom>
              <a:solidFill>
                <a:srgbClr val="141485"/>
              </a:solidFill>
              <a:ln w="9525">
                <a:noFill/>
                <a:round/>
                <a:headEnd/>
                <a:tailEnd/>
              </a:ln>
            </p:spPr>
            <p:txBody>
              <a:bodyPr/>
              <a:lstStyle/>
              <a:p>
                <a:endParaRPr lang="ru-RU"/>
              </a:p>
            </p:txBody>
          </p:sp>
          <p:sp>
            <p:nvSpPr>
              <p:cNvPr id="287761" name="Freeform 17"/>
              <p:cNvSpPr>
                <a:spLocks/>
              </p:cNvSpPr>
              <p:nvPr/>
            </p:nvSpPr>
            <p:spPr bwMode="hidden">
              <a:xfrm>
                <a:off x="912" y="2284"/>
                <a:ext cx="324" cy="162"/>
              </a:xfrm>
              <a:custGeom>
                <a:avLst/>
                <a:gdLst/>
                <a:ahLst/>
                <a:cxnLst>
                  <a:cxn ang="0">
                    <a:pos x="0" y="24"/>
                  </a:cxn>
                  <a:cxn ang="0">
                    <a:pos x="6" y="24"/>
                  </a:cxn>
                  <a:cxn ang="0">
                    <a:pos x="12" y="18"/>
                  </a:cxn>
                  <a:cxn ang="0">
                    <a:pos x="48" y="6"/>
                  </a:cxn>
                  <a:cxn ang="0">
                    <a:pos x="101" y="0"/>
                  </a:cxn>
                  <a:cxn ang="0">
                    <a:pos x="137" y="6"/>
                  </a:cxn>
                  <a:cxn ang="0">
                    <a:pos x="173" y="18"/>
                  </a:cxn>
                  <a:cxn ang="0">
                    <a:pos x="239" y="54"/>
                  </a:cxn>
                  <a:cxn ang="0">
                    <a:pos x="287" y="90"/>
                  </a:cxn>
                  <a:cxn ang="0">
                    <a:pos x="317" y="114"/>
                  </a:cxn>
                  <a:cxn ang="0">
                    <a:pos x="323" y="126"/>
                  </a:cxn>
                  <a:cxn ang="0">
                    <a:pos x="323" y="126"/>
                  </a:cxn>
                  <a:cxn ang="0">
                    <a:pos x="221" y="162"/>
                  </a:cxn>
                  <a:cxn ang="0">
                    <a:pos x="0" y="24"/>
                  </a:cxn>
                  <a:cxn ang="0">
                    <a:pos x="0" y="24"/>
                  </a:cxn>
                </a:cxnLst>
                <a:rect l="0" t="0" r="r" b="b"/>
                <a:pathLst>
                  <a:path w="323" h="162">
                    <a:moveTo>
                      <a:pt x="0" y="24"/>
                    </a:moveTo>
                    <a:lnTo>
                      <a:pt x="6" y="24"/>
                    </a:lnTo>
                    <a:lnTo>
                      <a:pt x="12" y="18"/>
                    </a:lnTo>
                    <a:lnTo>
                      <a:pt x="48" y="6"/>
                    </a:lnTo>
                    <a:lnTo>
                      <a:pt x="101" y="0"/>
                    </a:lnTo>
                    <a:lnTo>
                      <a:pt x="137" y="6"/>
                    </a:lnTo>
                    <a:lnTo>
                      <a:pt x="173" y="18"/>
                    </a:lnTo>
                    <a:lnTo>
                      <a:pt x="239" y="54"/>
                    </a:lnTo>
                    <a:lnTo>
                      <a:pt x="287" y="90"/>
                    </a:lnTo>
                    <a:lnTo>
                      <a:pt x="317" y="114"/>
                    </a:lnTo>
                    <a:lnTo>
                      <a:pt x="323" y="126"/>
                    </a:lnTo>
                    <a:lnTo>
                      <a:pt x="323" y="126"/>
                    </a:lnTo>
                    <a:lnTo>
                      <a:pt x="221" y="162"/>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2" name="Freeform 18"/>
              <p:cNvSpPr>
                <a:spLocks noEditPoints="1"/>
              </p:cNvSpPr>
              <p:nvPr/>
            </p:nvSpPr>
            <p:spPr bwMode="hidden">
              <a:xfrm>
                <a:off x="192" y="2284"/>
                <a:ext cx="1254" cy="923"/>
              </a:xfrm>
              <a:custGeom>
                <a:avLst/>
                <a:gdLst/>
                <a:ahLst/>
                <a:cxnLst>
                  <a:cxn ang="0">
                    <a:pos x="1166" y="641"/>
                  </a:cxn>
                  <a:cxn ang="0">
                    <a:pos x="1166" y="473"/>
                  </a:cxn>
                  <a:cxn ang="0">
                    <a:pos x="1136" y="384"/>
                  </a:cxn>
                  <a:cxn ang="0">
                    <a:pos x="1112" y="288"/>
                  </a:cxn>
                  <a:cxn ang="0">
                    <a:pos x="1053" y="174"/>
                  </a:cxn>
                  <a:cxn ang="0">
                    <a:pos x="981" y="96"/>
                  </a:cxn>
                  <a:cxn ang="0">
                    <a:pos x="963" y="72"/>
                  </a:cxn>
                  <a:cxn ang="0">
                    <a:pos x="891" y="18"/>
                  </a:cxn>
                  <a:cxn ang="0">
                    <a:pos x="819" y="6"/>
                  </a:cxn>
                  <a:cxn ang="0">
                    <a:pos x="712" y="24"/>
                  </a:cxn>
                  <a:cxn ang="0">
                    <a:pos x="664" y="42"/>
                  </a:cxn>
                  <a:cxn ang="0">
                    <a:pos x="568" y="120"/>
                  </a:cxn>
                  <a:cxn ang="0">
                    <a:pos x="532" y="228"/>
                  </a:cxn>
                  <a:cxn ang="0">
                    <a:pos x="509" y="348"/>
                  </a:cxn>
                  <a:cxn ang="0">
                    <a:pos x="431" y="479"/>
                  </a:cxn>
                  <a:cxn ang="0">
                    <a:pos x="413" y="539"/>
                  </a:cxn>
                  <a:cxn ang="0">
                    <a:pos x="353" y="599"/>
                  </a:cxn>
                  <a:cxn ang="0">
                    <a:pos x="305" y="629"/>
                  </a:cxn>
                  <a:cxn ang="0">
                    <a:pos x="293" y="635"/>
                  </a:cxn>
                  <a:cxn ang="0">
                    <a:pos x="257" y="677"/>
                  </a:cxn>
                  <a:cxn ang="0">
                    <a:pos x="150" y="797"/>
                  </a:cxn>
                  <a:cxn ang="0">
                    <a:pos x="54" y="839"/>
                  </a:cxn>
                  <a:cxn ang="0">
                    <a:pos x="156" y="905"/>
                  </a:cxn>
                  <a:cxn ang="0">
                    <a:pos x="240" y="869"/>
                  </a:cxn>
                  <a:cxn ang="0">
                    <a:pos x="640" y="827"/>
                  </a:cxn>
                  <a:cxn ang="0">
                    <a:pos x="700" y="725"/>
                  </a:cxn>
                  <a:cxn ang="0">
                    <a:pos x="694" y="611"/>
                  </a:cxn>
                  <a:cxn ang="0">
                    <a:pos x="778" y="551"/>
                  </a:cxn>
                  <a:cxn ang="0">
                    <a:pos x="879" y="449"/>
                  </a:cxn>
                  <a:cxn ang="0">
                    <a:pos x="909" y="414"/>
                  </a:cxn>
                  <a:cxn ang="0">
                    <a:pos x="975" y="318"/>
                  </a:cxn>
                  <a:cxn ang="0">
                    <a:pos x="1023" y="336"/>
                  </a:cxn>
                  <a:cxn ang="0">
                    <a:pos x="1118" y="617"/>
                  </a:cxn>
                  <a:cxn ang="0">
                    <a:pos x="1112" y="689"/>
                  </a:cxn>
                  <a:cxn ang="0">
                    <a:pos x="1148" y="749"/>
                  </a:cxn>
                  <a:cxn ang="0">
                    <a:pos x="1202" y="713"/>
                  </a:cxn>
                  <a:cxn ang="0">
                    <a:pos x="1238" y="749"/>
                  </a:cxn>
                  <a:cxn ang="0">
                    <a:pos x="1250" y="743"/>
                  </a:cxn>
                  <a:cxn ang="0">
                    <a:pos x="694" y="264"/>
                  </a:cxn>
                  <a:cxn ang="0">
                    <a:pos x="784" y="372"/>
                  </a:cxn>
                  <a:cxn ang="0">
                    <a:pos x="766" y="443"/>
                  </a:cxn>
                  <a:cxn ang="0">
                    <a:pos x="706" y="515"/>
                  </a:cxn>
                  <a:cxn ang="0">
                    <a:pos x="658" y="569"/>
                  </a:cxn>
                  <a:cxn ang="0">
                    <a:pos x="616" y="593"/>
                  </a:cxn>
                  <a:cxn ang="0">
                    <a:pos x="574" y="617"/>
                  </a:cxn>
                  <a:cxn ang="0">
                    <a:pos x="562" y="707"/>
                  </a:cxn>
                  <a:cxn ang="0">
                    <a:pos x="353" y="755"/>
                  </a:cxn>
                  <a:cxn ang="0">
                    <a:pos x="389" y="641"/>
                  </a:cxn>
                  <a:cxn ang="0">
                    <a:pos x="425" y="647"/>
                  </a:cxn>
                  <a:cxn ang="0">
                    <a:pos x="443" y="617"/>
                  </a:cxn>
                  <a:cxn ang="0">
                    <a:pos x="568" y="515"/>
                  </a:cxn>
                  <a:cxn ang="0">
                    <a:pos x="616" y="473"/>
                  </a:cxn>
                  <a:cxn ang="0">
                    <a:pos x="640" y="396"/>
                  </a:cxn>
                  <a:cxn ang="0">
                    <a:pos x="640" y="378"/>
                  </a:cxn>
                  <a:cxn ang="0">
                    <a:pos x="664" y="270"/>
                  </a:cxn>
                  <a:cxn ang="0">
                    <a:pos x="682" y="192"/>
                  </a:cxn>
                  <a:cxn ang="0">
                    <a:pos x="694" y="264"/>
                  </a:cxn>
                  <a:cxn ang="0">
                    <a:pos x="532" y="455"/>
                  </a:cxn>
                  <a:cxn ang="0">
                    <a:pos x="634" y="803"/>
                  </a:cxn>
                </a:cxnLst>
                <a:rect l="0" t="0" r="r" b="b"/>
                <a:pathLst>
                  <a:path w="1250" h="923">
                    <a:moveTo>
                      <a:pt x="1244" y="713"/>
                    </a:moveTo>
                    <a:lnTo>
                      <a:pt x="1214" y="683"/>
                    </a:lnTo>
                    <a:lnTo>
                      <a:pt x="1166" y="653"/>
                    </a:lnTo>
                    <a:lnTo>
                      <a:pt x="1166" y="653"/>
                    </a:lnTo>
                    <a:lnTo>
                      <a:pt x="1166" y="641"/>
                    </a:lnTo>
                    <a:lnTo>
                      <a:pt x="1172" y="617"/>
                    </a:lnTo>
                    <a:lnTo>
                      <a:pt x="1172" y="581"/>
                    </a:lnTo>
                    <a:lnTo>
                      <a:pt x="1172" y="545"/>
                    </a:lnTo>
                    <a:lnTo>
                      <a:pt x="1172" y="509"/>
                    </a:lnTo>
                    <a:lnTo>
                      <a:pt x="1166" y="473"/>
                    </a:lnTo>
                    <a:lnTo>
                      <a:pt x="1154" y="443"/>
                    </a:lnTo>
                    <a:lnTo>
                      <a:pt x="1148" y="431"/>
                    </a:lnTo>
                    <a:lnTo>
                      <a:pt x="1142" y="425"/>
                    </a:lnTo>
                    <a:lnTo>
                      <a:pt x="1142" y="408"/>
                    </a:lnTo>
                    <a:lnTo>
                      <a:pt x="1136" y="384"/>
                    </a:lnTo>
                    <a:lnTo>
                      <a:pt x="1130" y="354"/>
                    </a:lnTo>
                    <a:lnTo>
                      <a:pt x="1118" y="324"/>
                    </a:lnTo>
                    <a:lnTo>
                      <a:pt x="1106" y="300"/>
                    </a:lnTo>
                    <a:lnTo>
                      <a:pt x="1112" y="294"/>
                    </a:lnTo>
                    <a:lnTo>
                      <a:pt x="1112" y="288"/>
                    </a:lnTo>
                    <a:lnTo>
                      <a:pt x="1112" y="270"/>
                    </a:lnTo>
                    <a:lnTo>
                      <a:pt x="1106" y="252"/>
                    </a:lnTo>
                    <a:lnTo>
                      <a:pt x="1083" y="210"/>
                    </a:lnTo>
                    <a:lnTo>
                      <a:pt x="1059" y="180"/>
                    </a:lnTo>
                    <a:lnTo>
                      <a:pt x="1053" y="174"/>
                    </a:lnTo>
                    <a:lnTo>
                      <a:pt x="1047" y="168"/>
                    </a:lnTo>
                    <a:lnTo>
                      <a:pt x="1041" y="126"/>
                    </a:lnTo>
                    <a:lnTo>
                      <a:pt x="1017" y="114"/>
                    </a:lnTo>
                    <a:lnTo>
                      <a:pt x="987" y="90"/>
                    </a:lnTo>
                    <a:lnTo>
                      <a:pt x="981" y="96"/>
                    </a:lnTo>
                    <a:lnTo>
                      <a:pt x="981" y="102"/>
                    </a:lnTo>
                    <a:lnTo>
                      <a:pt x="975" y="120"/>
                    </a:lnTo>
                    <a:lnTo>
                      <a:pt x="975" y="108"/>
                    </a:lnTo>
                    <a:lnTo>
                      <a:pt x="969" y="90"/>
                    </a:lnTo>
                    <a:lnTo>
                      <a:pt x="963" y="72"/>
                    </a:lnTo>
                    <a:lnTo>
                      <a:pt x="963" y="66"/>
                    </a:lnTo>
                    <a:lnTo>
                      <a:pt x="933" y="42"/>
                    </a:lnTo>
                    <a:lnTo>
                      <a:pt x="921" y="36"/>
                    </a:lnTo>
                    <a:lnTo>
                      <a:pt x="915" y="30"/>
                    </a:lnTo>
                    <a:lnTo>
                      <a:pt x="891" y="18"/>
                    </a:lnTo>
                    <a:lnTo>
                      <a:pt x="885" y="18"/>
                    </a:lnTo>
                    <a:lnTo>
                      <a:pt x="867" y="18"/>
                    </a:lnTo>
                    <a:lnTo>
                      <a:pt x="855" y="18"/>
                    </a:lnTo>
                    <a:lnTo>
                      <a:pt x="849" y="18"/>
                    </a:lnTo>
                    <a:lnTo>
                      <a:pt x="819" y="6"/>
                    </a:lnTo>
                    <a:lnTo>
                      <a:pt x="796" y="0"/>
                    </a:lnTo>
                    <a:lnTo>
                      <a:pt x="772" y="6"/>
                    </a:lnTo>
                    <a:lnTo>
                      <a:pt x="754" y="18"/>
                    </a:lnTo>
                    <a:lnTo>
                      <a:pt x="730" y="18"/>
                    </a:lnTo>
                    <a:lnTo>
                      <a:pt x="712" y="24"/>
                    </a:lnTo>
                    <a:lnTo>
                      <a:pt x="700" y="30"/>
                    </a:lnTo>
                    <a:lnTo>
                      <a:pt x="700" y="30"/>
                    </a:lnTo>
                    <a:lnTo>
                      <a:pt x="694" y="30"/>
                    </a:lnTo>
                    <a:lnTo>
                      <a:pt x="688" y="30"/>
                    </a:lnTo>
                    <a:lnTo>
                      <a:pt x="664" y="42"/>
                    </a:lnTo>
                    <a:lnTo>
                      <a:pt x="628" y="60"/>
                    </a:lnTo>
                    <a:lnTo>
                      <a:pt x="586" y="90"/>
                    </a:lnTo>
                    <a:lnTo>
                      <a:pt x="574" y="108"/>
                    </a:lnTo>
                    <a:lnTo>
                      <a:pt x="562" y="120"/>
                    </a:lnTo>
                    <a:lnTo>
                      <a:pt x="568" y="120"/>
                    </a:lnTo>
                    <a:lnTo>
                      <a:pt x="568" y="114"/>
                    </a:lnTo>
                    <a:lnTo>
                      <a:pt x="550" y="150"/>
                    </a:lnTo>
                    <a:lnTo>
                      <a:pt x="538" y="192"/>
                    </a:lnTo>
                    <a:lnTo>
                      <a:pt x="532" y="216"/>
                    </a:lnTo>
                    <a:lnTo>
                      <a:pt x="532" y="228"/>
                    </a:lnTo>
                    <a:lnTo>
                      <a:pt x="532" y="228"/>
                    </a:lnTo>
                    <a:lnTo>
                      <a:pt x="527" y="246"/>
                    </a:lnTo>
                    <a:lnTo>
                      <a:pt x="521" y="276"/>
                    </a:lnTo>
                    <a:lnTo>
                      <a:pt x="515" y="312"/>
                    </a:lnTo>
                    <a:lnTo>
                      <a:pt x="509" y="348"/>
                    </a:lnTo>
                    <a:lnTo>
                      <a:pt x="473" y="390"/>
                    </a:lnTo>
                    <a:lnTo>
                      <a:pt x="473" y="396"/>
                    </a:lnTo>
                    <a:lnTo>
                      <a:pt x="467" y="402"/>
                    </a:lnTo>
                    <a:lnTo>
                      <a:pt x="449" y="437"/>
                    </a:lnTo>
                    <a:lnTo>
                      <a:pt x="431" y="479"/>
                    </a:lnTo>
                    <a:lnTo>
                      <a:pt x="419" y="521"/>
                    </a:lnTo>
                    <a:lnTo>
                      <a:pt x="413" y="527"/>
                    </a:lnTo>
                    <a:lnTo>
                      <a:pt x="413" y="533"/>
                    </a:lnTo>
                    <a:lnTo>
                      <a:pt x="413" y="539"/>
                    </a:lnTo>
                    <a:lnTo>
                      <a:pt x="413" y="539"/>
                    </a:lnTo>
                    <a:lnTo>
                      <a:pt x="413" y="539"/>
                    </a:lnTo>
                    <a:lnTo>
                      <a:pt x="413" y="539"/>
                    </a:lnTo>
                    <a:lnTo>
                      <a:pt x="413" y="539"/>
                    </a:lnTo>
                    <a:lnTo>
                      <a:pt x="413" y="539"/>
                    </a:lnTo>
                    <a:lnTo>
                      <a:pt x="353" y="599"/>
                    </a:lnTo>
                    <a:lnTo>
                      <a:pt x="347" y="599"/>
                    </a:lnTo>
                    <a:lnTo>
                      <a:pt x="341" y="599"/>
                    </a:lnTo>
                    <a:lnTo>
                      <a:pt x="335" y="611"/>
                    </a:lnTo>
                    <a:lnTo>
                      <a:pt x="311" y="629"/>
                    </a:lnTo>
                    <a:lnTo>
                      <a:pt x="305" y="629"/>
                    </a:lnTo>
                    <a:lnTo>
                      <a:pt x="299" y="629"/>
                    </a:lnTo>
                    <a:lnTo>
                      <a:pt x="299" y="635"/>
                    </a:lnTo>
                    <a:lnTo>
                      <a:pt x="293" y="635"/>
                    </a:lnTo>
                    <a:lnTo>
                      <a:pt x="293" y="635"/>
                    </a:lnTo>
                    <a:lnTo>
                      <a:pt x="293" y="635"/>
                    </a:lnTo>
                    <a:lnTo>
                      <a:pt x="293" y="635"/>
                    </a:lnTo>
                    <a:lnTo>
                      <a:pt x="257" y="659"/>
                    </a:lnTo>
                    <a:lnTo>
                      <a:pt x="257" y="665"/>
                    </a:lnTo>
                    <a:lnTo>
                      <a:pt x="257" y="665"/>
                    </a:lnTo>
                    <a:lnTo>
                      <a:pt x="257" y="677"/>
                    </a:lnTo>
                    <a:lnTo>
                      <a:pt x="257" y="701"/>
                    </a:lnTo>
                    <a:lnTo>
                      <a:pt x="257" y="719"/>
                    </a:lnTo>
                    <a:lnTo>
                      <a:pt x="257" y="731"/>
                    </a:lnTo>
                    <a:lnTo>
                      <a:pt x="216" y="725"/>
                    </a:lnTo>
                    <a:lnTo>
                      <a:pt x="150" y="797"/>
                    </a:lnTo>
                    <a:lnTo>
                      <a:pt x="150" y="827"/>
                    </a:lnTo>
                    <a:lnTo>
                      <a:pt x="174" y="827"/>
                    </a:lnTo>
                    <a:lnTo>
                      <a:pt x="114" y="845"/>
                    </a:lnTo>
                    <a:lnTo>
                      <a:pt x="108" y="851"/>
                    </a:lnTo>
                    <a:lnTo>
                      <a:pt x="54" y="839"/>
                    </a:lnTo>
                    <a:lnTo>
                      <a:pt x="0" y="857"/>
                    </a:lnTo>
                    <a:lnTo>
                      <a:pt x="0" y="875"/>
                    </a:lnTo>
                    <a:lnTo>
                      <a:pt x="102" y="893"/>
                    </a:lnTo>
                    <a:lnTo>
                      <a:pt x="96" y="893"/>
                    </a:lnTo>
                    <a:lnTo>
                      <a:pt x="156" y="905"/>
                    </a:lnTo>
                    <a:lnTo>
                      <a:pt x="168" y="899"/>
                    </a:lnTo>
                    <a:lnTo>
                      <a:pt x="311" y="923"/>
                    </a:lnTo>
                    <a:lnTo>
                      <a:pt x="365" y="911"/>
                    </a:lnTo>
                    <a:lnTo>
                      <a:pt x="371" y="887"/>
                    </a:lnTo>
                    <a:lnTo>
                      <a:pt x="240" y="869"/>
                    </a:lnTo>
                    <a:lnTo>
                      <a:pt x="240" y="863"/>
                    </a:lnTo>
                    <a:lnTo>
                      <a:pt x="497" y="791"/>
                    </a:lnTo>
                    <a:lnTo>
                      <a:pt x="503" y="809"/>
                    </a:lnTo>
                    <a:lnTo>
                      <a:pt x="640" y="827"/>
                    </a:lnTo>
                    <a:lnTo>
                      <a:pt x="640" y="827"/>
                    </a:lnTo>
                    <a:lnTo>
                      <a:pt x="700" y="725"/>
                    </a:lnTo>
                    <a:lnTo>
                      <a:pt x="700" y="725"/>
                    </a:lnTo>
                    <a:lnTo>
                      <a:pt x="700" y="725"/>
                    </a:lnTo>
                    <a:lnTo>
                      <a:pt x="700" y="725"/>
                    </a:lnTo>
                    <a:lnTo>
                      <a:pt x="700" y="725"/>
                    </a:lnTo>
                    <a:lnTo>
                      <a:pt x="658" y="719"/>
                    </a:lnTo>
                    <a:lnTo>
                      <a:pt x="664" y="653"/>
                    </a:lnTo>
                    <a:lnTo>
                      <a:pt x="664" y="653"/>
                    </a:lnTo>
                    <a:lnTo>
                      <a:pt x="670" y="623"/>
                    </a:lnTo>
                    <a:lnTo>
                      <a:pt x="694" y="611"/>
                    </a:lnTo>
                    <a:lnTo>
                      <a:pt x="694" y="605"/>
                    </a:lnTo>
                    <a:lnTo>
                      <a:pt x="694" y="605"/>
                    </a:lnTo>
                    <a:lnTo>
                      <a:pt x="718" y="587"/>
                    </a:lnTo>
                    <a:lnTo>
                      <a:pt x="748" y="569"/>
                    </a:lnTo>
                    <a:lnTo>
                      <a:pt x="778" y="551"/>
                    </a:lnTo>
                    <a:lnTo>
                      <a:pt x="796" y="533"/>
                    </a:lnTo>
                    <a:lnTo>
                      <a:pt x="819" y="515"/>
                    </a:lnTo>
                    <a:lnTo>
                      <a:pt x="843" y="497"/>
                    </a:lnTo>
                    <a:lnTo>
                      <a:pt x="867" y="467"/>
                    </a:lnTo>
                    <a:lnTo>
                      <a:pt x="879" y="449"/>
                    </a:lnTo>
                    <a:lnTo>
                      <a:pt x="879" y="443"/>
                    </a:lnTo>
                    <a:lnTo>
                      <a:pt x="885" y="443"/>
                    </a:lnTo>
                    <a:lnTo>
                      <a:pt x="891" y="431"/>
                    </a:lnTo>
                    <a:lnTo>
                      <a:pt x="903" y="425"/>
                    </a:lnTo>
                    <a:lnTo>
                      <a:pt x="909" y="414"/>
                    </a:lnTo>
                    <a:lnTo>
                      <a:pt x="909" y="390"/>
                    </a:lnTo>
                    <a:lnTo>
                      <a:pt x="903" y="360"/>
                    </a:lnTo>
                    <a:lnTo>
                      <a:pt x="927" y="348"/>
                    </a:lnTo>
                    <a:lnTo>
                      <a:pt x="951" y="330"/>
                    </a:lnTo>
                    <a:lnTo>
                      <a:pt x="975" y="318"/>
                    </a:lnTo>
                    <a:lnTo>
                      <a:pt x="993" y="300"/>
                    </a:lnTo>
                    <a:lnTo>
                      <a:pt x="999" y="306"/>
                    </a:lnTo>
                    <a:lnTo>
                      <a:pt x="1011" y="306"/>
                    </a:lnTo>
                    <a:lnTo>
                      <a:pt x="1023" y="336"/>
                    </a:lnTo>
                    <a:lnTo>
                      <a:pt x="1023" y="336"/>
                    </a:lnTo>
                    <a:lnTo>
                      <a:pt x="1071" y="449"/>
                    </a:lnTo>
                    <a:lnTo>
                      <a:pt x="1071" y="467"/>
                    </a:lnTo>
                    <a:lnTo>
                      <a:pt x="1077" y="497"/>
                    </a:lnTo>
                    <a:lnTo>
                      <a:pt x="1101" y="563"/>
                    </a:lnTo>
                    <a:lnTo>
                      <a:pt x="1118" y="617"/>
                    </a:lnTo>
                    <a:lnTo>
                      <a:pt x="1124" y="641"/>
                    </a:lnTo>
                    <a:lnTo>
                      <a:pt x="1124" y="653"/>
                    </a:lnTo>
                    <a:lnTo>
                      <a:pt x="1118" y="659"/>
                    </a:lnTo>
                    <a:lnTo>
                      <a:pt x="1112" y="671"/>
                    </a:lnTo>
                    <a:lnTo>
                      <a:pt x="1112" y="689"/>
                    </a:lnTo>
                    <a:lnTo>
                      <a:pt x="1118" y="701"/>
                    </a:lnTo>
                    <a:lnTo>
                      <a:pt x="1124" y="719"/>
                    </a:lnTo>
                    <a:lnTo>
                      <a:pt x="1130" y="737"/>
                    </a:lnTo>
                    <a:lnTo>
                      <a:pt x="1136" y="749"/>
                    </a:lnTo>
                    <a:lnTo>
                      <a:pt x="1148" y="749"/>
                    </a:lnTo>
                    <a:lnTo>
                      <a:pt x="1154" y="743"/>
                    </a:lnTo>
                    <a:lnTo>
                      <a:pt x="1154" y="725"/>
                    </a:lnTo>
                    <a:lnTo>
                      <a:pt x="1148" y="707"/>
                    </a:lnTo>
                    <a:lnTo>
                      <a:pt x="1148" y="701"/>
                    </a:lnTo>
                    <a:lnTo>
                      <a:pt x="1202" y="713"/>
                    </a:lnTo>
                    <a:lnTo>
                      <a:pt x="1208" y="719"/>
                    </a:lnTo>
                    <a:lnTo>
                      <a:pt x="1214" y="737"/>
                    </a:lnTo>
                    <a:lnTo>
                      <a:pt x="1220" y="749"/>
                    </a:lnTo>
                    <a:lnTo>
                      <a:pt x="1232" y="755"/>
                    </a:lnTo>
                    <a:lnTo>
                      <a:pt x="1238" y="749"/>
                    </a:lnTo>
                    <a:lnTo>
                      <a:pt x="1232" y="737"/>
                    </a:lnTo>
                    <a:lnTo>
                      <a:pt x="1238" y="749"/>
                    </a:lnTo>
                    <a:lnTo>
                      <a:pt x="1244" y="755"/>
                    </a:lnTo>
                    <a:lnTo>
                      <a:pt x="1250" y="749"/>
                    </a:lnTo>
                    <a:lnTo>
                      <a:pt x="1250" y="743"/>
                    </a:lnTo>
                    <a:lnTo>
                      <a:pt x="1250" y="731"/>
                    </a:lnTo>
                    <a:lnTo>
                      <a:pt x="1244" y="719"/>
                    </a:lnTo>
                    <a:lnTo>
                      <a:pt x="1244" y="713"/>
                    </a:lnTo>
                    <a:lnTo>
                      <a:pt x="1244" y="713"/>
                    </a:lnTo>
                    <a:close/>
                    <a:moveTo>
                      <a:pt x="694" y="264"/>
                    </a:moveTo>
                    <a:lnTo>
                      <a:pt x="700" y="276"/>
                    </a:lnTo>
                    <a:lnTo>
                      <a:pt x="712" y="288"/>
                    </a:lnTo>
                    <a:lnTo>
                      <a:pt x="742" y="330"/>
                    </a:lnTo>
                    <a:lnTo>
                      <a:pt x="778" y="360"/>
                    </a:lnTo>
                    <a:lnTo>
                      <a:pt x="784" y="372"/>
                    </a:lnTo>
                    <a:lnTo>
                      <a:pt x="790" y="378"/>
                    </a:lnTo>
                    <a:lnTo>
                      <a:pt x="796" y="384"/>
                    </a:lnTo>
                    <a:lnTo>
                      <a:pt x="796" y="384"/>
                    </a:lnTo>
                    <a:lnTo>
                      <a:pt x="790" y="431"/>
                    </a:lnTo>
                    <a:lnTo>
                      <a:pt x="766" y="443"/>
                    </a:lnTo>
                    <a:lnTo>
                      <a:pt x="748" y="461"/>
                    </a:lnTo>
                    <a:lnTo>
                      <a:pt x="724" y="485"/>
                    </a:lnTo>
                    <a:lnTo>
                      <a:pt x="712" y="503"/>
                    </a:lnTo>
                    <a:lnTo>
                      <a:pt x="712" y="509"/>
                    </a:lnTo>
                    <a:lnTo>
                      <a:pt x="706" y="515"/>
                    </a:lnTo>
                    <a:lnTo>
                      <a:pt x="688" y="533"/>
                    </a:lnTo>
                    <a:lnTo>
                      <a:pt x="670" y="551"/>
                    </a:lnTo>
                    <a:lnTo>
                      <a:pt x="658" y="563"/>
                    </a:lnTo>
                    <a:lnTo>
                      <a:pt x="658" y="569"/>
                    </a:lnTo>
                    <a:lnTo>
                      <a:pt x="658" y="569"/>
                    </a:lnTo>
                    <a:lnTo>
                      <a:pt x="658" y="569"/>
                    </a:lnTo>
                    <a:lnTo>
                      <a:pt x="652" y="569"/>
                    </a:lnTo>
                    <a:lnTo>
                      <a:pt x="652" y="575"/>
                    </a:lnTo>
                    <a:lnTo>
                      <a:pt x="640" y="581"/>
                    </a:lnTo>
                    <a:lnTo>
                      <a:pt x="616" y="593"/>
                    </a:lnTo>
                    <a:lnTo>
                      <a:pt x="604" y="599"/>
                    </a:lnTo>
                    <a:lnTo>
                      <a:pt x="592" y="605"/>
                    </a:lnTo>
                    <a:lnTo>
                      <a:pt x="592" y="605"/>
                    </a:lnTo>
                    <a:lnTo>
                      <a:pt x="586" y="611"/>
                    </a:lnTo>
                    <a:lnTo>
                      <a:pt x="574" y="617"/>
                    </a:lnTo>
                    <a:lnTo>
                      <a:pt x="562" y="629"/>
                    </a:lnTo>
                    <a:lnTo>
                      <a:pt x="550" y="635"/>
                    </a:lnTo>
                    <a:lnTo>
                      <a:pt x="550" y="653"/>
                    </a:lnTo>
                    <a:lnTo>
                      <a:pt x="556" y="677"/>
                    </a:lnTo>
                    <a:lnTo>
                      <a:pt x="562" y="707"/>
                    </a:lnTo>
                    <a:lnTo>
                      <a:pt x="538" y="737"/>
                    </a:lnTo>
                    <a:lnTo>
                      <a:pt x="377" y="785"/>
                    </a:lnTo>
                    <a:lnTo>
                      <a:pt x="365" y="761"/>
                    </a:lnTo>
                    <a:lnTo>
                      <a:pt x="359" y="755"/>
                    </a:lnTo>
                    <a:lnTo>
                      <a:pt x="353" y="755"/>
                    </a:lnTo>
                    <a:lnTo>
                      <a:pt x="359" y="683"/>
                    </a:lnTo>
                    <a:lnTo>
                      <a:pt x="365" y="671"/>
                    </a:lnTo>
                    <a:lnTo>
                      <a:pt x="371" y="665"/>
                    </a:lnTo>
                    <a:lnTo>
                      <a:pt x="389" y="641"/>
                    </a:lnTo>
                    <a:lnTo>
                      <a:pt x="389" y="641"/>
                    </a:lnTo>
                    <a:lnTo>
                      <a:pt x="413" y="629"/>
                    </a:lnTo>
                    <a:lnTo>
                      <a:pt x="431" y="611"/>
                    </a:lnTo>
                    <a:lnTo>
                      <a:pt x="419" y="623"/>
                    </a:lnTo>
                    <a:lnTo>
                      <a:pt x="419" y="629"/>
                    </a:lnTo>
                    <a:lnTo>
                      <a:pt x="425" y="647"/>
                    </a:lnTo>
                    <a:lnTo>
                      <a:pt x="425" y="659"/>
                    </a:lnTo>
                    <a:lnTo>
                      <a:pt x="431" y="665"/>
                    </a:lnTo>
                    <a:lnTo>
                      <a:pt x="437" y="659"/>
                    </a:lnTo>
                    <a:lnTo>
                      <a:pt x="443" y="635"/>
                    </a:lnTo>
                    <a:lnTo>
                      <a:pt x="443" y="617"/>
                    </a:lnTo>
                    <a:lnTo>
                      <a:pt x="443" y="605"/>
                    </a:lnTo>
                    <a:lnTo>
                      <a:pt x="491" y="575"/>
                    </a:lnTo>
                    <a:lnTo>
                      <a:pt x="527" y="545"/>
                    </a:lnTo>
                    <a:lnTo>
                      <a:pt x="550" y="527"/>
                    </a:lnTo>
                    <a:lnTo>
                      <a:pt x="568" y="515"/>
                    </a:lnTo>
                    <a:lnTo>
                      <a:pt x="586" y="503"/>
                    </a:lnTo>
                    <a:lnTo>
                      <a:pt x="598" y="497"/>
                    </a:lnTo>
                    <a:lnTo>
                      <a:pt x="610" y="485"/>
                    </a:lnTo>
                    <a:lnTo>
                      <a:pt x="616" y="479"/>
                    </a:lnTo>
                    <a:lnTo>
                      <a:pt x="616" y="473"/>
                    </a:lnTo>
                    <a:lnTo>
                      <a:pt x="628" y="455"/>
                    </a:lnTo>
                    <a:lnTo>
                      <a:pt x="634" y="431"/>
                    </a:lnTo>
                    <a:lnTo>
                      <a:pt x="640" y="408"/>
                    </a:lnTo>
                    <a:lnTo>
                      <a:pt x="640" y="402"/>
                    </a:lnTo>
                    <a:lnTo>
                      <a:pt x="640" y="396"/>
                    </a:lnTo>
                    <a:lnTo>
                      <a:pt x="628" y="396"/>
                    </a:lnTo>
                    <a:lnTo>
                      <a:pt x="634" y="396"/>
                    </a:lnTo>
                    <a:lnTo>
                      <a:pt x="634" y="396"/>
                    </a:lnTo>
                    <a:lnTo>
                      <a:pt x="634" y="390"/>
                    </a:lnTo>
                    <a:lnTo>
                      <a:pt x="640" y="378"/>
                    </a:lnTo>
                    <a:lnTo>
                      <a:pt x="652" y="336"/>
                    </a:lnTo>
                    <a:lnTo>
                      <a:pt x="664" y="300"/>
                    </a:lnTo>
                    <a:lnTo>
                      <a:pt x="664" y="282"/>
                    </a:lnTo>
                    <a:lnTo>
                      <a:pt x="670" y="276"/>
                    </a:lnTo>
                    <a:lnTo>
                      <a:pt x="664" y="270"/>
                    </a:lnTo>
                    <a:lnTo>
                      <a:pt x="658" y="258"/>
                    </a:lnTo>
                    <a:lnTo>
                      <a:pt x="646" y="246"/>
                    </a:lnTo>
                    <a:lnTo>
                      <a:pt x="640" y="240"/>
                    </a:lnTo>
                    <a:lnTo>
                      <a:pt x="676" y="258"/>
                    </a:lnTo>
                    <a:lnTo>
                      <a:pt x="682" y="192"/>
                    </a:lnTo>
                    <a:lnTo>
                      <a:pt x="682" y="198"/>
                    </a:lnTo>
                    <a:lnTo>
                      <a:pt x="682" y="222"/>
                    </a:lnTo>
                    <a:lnTo>
                      <a:pt x="688" y="246"/>
                    </a:lnTo>
                    <a:lnTo>
                      <a:pt x="694" y="264"/>
                    </a:lnTo>
                    <a:lnTo>
                      <a:pt x="694" y="264"/>
                    </a:lnTo>
                    <a:close/>
                    <a:moveTo>
                      <a:pt x="532" y="455"/>
                    </a:moveTo>
                    <a:lnTo>
                      <a:pt x="527" y="461"/>
                    </a:lnTo>
                    <a:lnTo>
                      <a:pt x="532" y="449"/>
                    </a:lnTo>
                    <a:lnTo>
                      <a:pt x="532" y="455"/>
                    </a:lnTo>
                    <a:lnTo>
                      <a:pt x="532" y="455"/>
                    </a:lnTo>
                    <a:close/>
                    <a:moveTo>
                      <a:pt x="634" y="803"/>
                    </a:moveTo>
                    <a:lnTo>
                      <a:pt x="634" y="803"/>
                    </a:lnTo>
                    <a:lnTo>
                      <a:pt x="634" y="803"/>
                    </a:lnTo>
                    <a:lnTo>
                      <a:pt x="634" y="803"/>
                    </a:lnTo>
                    <a:lnTo>
                      <a:pt x="634" y="803"/>
                    </a:lnTo>
                    <a:close/>
                  </a:path>
                </a:pathLst>
              </a:custGeom>
              <a:solidFill>
                <a:schemeClr val="bg2"/>
              </a:solidFill>
              <a:ln w="9525">
                <a:noFill/>
                <a:round/>
                <a:headEnd/>
                <a:tailEnd/>
              </a:ln>
            </p:spPr>
            <p:txBody>
              <a:bodyPr/>
              <a:lstStyle/>
              <a:p>
                <a:endParaRPr lang="ru-RU"/>
              </a:p>
            </p:txBody>
          </p:sp>
          <p:sp>
            <p:nvSpPr>
              <p:cNvPr id="287763" name="Freeform 19"/>
              <p:cNvSpPr>
                <a:spLocks/>
              </p:cNvSpPr>
              <p:nvPr/>
            </p:nvSpPr>
            <p:spPr bwMode="hidden">
              <a:xfrm>
                <a:off x="684" y="2709"/>
                <a:ext cx="47" cy="78"/>
              </a:xfrm>
              <a:custGeom>
                <a:avLst/>
                <a:gdLst/>
                <a:ahLst/>
                <a:cxnLst>
                  <a:cxn ang="0">
                    <a:pos x="12" y="72"/>
                  </a:cxn>
                  <a:cxn ang="0">
                    <a:pos x="18" y="60"/>
                  </a:cxn>
                  <a:cxn ang="0">
                    <a:pos x="24" y="54"/>
                  </a:cxn>
                  <a:cxn ang="0">
                    <a:pos x="47" y="0"/>
                  </a:cxn>
                  <a:cxn ang="0">
                    <a:pos x="0" y="78"/>
                  </a:cxn>
                  <a:cxn ang="0">
                    <a:pos x="12" y="72"/>
                  </a:cxn>
                  <a:cxn ang="0">
                    <a:pos x="12" y="72"/>
                  </a:cxn>
                </a:cxnLst>
                <a:rect l="0" t="0" r="r" b="b"/>
                <a:pathLst>
                  <a:path w="47" h="78">
                    <a:moveTo>
                      <a:pt x="12" y="72"/>
                    </a:moveTo>
                    <a:lnTo>
                      <a:pt x="18" y="60"/>
                    </a:lnTo>
                    <a:lnTo>
                      <a:pt x="24" y="54"/>
                    </a:lnTo>
                    <a:lnTo>
                      <a:pt x="47" y="0"/>
                    </a:lnTo>
                    <a:lnTo>
                      <a:pt x="0" y="78"/>
                    </a:lnTo>
                    <a:lnTo>
                      <a:pt x="12" y="72"/>
                    </a:lnTo>
                    <a:lnTo>
                      <a:pt x="12" y="72"/>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4" name="Freeform 20"/>
              <p:cNvSpPr>
                <a:spLocks/>
              </p:cNvSpPr>
              <p:nvPr/>
            </p:nvSpPr>
            <p:spPr bwMode="hidden">
              <a:xfrm>
                <a:off x="1284" y="2572"/>
                <a:ext cx="149" cy="419"/>
              </a:xfrm>
              <a:custGeom>
                <a:avLst/>
                <a:gdLst/>
                <a:ahLst/>
                <a:cxnLst>
                  <a:cxn ang="0">
                    <a:pos x="29" y="96"/>
                  </a:cxn>
                  <a:cxn ang="0">
                    <a:pos x="41" y="126"/>
                  </a:cxn>
                  <a:cxn ang="0">
                    <a:pos x="29" y="161"/>
                  </a:cxn>
                  <a:cxn ang="0">
                    <a:pos x="47" y="149"/>
                  </a:cxn>
                  <a:cxn ang="0">
                    <a:pos x="53" y="347"/>
                  </a:cxn>
                  <a:cxn ang="0">
                    <a:pos x="65" y="371"/>
                  </a:cxn>
                  <a:cxn ang="0">
                    <a:pos x="65" y="377"/>
                  </a:cxn>
                  <a:cxn ang="0">
                    <a:pos x="65" y="389"/>
                  </a:cxn>
                  <a:cxn ang="0">
                    <a:pos x="77" y="395"/>
                  </a:cxn>
                  <a:cxn ang="0">
                    <a:pos x="101" y="407"/>
                  </a:cxn>
                  <a:cxn ang="0">
                    <a:pos x="125" y="413"/>
                  </a:cxn>
                  <a:cxn ang="0">
                    <a:pos x="149" y="419"/>
                  </a:cxn>
                  <a:cxn ang="0">
                    <a:pos x="125" y="395"/>
                  </a:cxn>
                  <a:cxn ang="0">
                    <a:pos x="77" y="365"/>
                  </a:cxn>
                  <a:cxn ang="0">
                    <a:pos x="77" y="365"/>
                  </a:cxn>
                  <a:cxn ang="0">
                    <a:pos x="77" y="353"/>
                  </a:cxn>
                  <a:cxn ang="0">
                    <a:pos x="83" y="329"/>
                  </a:cxn>
                  <a:cxn ang="0">
                    <a:pos x="83" y="293"/>
                  </a:cxn>
                  <a:cxn ang="0">
                    <a:pos x="83" y="257"/>
                  </a:cxn>
                  <a:cxn ang="0">
                    <a:pos x="83" y="221"/>
                  </a:cxn>
                  <a:cxn ang="0">
                    <a:pos x="77" y="185"/>
                  </a:cxn>
                  <a:cxn ang="0">
                    <a:pos x="65" y="155"/>
                  </a:cxn>
                  <a:cxn ang="0">
                    <a:pos x="59" y="143"/>
                  </a:cxn>
                  <a:cxn ang="0">
                    <a:pos x="53" y="137"/>
                  </a:cxn>
                  <a:cxn ang="0">
                    <a:pos x="53" y="120"/>
                  </a:cxn>
                  <a:cxn ang="0">
                    <a:pos x="53" y="108"/>
                  </a:cxn>
                  <a:cxn ang="0">
                    <a:pos x="47" y="90"/>
                  </a:cxn>
                  <a:cxn ang="0">
                    <a:pos x="35" y="54"/>
                  </a:cxn>
                  <a:cxn ang="0">
                    <a:pos x="23" y="18"/>
                  </a:cxn>
                  <a:cxn ang="0">
                    <a:pos x="17" y="6"/>
                  </a:cxn>
                  <a:cxn ang="0">
                    <a:pos x="17" y="0"/>
                  </a:cxn>
                  <a:cxn ang="0">
                    <a:pos x="0" y="6"/>
                  </a:cxn>
                  <a:cxn ang="0">
                    <a:pos x="6" y="114"/>
                  </a:cxn>
                  <a:cxn ang="0">
                    <a:pos x="29" y="96"/>
                  </a:cxn>
                  <a:cxn ang="0">
                    <a:pos x="29" y="96"/>
                  </a:cxn>
                </a:cxnLst>
                <a:rect l="0" t="0" r="r" b="b"/>
                <a:pathLst>
                  <a:path w="149" h="419">
                    <a:moveTo>
                      <a:pt x="29" y="96"/>
                    </a:moveTo>
                    <a:lnTo>
                      <a:pt x="41" y="126"/>
                    </a:lnTo>
                    <a:lnTo>
                      <a:pt x="29" y="161"/>
                    </a:lnTo>
                    <a:lnTo>
                      <a:pt x="47" y="149"/>
                    </a:lnTo>
                    <a:lnTo>
                      <a:pt x="53" y="347"/>
                    </a:lnTo>
                    <a:lnTo>
                      <a:pt x="65" y="371"/>
                    </a:lnTo>
                    <a:lnTo>
                      <a:pt x="65" y="377"/>
                    </a:lnTo>
                    <a:lnTo>
                      <a:pt x="65" y="389"/>
                    </a:lnTo>
                    <a:lnTo>
                      <a:pt x="77" y="395"/>
                    </a:lnTo>
                    <a:lnTo>
                      <a:pt x="101" y="407"/>
                    </a:lnTo>
                    <a:lnTo>
                      <a:pt x="125" y="413"/>
                    </a:lnTo>
                    <a:lnTo>
                      <a:pt x="149" y="419"/>
                    </a:lnTo>
                    <a:lnTo>
                      <a:pt x="125" y="395"/>
                    </a:lnTo>
                    <a:lnTo>
                      <a:pt x="77" y="365"/>
                    </a:lnTo>
                    <a:lnTo>
                      <a:pt x="77" y="365"/>
                    </a:lnTo>
                    <a:lnTo>
                      <a:pt x="77" y="353"/>
                    </a:lnTo>
                    <a:lnTo>
                      <a:pt x="83" y="329"/>
                    </a:lnTo>
                    <a:lnTo>
                      <a:pt x="83" y="293"/>
                    </a:lnTo>
                    <a:lnTo>
                      <a:pt x="83" y="257"/>
                    </a:lnTo>
                    <a:lnTo>
                      <a:pt x="83" y="221"/>
                    </a:lnTo>
                    <a:lnTo>
                      <a:pt x="77" y="185"/>
                    </a:lnTo>
                    <a:lnTo>
                      <a:pt x="65" y="155"/>
                    </a:lnTo>
                    <a:lnTo>
                      <a:pt x="59" y="143"/>
                    </a:lnTo>
                    <a:lnTo>
                      <a:pt x="53" y="137"/>
                    </a:lnTo>
                    <a:lnTo>
                      <a:pt x="53" y="120"/>
                    </a:lnTo>
                    <a:lnTo>
                      <a:pt x="53" y="108"/>
                    </a:lnTo>
                    <a:lnTo>
                      <a:pt x="47" y="90"/>
                    </a:lnTo>
                    <a:lnTo>
                      <a:pt x="35" y="54"/>
                    </a:lnTo>
                    <a:lnTo>
                      <a:pt x="23" y="18"/>
                    </a:lnTo>
                    <a:lnTo>
                      <a:pt x="17" y="6"/>
                    </a:lnTo>
                    <a:lnTo>
                      <a:pt x="17" y="0"/>
                    </a:lnTo>
                    <a:lnTo>
                      <a:pt x="0" y="6"/>
                    </a:lnTo>
                    <a:lnTo>
                      <a:pt x="6" y="114"/>
                    </a:lnTo>
                    <a:lnTo>
                      <a:pt x="29" y="96"/>
                    </a:lnTo>
                    <a:lnTo>
                      <a:pt x="29" y="9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5" name="Freeform 21"/>
              <p:cNvSpPr>
                <a:spLocks/>
              </p:cNvSpPr>
              <p:nvPr/>
            </p:nvSpPr>
            <p:spPr bwMode="hidden">
              <a:xfrm>
                <a:off x="1140" y="2434"/>
                <a:ext cx="167" cy="138"/>
              </a:xfrm>
              <a:custGeom>
                <a:avLst/>
                <a:gdLst/>
                <a:ahLst/>
                <a:cxnLst>
                  <a:cxn ang="0">
                    <a:pos x="102" y="18"/>
                  </a:cxn>
                  <a:cxn ang="0">
                    <a:pos x="96" y="12"/>
                  </a:cxn>
                  <a:cxn ang="0">
                    <a:pos x="90" y="0"/>
                  </a:cxn>
                  <a:cxn ang="0">
                    <a:pos x="78" y="0"/>
                  </a:cxn>
                  <a:cxn ang="0">
                    <a:pos x="66" y="0"/>
                  </a:cxn>
                  <a:cxn ang="0">
                    <a:pos x="60" y="0"/>
                  </a:cxn>
                  <a:cxn ang="0">
                    <a:pos x="48" y="6"/>
                  </a:cxn>
                  <a:cxn ang="0">
                    <a:pos x="36" y="12"/>
                  </a:cxn>
                  <a:cxn ang="0">
                    <a:pos x="30" y="12"/>
                  </a:cxn>
                  <a:cxn ang="0">
                    <a:pos x="24" y="24"/>
                  </a:cxn>
                  <a:cxn ang="0">
                    <a:pos x="18" y="42"/>
                  </a:cxn>
                  <a:cxn ang="0">
                    <a:pos x="6" y="66"/>
                  </a:cxn>
                  <a:cxn ang="0">
                    <a:pos x="0" y="72"/>
                  </a:cxn>
                  <a:cxn ang="0">
                    <a:pos x="42" y="30"/>
                  </a:cxn>
                  <a:cxn ang="0">
                    <a:pos x="30" y="66"/>
                  </a:cxn>
                  <a:cxn ang="0">
                    <a:pos x="96" y="36"/>
                  </a:cxn>
                  <a:cxn ang="0">
                    <a:pos x="120" y="78"/>
                  </a:cxn>
                  <a:cxn ang="0">
                    <a:pos x="120" y="54"/>
                  </a:cxn>
                  <a:cxn ang="0">
                    <a:pos x="167" y="138"/>
                  </a:cxn>
                  <a:cxn ang="0">
                    <a:pos x="167" y="120"/>
                  </a:cxn>
                  <a:cxn ang="0">
                    <a:pos x="161" y="102"/>
                  </a:cxn>
                  <a:cxn ang="0">
                    <a:pos x="138" y="60"/>
                  </a:cxn>
                  <a:cxn ang="0">
                    <a:pos x="114" y="30"/>
                  </a:cxn>
                  <a:cxn ang="0">
                    <a:pos x="108" y="24"/>
                  </a:cxn>
                  <a:cxn ang="0">
                    <a:pos x="102" y="18"/>
                  </a:cxn>
                  <a:cxn ang="0">
                    <a:pos x="102" y="18"/>
                  </a:cxn>
                </a:cxnLst>
                <a:rect l="0" t="0" r="r" b="b"/>
                <a:pathLst>
                  <a:path w="167" h="138">
                    <a:moveTo>
                      <a:pt x="102" y="18"/>
                    </a:moveTo>
                    <a:lnTo>
                      <a:pt x="96" y="12"/>
                    </a:lnTo>
                    <a:lnTo>
                      <a:pt x="90" y="0"/>
                    </a:lnTo>
                    <a:lnTo>
                      <a:pt x="78" y="0"/>
                    </a:lnTo>
                    <a:lnTo>
                      <a:pt x="66" y="0"/>
                    </a:lnTo>
                    <a:lnTo>
                      <a:pt x="60" y="0"/>
                    </a:lnTo>
                    <a:lnTo>
                      <a:pt x="48" y="6"/>
                    </a:lnTo>
                    <a:lnTo>
                      <a:pt x="36" y="12"/>
                    </a:lnTo>
                    <a:lnTo>
                      <a:pt x="30" y="12"/>
                    </a:lnTo>
                    <a:lnTo>
                      <a:pt x="24" y="24"/>
                    </a:lnTo>
                    <a:lnTo>
                      <a:pt x="18" y="42"/>
                    </a:lnTo>
                    <a:lnTo>
                      <a:pt x="6" y="66"/>
                    </a:lnTo>
                    <a:lnTo>
                      <a:pt x="0" y="72"/>
                    </a:lnTo>
                    <a:lnTo>
                      <a:pt x="42" y="30"/>
                    </a:lnTo>
                    <a:lnTo>
                      <a:pt x="30" y="66"/>
                    </a:lnTo>
                    <a:lnTo>
                      <a:pt x="96" y="36"/>
                    </a:lnTo>
                    <a:lnTo>
                      <a:pt x="120" y="78"/>
                    </a:lnTo>
                    <a:lnTo>
                      <a:pt x="120" y="54"/>
                    </a:lnTo>
                    <a:lnTo>
                      <a:pt x="167" y="138"/>
                    </a:lnTo>
                    <a:lnTo>
                      <a:pt x="167" y="120"/>
                    </a:lnTo>
                    <a:lnTo>
                      <a:pt x="161" y="102"/>
                    </a:lnTo>
                    <a:lnTo>
                      <a:pt x="138" y="60"/>
                    </a:lnTo>
                    <a:lnTo>
                      <a:pt x="114" y="30"/>
                    </a:lnTo>
                    <a:lnTo>
                      <a:pt x="108" y="24"/>
                    </a:lnTo>
                    <a:lnTo>
                      <a:pt x="102" y="18"/>
                    </a:lnTo>
                    <a:lnTo>
                      <a:pt x="102" y="18"/>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6" name="Freeform 22"/>
              <p:cNvSpPr>
                <a:spLocks/>
              </p:cNvSpPr>
              <p:nvPr/>
            </p:nvSpPr>
            <p:spPr bwMode="hidden">
              <a:xfrm>
                <a:off x="948" y="2314"/>
                <a:ext cx="113" cy="114"/>
              </a:xfrm>
              <a:custGeom>
                <a:avLst/>
                <a:gdLst/>
                <a:ahLst/>
                <a:cxnLst>
                  <a:cxn ang="0">
                    <a:pos x="0" y="0"/>
                  </a:cxn>
                  <a:cxn ang="0">
                    <a:pos x="6" y="0"/>
                  </a:cxn>
                  <a:cxn ang="0">
                    <a:pos x="24" y="6"/>
                  </a:cxn>
                  <a:cxn ang="0">
                    <a:pos x="48" y="18"/>
                  </a:cxn>
                  <a:cxn ang="0">
                    <a:pos x="71" y="36"/>
                  </a:cxn>
                  <a:cxn ang="0">
                    <a:pos x="83" y="48"/>
                  </a:cxn>
                  <a:cxn ang="0">
                    <a:pos x="95" y="66"/>
                  </a:cxn>
                  <a:cxn ang="0">
                    <a:pos x="107" y="90"/>
                  </a:cxn>
                  <a:cxn ang="0">
                    <a:pos x="113" y="114"/>
                  </a:cxn>
                  <a:cxn ang="0">
                    <a:pos x="83" y="66"/>
                  </a:cxn>
                  <a:cxn ang="0">
                    <a:pos x="60" y="78"/>
                  </a:cxn>
                  <a:cxn ang="0">
                    <a:pos x="71" y="54"/>
                  </a:cxn>
                  <a:cxn ang="0">
                    <a:pos x="12" y="78"/>
                  </a:cxn>
                  <a:cxn ang="0">
                    <a:pos x="60" y="48"/>
                  </a:cxn>
                  <a:cxn ang="0">
                    <a:pos x="60" y="42"/>
                  </a:cxn>
                  <a:cxn ang="0">
                    <a:pos x="54" y="30"/>
                  </a:cxn>
                  <a:cxn ang="0">
                    <a:pos x="36" y="18"/>
                  </a:cxn>
                  <a:cxn ang="0">
                    <a:pos x="0" y="0"/>
                  </a:cxn>
                  <a:cxn ang="0">
                    <a:pos x="0" y="0"/>
                  </a:cxn>
                </a:cxnLst>
                <a:rect l="0" t="0" r="r" b="b"/>
                <a:pathLst>
                  <a:path w="113" h="114">
                    <a:moveTo>
                      <a:pt x="0" y="0"/>
                    </a:moveTo>
                    <a:lnTo>
                      <a:pt x="6" y="0"/>
                    </a:lnTo>
                    <a:lnTo>
                      <a:pt x="24" y="6"/>
                    </a:lnTo>
                    <a:lnTo>
                      <a:pt x="48" y="18"/>
                    </a:lnTo>
                    <a:lnTo>
                      <a:pt x="71" y="36"/>
                    </a:lnTo>
                    <a:lnTo>
                      <a:pt x="83" y="48"/>
                    </a:lnTo>
                    <a:lnTo>
                      <a:pt x="95" y="66"/>
                    </a:lnTo>
                    <a:lnTo>
                      <a:pt x="107" y="90"/>
                    </a:lnTo>
                    <a:lnTo>
                      <a:pt x="113" y="114"/>
                    </a:lnTo>
                    <a:lnTo>
                      <a:pt x="83" y="66"/>
                    </a:lnTo>
                    <a:lnTo>
                      <a:pt x="60" y="78"/>
                    </a:lnTo>
                    <a:lnTo>
                      <a:pt x="71" y="54"/>
                    </a:lnTo>
                    <a:lnTo>
                      <a:pt x="12" y="78"/>
                    </a:lnTo>
                    <a:lnTo>
                      <a:pt x="60" y="48"/>
                    </a:lnTo>
                    <a:lnTo>
                      <a:pt x="60" y="42"/>
                    </a:lnTo>
                    <a:lnTo>
                      <a:pt x="54" y="30"/>
                    </a:lnTo>
                    <a:lnTo>
                      <a:pt x="36" y="18"/>
                    </a:lnTo>
                    <a:lnTo>
                      <a:pt x="0" y="0"/>
                    </a:lnTo>
                    <a:lnTo>
                      <a:pt x="0"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7" name="Freeform 23"/>
              <p:cNvSpPr>
                <a:spLocks/>
              </p:cNvSpPr>
              <p:nvPr/>
            </p:nvSpPr>
            <p:spPr bwMode="hidden">
              <a:xfrm>
                <a:off x="1122" y="2578"/>
                <a:ext cx="66" cy="60"/>
              </a:xfrm>
              <a:custGeom>
                <a:avLst/>
                <a:gdLst/>
                <a:ahLst/>
                <a:cxnLst>
                  <a:cxn ang="0">
                    <a:pos x="54" y="0"/>
                  </a:cxn>
                  <a:cxn ang="0">
                    <a:pos x="42" y="18"/>
                  </a:cxn>
                  <a:cxn ang="0">
                    <a:pos x="36" y="6"/>
                  </a:cxn>
                  <a:cxn ang="0">
                    <a:pos x="24" y="30"/>
                  </a:cxn>
                  <a:cxn ang="0">
                    <a:pos x="18" y="36"/>
                  </a:cxn>
                  <a:cxn ang="0">
                    <a:pos x="6" y="48"/>
                  </a:cxn>
                  <a:cxn ang="0">
                    <a:pos x="0" y="60"/>
                  </a:cxn>
                  <a:cxn ang="0">
                    <a:pos x="12" y="54"/>
                  </a:cxn>
                  <a:cxn ang="0">
                    <a:pos x="30" y="36"/>
                  </a:cxn>
                  <a:cxn ang="0">
                    <a:pos x="54" y="18"/>
                  </a:cxn>
                  <a:cxn ang="0">
                    <a:pos x="66" y="6"/>
                  </a:cxn>
                  <a:cxn ang="0">
                    <a:pos x="54" y="0"/>
                  </a:cxn>
                  <a:cxn ang="0">
                    <a:pos x="54" y="0"/>
                  </a:cxn>
                </a:cxnLst>
                <a:rect l="0" t="0" r="r" b="b"/>
                <a:pathLst>
                  <a:path w="66" h="60">
                    <a:moveTo>
                      <a:pt x="54" y="0"/>
                    </a:moveTo>
                    <a:lnTo>
                      <a:pt x="42" y="18"/>
                    </a:lnTo>
                    <a:lnTo>
                      <a:pt x="36" y="6"/>
                    </a:lnTo>
                    <a:lnTo>
                      <a:pt x="24" y="30"/>
                    </a:lnTo>
                    <a:lnTo>
                      <a:pt x="18" y="36"/>
                    </a:lnTo>
                    <a:lnTo>
                      <a:pt x="6" y="48"/>
                    </a:lnTo>
                    <a:lnTo>
                      <a:pt x="0" y="60"/>
                    </a:lnTo>
                    <a:lnTo>
                      <a:pt x="12" y="54"/>
                    </a:lnTo>
                    <a:lnTo>
                      <a:pt x="30" y="36"/>
                    </a:lnTo>
                    <a:lnTo>
                      <a:pt x="54" y="18"/>
                    </a:lnTo>
                    <a:lnTo>
                      <a:pt x="66" y="6"/>
                    </a:lnTo>
                    <a:lnTo>
                      <a:pt x="54" y="0"/>
                    </a:lnTo>
                    <a:lnTo>
                      <a:pt x="54"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8" name="Freeform 24"/>
              <p:cNvSpPr>
                <a:spLocks/>
              </p:cNvSpPr>
              <p:nvPr/>
            </p:nvSpPr>
            <p:spPr bwMode="hidden">
              <a:xfrm>
                <a:off x="942" y="2674"/>
                <a:ext cx="161" cy="179"/>
              </a:xfrm>
              <a:custGeom>
                <a:avLst/>
                <a:gdLst/>
                <a:ahLst/>
                <a:cxnLst>
                  <a:cxn ang="0">
                    <a:pos x="131" y="53"/>
                  </a:cxn>
                  <a:cxn ang="0">
                    <a:pos x="137" y="53"/>
                  </a:cxn>
                  <a:cxn ang="0">
                    <a:pos x="143" y="41"/>
                  </a:cxn>
                  <a:cxn ang="0">
                    <a:pos x="155" y="35"/>
                  </a:cxn>
                  <a:cxn ang="0">
                    <a:pos x="161" y="24"/>
                  </a:cxn>
                  <a:cxn ang="0">
                    <a:pos x="161" y="12"/>
                  </a:cxn>
                  <a:cxn ang="0">
                    <a:pos x="161" y="0"/>
                  </a:cxn>
                  <a:cxn ang="0">
                    <a:pos x="149" y="24"/>
                  </a:cxn>
                  <a:cxn ang="0">
                    <a:pos x="143" y="35"/>
                  </a:cxn>
                  <a:cxn ang="0">
                    <a:pos x="131" y="35"/>
                  </a:cxn>
                  <a:cxn ang="0">
                    <a:pos x="119" y="41"/>
                  </a:cxn>
                  <a:cxn ang="0">
                    <a:pos x="125" y="53"/>
                  </a:cxn>
                  <a:cxn ang="0">
                    <a:pos x="95" y="95"/>
                  </a:cxn>
                  <a:cxn ang="0">
                    <a:pos x="0" y="137"/>
                  </a:cxn>
                  <a:cxn ang="0">
                    <a:pos x="60" y="119"/>
                  </a:cxn>
                  <a:cxn ang="0">
                    <a:pos x="54" y="125"/>
                  </a:cxn>
                  <a:cxn ang="0">
                    <a:pos x="48" y="131"/>
                  </a:cxn>
                  <a:cxn ang="0">
                    <a:pos x="24" y="155"/>
                  </a:cxn>
                  <a:cxn ang="0">
                    <a:pos x="12" y="167"/>
                  </a:cxn>
                  <a:cxn ang="0">
                    <a:pos x="0" y="173"/>
                  </a:cxn>
                  <a:cxn ang="0">
                    <a:pos x="0" y="179"/>
                  </a:cxn>
                  <a:cxn ang="0">
                    <a:pos x="6" y="173"/>
                  </a:cxn>
                  <a:cxn ang="0">
                    <a:pos x="30" y="155"/>
                  </a:cxn>
                  <a:cxn ang="0">
                    <a:pos x="48" y="143"/>
                  </a:cxn>
                  <a:cxn ang="0">
                    <a:pos x="71" y="125"/>
                  </a:cxn>
                  <a:cxn ang="0">
                    <a:pos x="95" y="107"/>
                  </a:cxn>
                  <a:cxn ang="0">
                    <a:pos x="119" y="77"/>
                  </a:cxn>
                  <a:cxn ang="0">
                    <a:pos x="131" y="59"/>
                  </a:cxn>
                  <a:cxn ang="0">
                    <a:pos x="131" y="53"/>
                  </a:cxn>
                  <a:cxn ang="0">
                    <a:pos x="131" y="53"/>
                  </a:cxn>
                </a:cxnLst>
                <a:rect l="0" t="0" r="r" b="b"/>
                <a:pathLst>
                  <a:path w="161" h="179">
                    <a:moveTo>
                      <a:pt x="131" y="53"/>
                    </a:moveTo>
                    <a:lnTo>
                      <a:pt x="137" y="53"/>
                    </a:lnTo>
                    <a:lnTo>
                      <a:pt x="143" y="41"/>
                    </a:lnTo>
                    <a:lnTo>
                      <a:pt x="155" y="35"/>
                    </a:lnTo>
                    <a:lnTo>
                      <a:pt x="161" y="24"/>
                    </a:lnTo>
                    <a:lnTo>
                      <a:pt x="161" y="12"/>
                    </a:lnTo>
                    <a:lnTo>
                      <a:pt x="161" y="0"/>
                    </a:lnTo>
                    <a:lnTo>
                      <a:pt x="149" y="24"/>
                    </a:lnTo>
                    <a:lnTo>
                      <a:pt x="143" y="35"/>
                    </a:lnTo>
                    <a:lnTo>
                      <a:pt x="131" y="35"/>
                    </a:lnTo>
                    <a:lnTo>
                      <a:pt x="119" y="41"/>
                    </a:lnTo>
                    <a:lnTo>
                      <a:pt x="125" y="53"/>
                    </a:lnTo>
                    <a:lnTo>
                      <a:pt x="95" y="95"/>
                    </a:lnTo>
                    <a:lnTo>
                      <a:pt x="0" y="137"/>
                    </a:lnTo>
                    <a:lnTo>
                      <a:pt x="60" y="119"/>
                    </a:lnTo>
                    <a:lnTo>
                      <a:pt x="54" y="125"/>
                    </a:lnTo>
                    <a:lnTo>
                      <a:pt x="48" y="131"/>
                    </a:lnTo>
                    <a:lnTo>
                      <a:pt x="24" y="155"/>
                    </a:lnTo>
                    <a:lnTo>
                      <a:pt x="12" y="167"/>
                    </a:lnTo>
                    <a:lnTo>
                      <a:pt x="0" y="173"/>
                    </a:lnTo>
                    <a:lnTo>
                      <a:pt x="0" y="179"/>
                    </a:lnTo>
                    <a:lnTo>
                      <a:pt x="6" y="173"/>
                    </a:lnTo>
                    <a:lnTo>
                      <a:pt x="30" y="155"/>
                    </a:lnTo>
                    <a:lnTo>
                      <a:pt x="48" y="143"/>
                    </a:lnTo>
                    <a:lnTo>
                      <a:pt x="71" y="125"/>
                    </a:lnTo>
                    <a:lnTo>
                      <a:pt x="95" y="107"/>
                    </a:lnTo>
                    <a:lnTo>
                      <a:pt x="119" y="77"/>
                    </a:lnTo>
                    <a:lnTo>
                      <a:pt x="131" y="59"/>
                    </a:lnTo>
                    <a:lnTo>
                      <a:pt x="131" y="53"/>
                    </a:lnTo>
                    <a:lnTo>
                      <a:pt x="131" y="53"/>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9" name="Freeform 25"/>
              <p:cNvSpPr>
                <a:spLocks/>
              </p:cNvSpPr>
              <p:nvPr/>
            </p:nvSpPr>
            <p:spPr bwMode="hidden">
              <a:xfrm>
                <a:off x="737" y="2763"/>
                <a:ext cx="73" cy="54"/>
              </a:xfrm>
              <a:custGeom>
                <a:avLst/>
                <a:gdLst/>
                <a:ahLst/>
                <a:cxnLst>
                  <a:cxn ang="0">
                    <a:pos x="24" y="36"/>
                  </a:cxn>
                  <a:cxn ang="0">
                    <a:pos x="48" y="24"/>
                  </a:cxn>
                  <a:cxn ang="0">
                    <a:pos x="60" y="12"/>
                  </a:cxn>
                  <a:cxn ang="0">
                    <a:pos x="66" y="6"/>
                  </a:cxn>
                  <a:cxn ang="0">
                    <a:pos x="72" y="0"/>
                  </a:cxn>
                  <a:cxn ang="0">
                    <a:pos x="42" y="18"/>
                  </a:cxn>
                  <a:cxn ang="0">
                    <a:pos x="30" y="24"/>
                  </a:cxn>
                  <a:cxn ang="0">
                    <a:pos x="24" y="24"/>
                  </a:cxn>
                  <a:cxn ang="0">
                    <a:pos x="18" y="18"/>
                  </a:cxn>
                  <a:cxn ang="0">
                    <a:pos x="12" y="12"/>
                  </a:cxn>
                  <a:cxn ang="0">
                    <a:pos x="0" y="54"/>
                  </a:cxn>
                  <a:cxn ang="0">
                    <a:pos x="12" y="42"/>
                  </a:cxn>
                  <a:cxn ang="0">
                    <a:pos x="24" y="36"/>
                  </a:cxn>
                  <a:cxn ang="0">
                    <a:pos x="24" y="36"/>
                  </a:cxn>
                </a:cxnLst>
                <a:rect l="0" t="0" r="r" b="b"/>
                <a:pathLst>
                  <a:path w="72" h="54">
                    <a:moveTo>
                      <a:pt x="24" y="36"/>
                    </a:moveTo>
                    <a:lnTo>
                      <a:pt x="48" y="24"/>
                    </a:lnTo>
                    <a:lnTo>
                      <a:pt x="60" y="12"/>
                    </a:lnTo>
                    <a:lnTo>
                      <a:pt x="66" y="6"/>
                    </a:lnTo>
                    <a:lnTo>
                      <a:pt x="72" y="0"/>
                    </a:lnTo>
                    <a:lnTo>
                      <a:pt x="42" y="18"/>
                    </a:lnTo>
                    <a:lnTo>
                      <a:pt x="30" y="24"/>
                    </a:lnTo>
                    <a:lnTo>
                      <a:pt x="24" y="24"/>
                    </a:lnTo>
                    <a:lnTo>
                      <a:pt x="18" y="18"/>
                    </a:lnTo>
                    <a:lnTo>
                      <a:pt x="12" y="12"/>
                    </a:lnTo>
                    <a:lnTo>
                      <a:pt x="0" y="54"/>
                    </a:lnTo>
                    <a:lnTo>
                      <a:pt x="12" y="42"/>
                    </a:lnTo>
                    <a:lnTo>
                      <a:pt x="24" y="36"/>
                    </a:lnTo>
                    <a:lnTo>
                      <a:pt x="24" y="3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0" name="Freeform 26"/>
              <p:cNvSpPr>
                <a:spLocks/>
              </p:cNvSpPr>
              <p:nvPr/>
            </p:nvSpPr>
            <p:spPr bwMode="hidden">
              <a:xfrm>
                <a:off x="624" y="2889"/>
                <a:ext cx="12" cy="54"/>
              </a:xfrm>
              <a:custGeom>
                <a:avLst/>
                <a:gdLst/>
                <a:ahLst/>
                <a:cxnLst>
                  <a:cxn ang="0">
                    <a:pos x="12" y="0"/>
                  </a:cxn>
                  <a:cxn ang="0">
                    <a:pos x="0" y="12"/>
                  </a:cxn>
                  <a:cxn ang="0">
                    <a:pos x="0" y="18"/>
                  </a:cxn>
                  <a:cxn ang="0">
                    <a:pos x="6" y="54"/>
                  </a:cxn>
                  <a:cxn ang="0">
                    <a:pos x="12" y="36"/>
                  </a:cxn>
                  <a:cxn ang="0">
                    <a:pos x="12" y="18"/>
                  </a:cxn>
                  <a:cxn ang="0">
                    <a:pos x="12" y="6"/>
                  </a:cxn>
                  <a:cxn ang="0">
                    <a:pos x="12" y="0"/>
                  </a:cxn>
                  <a:cxn ang="0">
                    <a:pos x="12" y="0"/>
                  </a:cxn>
                </a:cxnLst>
                <a:rect l="0" t="0" r="r" b="b"/>
                <a:pathLst>
                  <a:path w="12" h="54">
                    <a:moveTo>
                      <a:pt x="12" y="0"/>
                    </a:moveTo>
                    <a:lnTo>
                      <a:pt x="0" y="12"/>
                    </a:lnTo>
                    <a:lnTo>
                      <a:pt x="0" y="18"/>
                    </a:lnTo>
                    <a:lnTo>
                      <a:pt x="6" y="54"/>
                    </a:lnTo>
                    <a:lnTo>
                      <a:pt x="12" y="36"/>
                    </a:lnTo>
                    <a:lnTo>
                      <a:pt x="12" y="18"/>
                    </a:lnTo>
                    <a:lnTo>
                      <a:pt x="12" y="6"/>
                    </a:lnTo>
                    <a:lnTo>
                      <a:pt x="12" y="0"/>
                    </a:lnTo>
                    <a:lnTo>
                      <a:pt x="12"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1" name="Freeform 27"/>
              <p:cNvSpPr>
                <a:spLocks/>
              </p:cNvSpPr>
              <p:nvPr/>
            </p:nvSpPr>
            <p:spPr bwMode="hidden">
              <a:xfrm>
                <a:off x="492" y="3021"/>
                <a:ext cx="48" cy="72"/>
              </a:xfrm>
              <a:custGeom>
                <a:avLst/>
                <a:gdLst/>
                <a:ahLst/>
                <a:cxnLst>
                  <a:cxn ang="0">
                    <a:pos x="48" y="6"/>
                  </a:cxn>
                  <a:cxn ang="0">
                    <a:pos x="48" y="6"/>
                  </a:cxn>
                  <a:cxn ang="0">
                    <a:pos x="48" y="6"/>
                  </a:cxn>
                  <a:cxn ang="0">
                    <a:pos x="48" y="6"/>
                  </a:cxn>
                  <a:cxn ang="0">
                    <a:pos x="6" y="0"/>
                  </a:cxn>
                  <a:cxn ang="0">
                    <a:pos x="42" y="12"/>
                  </a:cxn>
                  <a:cxn ang="0">
                    <a:pos x="42" y="12"/>
                  </a:cxn>
                  <a:cxn ang="0">
                    <a:pos x="0" y="72"/>
                  </a:cxn>
                  <a:cxn ang="0">
                    <a:pos x="18" y="54"/>
                  </a:cxn>
                  <a:cxn ang="0">
                    <a:pos x="18" y="66"/>
                  </a:cxn>
                  <a:cxn ang="0">
                    <a:pos x="48" y="6"/>
                  </a:cxn>
                  <a:cxn ang="0">
                    <a:pos x="48" y="6"/>
                  </a:cxn>
                  <a:cxn ang="0">
                    <a:pos x="48" y="6"/>
                  </a:cxn>
                </a:cxnLst>
                <a:rect l="0" t="0" r="r" b="b"/>
                <a:pathLst>
                  <a:path w="48" h="72">
                    <a:moveTo>
                      <a:pt x="48" y="6"/>
                    </a:moveTo>
                    <a:lnTo>
                      <a:pt x="48" y="6"/>
                    </a:lnTo>
                    <a:lnTo>
                      <a:pt x="48" y="6"/>
                    </a:lnTo>
                    <a:lnTo>
                      <a:pt x="48" y="6"/>
                    </a:lnTo>
                    <a:lnTo>
                      <a:pt x="6" y="0"/>
                    </a:lnTo>
                    <a:lnTo>
                      <a:pt x="42" y="12"/>
                    </a:lnTo>
                    <a:lnTo>
                      <a:pt x="42" y="12"/>
                    </a:lnTo>
                    <a:lnTo>
                      <a:pt x="0" y="72"/>
                    </a:lnTo>
                    <a:lnTo>
                      <a:pt x="18" y="54"/>
                    </a:lnTo>
                    <a:lnTo>
                      <a:pt x="18" y="66"/>
                    </a:lnTo>
                    <a:lnTo>
                      <a:pt x="48" y="6"/>
                    </a:lnTo>
                    <a:lnTo>
                      <a:pt x="48" y="6"/>
                    </a:lnTo>
                    <a:lnTo>
                      <a:pt x="48"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2" name="Freeform 28"/>
              <p:cNvSpPr>
                <a:spLocks/>
              </p:cNvSpPr>
              <p:nvPr/>
            </p:nvSpPr>
            <p:spPr bwMode="hidden">
              <a:xfrm>
                <a:off x="437" y="3027"/>
                <a:ext cx="288" cy="84"/>
              </a:xfrm>
              <a:custGeom>
                <a:avLst/>
                <a:gdLst/>
                <a:ahLst/>
                <a:cxnLst>
                  <a:cxn ang="0">
                    <a:pos x="287" y="0"/>
                  </a:cxn>
                  <a:cxn ang="0">
                    <a:pos x="0" y="84"/>
                  </a:cxn>
                  <a:cxn ang="0">
                    <a:pos x="168" y="36"/>
                  </a:cxn>
                  <a:cxn ang="0">
                    <a:pos x="114" y="60"/>
                  </a:cxn>
                  <a:cxn ang="0">
                    <a:pos x="276" y="18"/>
                  </a:cxn>
                  <a:cxn ang="0">
                    <a:pos x="287" y="0"/>
                  </a:cxn>
                  <a:cxn ang="0">
                    <a:pos x="287" y="0"/>
                  </a:cxn>
                </a:cxnLst>
                <a:rect l="0" t="0" r="r" b="b"/>
                <a:pathLst>
                  <a:path w="287" h="84">
                    <a:moveTo>
                      <a:pt x="287" y="0"/>
                    </a:moveTo>
                    <a:lnTo>
                      <a:pt x="0" y="84"/>
                    </a:lnTo>
                    <a:lnTo>
                      <a:pt x="168" y="36"/>
                    </a:lnTo>
                    <a:lnTo>
                      <a:pt x="114" y="60"/>
                    </a:lnTo>
                    <a:lnTo>
                      <a:pt x="276" y="18"/>
                    </a:lnTo>
                    <a:lnTo>
                      <a:pt x="287" y="0"/>
                    </a:lnTo>
                    <a:lnTo>
                      <a:pt x="287"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3" name="Freeform 29"/>
              <p:cNvSpPr>
                <a:spLocks/>
              </p:cNvSpPr>
              <p:nvPr/>
            </p:nvSpPr>
            <p:spPr bwMode="hidden">
              <a:xfrm>
                <a:off x="828" y="3003"/>
                <a:ext cx="66" cy="108"/>
              </a:xfrm>
              <a:custGeom>
                <a:avLst/>
                <a:gdLst/>
                <a:ahLst/>
                <a:cxnLst>
                  <a:cxn ang="0">
                    <a:pos x="6" y="0"/>
                  </a:cxn>
                  <a:cxn ang="0">
                    <a:pos x="66" y="6"/>
                  </a:cxn>
                  <a:cxn ang="0">
                    <a:pos x="0" y="84"/>
                  </a:cxn>
                  <a:cxn ang="0">
                    <a:pos x="54" y="24"/>
                  </a:cxn>
                  <a:cxn ang="0">
                    <a:pos x="6" y="108"/>
                  </a:cxn>
                  <a:cxn ang="0">
                    <a:pos x="66" y="6"/>
                  </a:cxn>
                  <a:cxn ang="0">
                    <a:pos x="6" y="0"/>
                  </a:cxn>
                  <a:cxn ang="0">
                    <a:pos x="6" y="0"/>
                  </a:cxn>
                </a:cxnLst>
                <a:rect l="0" t="0" r="r" b="b"/>
                <a:pathLst>
                  <a:path w="66" h="108">
                    <a:moveTo>
                      <a:pt x="6" y="0"/>
                    </a:moveTo>
                    <a:lnTo>
                      <a:pt x="66" y="6"/>
                    </a:lnTo>
                    <a:lnTo>
                      <a:pt x="0" y="84"/>
                    </a:lnTo>
                    <a:lnTo>
                      <a:pt x="54" y="24"/>
                    </a:lnTo>
                    <a:lnTo>
                      <a:pt x="6" y="108"/>
                    </a:lnTo>
                    <a:lnTo>
                      <a:pt x="66" y="6"/>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4" name="Freeform 30"/>
              <p:cNvSpPr>
                <a:spLocks/>
              </p:cNvSpPr>
              <p:nvPr/>
            </p:nvSpPr>
            <p:spPr bwMode="hidden">
              <a:xfrm>
                <a:off x="366" y="3111"/>
                <a:ext cx="77" cy="42"/>
              </a:xfrm>
              <a:custGeom>
                <a:avLst/>
                <a:gdLst/>
                <a:ahLst/>
                <a:cxnLst>
                  <a:cxn ang="0">
                    <a:pos x="36" y="0"/>
                  </a:cxn>
                  <a:cxn ang="0">
                    <a:pos x="42" y="0"/>
                  </a:cxn>
                  <a:cxn ang="0">
                    <a:pos x="60" y="6"/>
                  </a:cxn>
                  <a:cxn ang="0">
                    <a:pos x="48" y="6"/>
                  </a:cxn>
                  <a:cxn ang="0">
                    <a:pos x="42" y="6"/>
                  </a:cxn>
                  <a:cxn ang="0">
                    <a:pos x="60" y="6"/>
                  </a:cxn>
                  <a:cxn ang="0">
                    <a:pos x="0" y="24"/>
                  </a:cxn>
                  <a:cxn ang="0">
                    <a:pos x="71" y="6"/>
                  </a:cxn>
                  <a:cxn ang="0">
                    <a:pos x="66" y="42"/>
                  </a:cxn>
                  <a:cxn ang="0">
                    <a:pos x="77" y="6"/>
                  </a:cxn>
                  <a:cxn ang="0">
                    <a:pos x="36" y="0"/>
                  </a:cxn>
                  <a:cxn ang="0">
                    <a:pos x="36" y="0"/>
                  </a:cxn>
                </a:cxnLst>
                <a:rect l="0" t="0" r="r" b="b"/>
                <a:pathLst>
                  <a:path w="77" h="42">
                    <a:moveTo>
                      <a:pt x="36" y="0"/>
                    </a:moveTo>
                    <a:lnTo>
                      <a:pt x="42" y="0"/>
                    </a:lnTo>
                    <a:lnTo>
                      <a:pt x="60" y="6"/>
                    </a:lnTo>
                    <a:lnTo>
                      <a:pt x="48" y="6"/>
                    </a:lnTo>
                    <a:lnTo>
                      <a:pt x="42" y="6"/>
                    </a:lnTo>
                    <a:lnTo>
                      <a:pt x="60" y="6"/>
                    </a:lnTo>
                    <a:lnTo>
                      <a:pt x="0" y="24"/>
                    </a:lnTo>
                    <a:lnTo>
                      <a:pt x="71" y="6"/>
                    </a:lnTo>
                    <a:lnTo>
                      <a:pt x="66" y="42"/>
                    </a:lnTo>
                    <a:lnTo>
                      <a:pt x="77" y="6"/>
                    </a:lnTo>
                    <a:lnTo>
                      <a:pt x="36" y="0"/>
                    </a:lnTo>
                    <a:lnTo>
                      <a:pt x="3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5" name="Freeform 31"/>
              <p:cNvSpPr>
                <a:spLocks/>
              </p:cNvSpPr>
              <p:nvPr/>
            </p:nvSpPr>
            <p:spPr bwMode="hidden">
              <a:xfrm>
                <a:off x="498" y="3165"/>
                <a:ext cx="66" cy="30"/>
              </a:xfrm>
              <a:custGeom>
                <a:avLst/>
                <a:gdLst/>
                <a:ahLst/>
                <a:cxnLst>
                  <a:cxn ang="0">
                    <a:pos x="66" y="6"/>
                  </a:cxn>
                  <a:cxn ang="0">
                    <a:pos x="0" y="0"/>
                  </a:cxn>
                  <a:cxn ang="0">
                    <a:pos x="54" y="6"/>
                  </a:cxn>
                  <a:cxn ang="0">
                    <a:pos x="18" y="18"/>
                  </a:cxn>
                  <a:cxn ang="0">
                    <a:pos x="60" y="12"/>
                  </a:cxn>
                  <a:cxn ang="0">
                    <a:pos x="60" y="30"/>
                  </a:cxn>
                  <a:cxn ang="0">
                    <a:pos x="60" y="30"/>
                  </a:cxn>
                  <a:cxn ang="0">
                    <a:pos x="66" y="6"/>
                  </a:cxn>
                  <a:cxn ang="0">
                    <a:pos x="66" y="6"/>
                  </a:cxn>
                </a:cxnLst>
                <a:rect l="0" t="0" r="r" b="b"/>
                <a:pathLst>
                  <a:path w="66" h="30">
                    <a:moveTo>
                      <a:pt x="66" y="6"/>
                    </a:moveTo>
                    <a:lnTo>
                      <a:pt x="0" y="0"/>
                    </a:lnTo>
                    <a:lnTo>
                      <a:pt x="54" y="6"/>
                    </a:lnTo>
                    <a:lnTo>
                      <a:pt x="18" y="18"/>
                    </a:lnTo>
                    <a:lnTo>
                      <a:pt x="60" y="12"/>
                    </a:lnTo>
                    <a:lnTo>
                      <a:pt x="60" y="30"/>
                    </a:lnTo>
                    <a:lnTo>
                      <a:pt x="60" y="30"/>
                    </a:lnTo>
                    <a:lnTo>
                      <a:pt x="66" y="6"/>
                    </a:lnTo>
                    <a:lnTo>
                      <a:pt x="66"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6" name="Freeform 32"/>
              <p:cNvSpPr>
                <a:spLocks/>
              </p:cNvSpPr>
              <p:nvPr/>
            </p:nvSpPr>
            <p:spPr bwMode="hidden">
              <a:xfrm>
                <a:off x="840" y="2919"/>
                <a:ext cx="18" cy="60"/>
              </a:xfrm>
              <a:custGeom>
                <a:avLst/>
                <a:gdLst/>
                <a:ahLst/>
                <a:cxnLst>
                  <a:cxn ang="0">
                    <a:pos x="0" y="24"/>
                  </a:cxn>
                  <a:cxn ang="0">
                    <a:pos x="12" y="24"/>
                  </a:cxn>
                  <a:cxn ang="0">
                    <a:pos x="12" y="60"/>
                  </a:cxn>
                  <a:cxn ang="0">
                    <a:pos x="18" y="18"/>
                  </a:cxn>
                  <a:cxn ang="0">
                    <a:pos x="18" y="18"/>
                  </a:cxn>
                  <a:cxn ang="0">
                    <a:pos x="18" y="0"/>
                  </a:cxn>
                  <a:cxn ang="0">
                    <a:pos x="12" y="18"/>
                  </a:cxn>
                  <a:cxn ang="0">
                    <a:pos x="0" y="24"/>
                  </a:cxn>
                  <a:cxn ang="0">
                    <a:pos x="0" y="24"/>
                  </a:cxn>
                </a:cxnLst>
                <a:rect l="0" t="0" r="r" b="b"/>
                <a:pathLst>
                  <a:path w="18" h="60">
                    <a:moveTo>
                      <a:pt x="0" y="24"/>
                    </a:moveTo>
                    <a:lnTo>
                      <a:pt x="12" y="24"/>
                    </a:lnTo>
                    <a:lnTo>
                      <a:pt x="12" y="60"/>
                    </a:lnTo>
                    <a:lnTo>
                      <a:pt x="18" y="18"/>
                    </a:lnTo>
                    <a:lnTo>
                      <a:pt x="18" y="18"/>
                    </a:lnTo>
                    <a:lnTo>
                      <a:pt x="18" y="0"/>
                    </a:lnTo>
                    <a:lnTo>
                      <a:pt x="12" y="18"/>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7" name="Freeform 33"/>
              <p:cNvSpPr>
                <a:spLocks/>
              </p:cNvSpPr>
              <p:nvPr/>
            </p:nvSpPr>
            <p:spPr bwMode="hidden">
              <a:xfrm>
                <a:off x="546" y="3021"/>
                <a:ext cx="6" cy="18"/>
              </a:xfrm>
              <a:custGeom>
                <a:avLst/>
                <a:gdLst/>
                <a:ahLst/>
                <a:cxnLst>
                  <a:cxn ang="0">
                    <a:pos x="6" y="0"/>
                  </a:cxn>
                  <a:cxn ang="0">
                    <a:pos x="0" y="18"/>
                  </a:cxn>
                  <a:cxn ang="0">
                    <a:pos x="6" y="12"/>
                  </a:cxn>
                  <a:cxn ang="0">
                    <a:pos x="6" y="0"/>
                  </a:cxn>
                  <a:cxn ang="0">
                    <a:pos x="6" y="0"/>
                  </a:cxn>
                </a:cxnLst>
                <a:rect l="0" t="0" r="r" b="b"/>
                <a:pathLst>
                  <a:path w="6" h="18">
                    <a:moveTo>
                      <a:pt x="6" y="0"/>
                    </a:moveTo>
                    <a:lnTo>
                      <a:pt x="0" y="18"/>
                    </a:lnTo>
                    <a:lnTo>
                      <a:pt x="6" y="12"/>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8" name="Freeform 34"/>
              <p:cNvSpPr>
                <a:spLocks/>
              </p:cNvSpPr>
              <p:nvPr/>
            </p:nvSpPr>
            <p:spPr bwMode="hidden">
              <a:xfrm>
                <a:off x="534" y="2943"/>
                <a:ext cx="30" cy="78"/>
              </a:xfrm>
              <a:custGeom>
                <a:avLst/>
                <a:gdLst/>
                <a:ahLst/>
                <a:cxnLst>
                  <a:cxn ang="0">
                    <a:pos x="24" y="6"/>
                  </a:cxn>
                  <a:cxn ang="0">
                    <a:pos x="18" y="24"/>
                  </a:cxn>
                  <a:cxn ang="0">
                    <a:pos x="0" y="18"/>
                  </a:cxn>
                  <a:cxn ang="0">
                    <a:pos x="12" y="30"/>
                  </a:cxn>
                  <a:cxn ang="0">
                    <a:pos x="6" y="42"/>
                  </a:cxn>
                  <a:cxn ang="0">
                    <a:pos x="18" y="78"/>
                  </a:cxn>
                  <a:cxn ang="0">
                    <a:pos x="18" y="24"/>
                  </a:cxn>
                  <a:cxn ang="0">
                    <a:pos x="24" y="12"/>
                  </a:cxn>
                  <a:cxn ang="0">
                    <a:pos x="30" y="6"/>
                  </a:cxn>
                  <a:cxn ang="0">
                    <a:pos x="30" y="6"/>
                  </a:cxn>
                  <a:cxn ang="0">
                    <a:pos x="12" y="0"/>
                  </a:cxn>
                  <a:cxn ang="0">
                    <a:pos x="24" y="6"/>
                  </a:cxn>
                  <a:cxn ang="0">
                    <a:pos x="24" y="6"/>
                  </a:cxn>
                </a:cxnLst>
                <a:rect l="0" t="0" r="r" b="b"/>
                <a:pathLst>
                  <a:path w="30" h="78">
                    <a:moveTo>
                      <a:pt x="24" y="6"/>
                    </a:moveTo>
                    <a:lnTo>
                      <a:pt x="18" y="24"/>
                    </a:lnTo>
                    <a:lnTo>
                      <a:pt x="0" y="18"/>
                    </a:lnTo>
                    <a:lnTo>
                      <a:pt x="12" y="30"/>
                    </a:lnTo>
                    <a:lnTo>
                      <a:pt x="6" y="42"/>
                    </a:lnTo>
                    <a:lnTo>
                      <a:pt x="18" y="78"/>
                    </a:lnTo>
                    <a:lnTo>
                      <a:pt x="18" y="24"/>
                    </a:lnTo>
                    <a:lnTo>
                      <a:pt x="24" y="12"/>
                    </a:lnTo>
                    <a:lnTo>
                      <a:pt x="30" y="6"/>
                    </a:lnTo>
                    <a:lnTo>
                      <a:pt x="30" y="6"/>
                    </a:lnTo>
                    <a:lnTo>
                      <a:pt x="12" y="0"/>
                    </a:lnTo>
                    <a:lnTo>
                      <a:pt x="24" y="6"/>
                    </a:lnTo>
                    <a:lnTo>
                      <a:pt x="24"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9" name="Freeform 35"/>
              <p:cNvSpPr>
                <a:spLocks/>
              </p:cNvSpPr>
              <p:nvPr/>
            </p:nvSpPr>
            <p:spPr bwMode="hidden">
              <a:xfrm>
                <a:off x="540" y="3039"/>
                <a:ext cx="24" cy="24"/>
              </a:xfrm>
              <a:custGeom>
                <a:avLst/>
                <a:gdLst/>
                <a:ahLst/>
                <a:cxnLst>
                  <a:cxn ang="0">
                    <a:pos x="6" y="0"/>
                  </a:cxn>
                  <a:cxn ang="0">
                    <a:pos x="0" y="0"/>
                  </a:cxn>
                  <a:cxn ang="0">
                    <a:pos x="6" y="0"/>
                  </a:cxn>
                  <a:cxn ang="0">
                    <a:pos x="12" y="6"/>
                  </a:cxn>
                  <a:cxn ang="0">
                    <a:pos x="24" y="24"/>
                  </a:cxn>
                  <a:cxn ang="0">
                    <a:pos x="24" y="18"/>
                  </a:cxn>
                  <a:cxn ang="0">
                    <a:pos x="18" y="6"/>
                  </a:cxn>
                  <a:cxn ang="0">
                    <a:pos x="12" y="0"/>
                  </a:cxn>
                  <a:cxn ang="0">
                    <a:pos x="6" y="0"/>
                  </a:cxn>
                  <a:cxn ang="0">
                    <a:pos x="6" y="0"/>
                  </a:cxn>
                  <a:cxn ang="0">
                    <a:pos x="6" y="0"/>
                  </a:cxn>
                </a:cxnLst>
                <a:rect l="0" t="0" r="r" b="b"/>
                <a:pathLst>
                  <a:path w="24" h="24">
                    <a:moveTo>
                      <a:pt x="6" y="0"/>
                    </a:moveTo>
                    <a:lnTo>
                      <a:pt x="0" y="0"/>
                    </a:lnTo>
                    <a:lnTo>
                      <a:pt x="6" y="0"/>
                    </a:lnTo>
                    <a:lnTo>
                      <a:pt x="12" y="6"/>
                    </a:lnTo>
                    <a:lnTo>
                      <a:pt x="24" y="24"/>
                    </a:lnTo>
                    <a:lnTo>
                      <a:pt x="24" y="18"/>
                    </a:lnTo>
                    <a:lnTo>
                      <a:pt x="18" y="6"/>
                    </a:lnTo>
                    <a:lnTo>
                      <a:pt x="12" y="0"/>
                    </a:lnTo>
                    <a:lnTo>
                      <a:pt x="6" y="0"/>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80" name="Freeform 36"/>
              <p:cNvSpPr>
                <a:spLocks/>
              </p:cNvSpPr>
              <p:nvPr/>
            </p:nvSpPr>
            <p:spPr bwMode="hidden">
              <a:xfrm>
                <a:off x="801" y="2681"/>
                <a:ext cx="215" cy="216"/>
              </a:xfrm>
              <a:custGeom>
                <a:avLst/>
                <a:gdLst/>
                <a:ahLst/>
                <a:cxnLst>
                  <a:cxn ang="0">
                    <a:pos x="215" y="0"/>
                  </a:cxn>
                  <a:cxn ang="0">
                    <a:pos x="147" y="36"/>
                  </a:cxn>
                  <a:cxn ang="0">
                    <a:pos x="132" y="49"/>
                  </a:cxn>
                  <a:cxn ang="0">
                    <a:pos x="104" y="79"/>
                  </a:cxn>
                  <a:cxn ang="0">
                    <a:pos x="87" y="114"/>
                  </a:cxn>
                  <a:cxn ang="0">
                    <a:pos x="48" y="156"/>
                  </a:cxn>
                  <a:cxn ang="0">
                    <a:pos x="42" y="166"/>
                  </a:cxn>
                  <a:cxn ang="0">
                    <a:pos x="29" y="177"/>
                  </a:cxn>
                  <a:cxn ang="0">
                    <a:pos x="0" y="208"/>
                  </a:cxn>
                  <a:cxn ang="0">
                    <a:pos x="48" y="216"/>
                  </a:cxn>
                  <a:cxn ang="0">
                    <a:pos x="215" y="0"/>
                  </a:cxn>
                </a:cxnLst>
                <a:rect l="0" t="0" r="r" b="b"/>
                <a:pathLst>
                  <a:path w="215" h="216">
                    <a:moveTo>
                      <a:pt x="215" y="0"/>
                    </a:moveTo>
                    <a:lnTo>
                      <a:pt x="147" y="36"/>
                    </a:lnTo>
                    <a:lnTo>
                      <a:pt x="132" y="49"/>
                    </a:lnTo>
                    <a:lnTo>
                      <a:pt x="104" y="79"/>
                    </a:lnTo>
                    <a:lnTo>
                      <a:pt x="87" y="114"/>
                    </a:lnTo>
                    <a:lnTo>
                      <a:pt x="48" y="156"/>
                    </a:lnTo>
                    <a:lnTo>
                      <a:pt x="42" y="166"/>
                    </a:lnTo>
                    <a:lnTo>
                      <a:pt x="29" y="177"/>
                    </a:lnTo>
                    <a:lnTo>
                      <a:pt x="0" y="208"/>
                    </a:lnTo>
                    <a:lnTo>
                      <a:pt x="48" y="216"/>
                    </a:lnTo>
                    <a:lnTo>
                      <a:pt x="215" y="0"/>
                    </a:lnTo>
                    <a:close/>
                  </a:path>
                </a:pathLst>
              </a:custGeom>
              <a:solidFill>
                <a:schemeClr val="bg2"/>
              </a:solidFill>
              <a:ln w="9525">
                <a:noFill/>
                <a:round/>
                <a:headEnd/>
                <a:tailEnd/>
              </a:ln>
              <a:effectLst/>
            </p:spPr>
            <p:txBody>
              <a:bodyPr/>
              <a:lstStyle/>
              <a:p>
                <a:endParaRPr lang="ru-RU"/>
              </a:p>
            </p:txBody>
          </p:sp>
          <p:sp>
            <p:nvSpPr>
              <p:cNvPr id="287781" name="Freeform 37"/>
              <p:cNvSpPr>
                <a:spLocks/>
              </p:cNvSpPr>
              <p:nvPr/>
            </p:nvSpPr>
            <p:spPr bwMode="hidden">
              <a:xfrm>
                <a:off x="536" y="2710"/>
                <a:ext cx="212" cy="179"/>
              </a:xfrm>
              <a:custGeom>
                <a:avLst/>
                <a:gdLst/>
                <a:ahLst/>
                <a:cxnLst>
                  <a:cxn ang="0">
                    <a:pos x="212" y="0"/>
                  </a:cxn>
                  <a:cxn ang="0">
                    <a:pos x="144" y="36"/>
                  </a:cxn>
                  <a:cxn ang="0">
                    <a:pos x="0" y="179"/>
                  </a:cxn>
                  <a:cxn ang="0">
                    <a:pos x="177" y="85"/>
                  </a:cxn>
                  <a:cxn ang="0">
                    <a:pos x="212" y="0"/>
                  </a:cxn>
                </a:cxnLst>
                <a:rect l="0" t="0" r="r" b="b"/>
                <a:pathLst>
                  <a:path w="212" h="179">
                    <a:moveTo>
                      <a:pt x="212" y="0"/>
                    </a:moveTo>
                    <a:lnTo>
                      <a:pt x="144" y="36"/>
                    </a:lnTo>
                    <a:lnTo>
                      <a:pt x="0" y="179"/>
                    </a:lnTo>
                    <a:lnTo>
                      <a:pt x="177" y="85"/>
                    </a:lnTo>
                    <a:lnTo>
                      <a:pt x="212" y="0"/>
                    </a:lnTo>
                    <a:close/>
                  </a:path>
                </a:pathLst>
              </a:custGeom>
              <a:solidFill>
                <a:schemeClr val="bg2"/>
              </a:solidFill>
              <a:ln w="9525">
                <a:noFill/>
                <a:round/>
                <a:headEnd/>
                <a:tailEnd/>
              </a:ln>
              <a:effectLst/>
            </p:spPr>
            <p:txBody>
              <a:bodyPr/>
              <a:lstStyle/>
              <a:p>
                <a:endParaRPr lang="ru-RU"/>
              </a:p>
            </p:txBody>
          </p:sp>
          <p:sp>
            <p:nvSpPr>
              <p:cNvPr id="287782" name="Freeform 38"/>
              <p:cNvSpPr>
                <a:spLocks/>
              </p:cNvSpPr>
              <p:nvPr/>
            </p:nvSpPr>
            <p:spPr bwMode="hidden">
              <a:xfrm>
                <a:off x="1037" y="2609"/>
                <a:ext cx="64" cy="79"/>
              </a:xfrm>
              <a:custGeom>
                <a:avLst/>
                <a:gdLst/>
                <a:ahLst/>
                <a:cxnLst>
                  <a:cxn ang="0">
                    <a:pos x="0" y="22"/>
                  </a:cxn>
                  <a:cxn ang="0">
                    <a:pos x="64" y="79"/>
                  </a:cxn>
                  <a:cxn ang="0">
                    <a:pos x="60" y="0"/>
                  </a:cxn>
                  <a:cxn ang="0">
                    <a:pos x="0" y="22"/>
                  </a:cxn>
                </a:cxnLst>
                <a:rect l="0" t="0" r="r" b="b"/>
                <a:pathLst>
                  <a:path w="64" h="79">
                    <a:moveTo>
                      <a:pt x="0" y="22"/>
                    </a:moveTo>
                    <a:lnTo>
                      <a:pt x="64" y="79"/>
                    </a:lnTo>
                    <a:lnTo>
                      <a:pt x="60" y="0"/>
                    </a:lnTo>
                    <a:lnTo>
                      <a:pt x="0" y="22"/>
                    </a:lnTo>
                    <a:close/>
                  </a:path>
                </a:pathLst>
              </a:custGeom>
              <a:solidFill>
                <a:schemeClr val="bg2"/>
              </a:solidFill>
              <a:ln w="9525">
                <a:noFill/>
                <a:round/>
                <a:headEnd/>
                <a:tailEnd/>
              </a:ln>
              <a:effectLst/>
            </p:spPr>
            <p:txBody>
              <a:bodyPr/>
              <a:lstStyle/>
              <a:p>
                <a:endParaRPr lang="ru-RU"/>
              </a:p>
            </p:txBody>
          </p:sp>
          <p:sp>
            <p:nvSpPr>
              <p:cNvPr id="287783" name="Freeform 39"/>
              <p:cNvSpPr>
                <a:spLocks/>
              </p:cNvSpPr>
              <p:nvPr userDrawn="1"/>
            </p:nvSpPr>
            <p:spPr bwMode="hidden">
              <a:xfrm>
                <a:off x="867" y="2471"/>
                <a:ext cx="137" cy="207"/>
              </a:xfrm>
              <a:custGeom>
                <a:avLst/>
                <a:gdLst/>
                <a:ahLst/>
                <a:cxnLst>
                  <a:cxn ang="0">
                    <a:pos x="0" y="0"/>
                  </a:cxn>
                  <a:cxn ang="0">
                    <a:pos x="17" y="87"/>
                  </a:cxn>
                  <a:cxn ang="0">
                    <a:pos x="69" y="154"/>
                  </a:cxn>
                  <a:cxn ang="0">
                    <a:pos x="137" y="207"/>
                  </a:cxn>
                  <a:cxn ang="0">
                    <a:pos x="0" y="0"/>
                  </a:cxn>
                </a:cxnLst>
                <a:rect l="0" t="0" r="r" b="b"/>
                <a:pathLst>
                  <a:path w="137" h="207">
                    <a:moveTo>
                      <a:pt x="0" y="0"/>
                    </a:moveTo>
                    <a:lnTo>
                      <a:pt x="17" y="87"/>
                    </a:lnTo>
                    <a:lnTo>
                      <a:pt x="69" y="154"/>
                    </a:lnTo>
                    <a:lnTo>
                      <a:pt x="137" y="207"/>
                    </a:lnTo>
                    <a:lnTo>
                      <a:pt x="0" y="0"/>
                    </a:lnTo>
                    <a:close/>
                  </a:path>
                </a:pathLst>
              </a:custGeom>
              <a:solidFill>
                <a:schemeClr val="bg2"/>
              </a:solidFill>
              <a:ln w="9525">
                <a:noFill/>
                <a:round/>
                <a:headEnd/>
                <a:tailEnd/>
              </a:ln>
              <a:effectLst/>
            </p:spPr>
            <p:txBody>
              <a:bodyPr/>
              <a:lstStyle/>
              <a:p>
                <a:endParaRPr lang="ru-RU"/>
              </a:p>
            </p:txBody>
          </p:sp>
          <p:sp>
            <p:nvSpPr>
              <p:cNvPr id="287784" name="Freeform 40"/>
              <p:cNvSpPr>
                <a:spLocks/>
              </p:cNvSpPr>
              <p:nvPr userDrawn="1"/>
            </p:nvSpPr>
            <p:spPr bwMode="hidden">
              <a:xfrm>
                <a:off x="817" y="2507"/>
                <a:ext cx="65" cy="222"/>
              </a:xfrm>
              <a:custGeom>
                <a:avLst/>
                <a:gdLst/>
                <a:ahLst/>
                <a:cxnLst>
                  <a:cxn ang="0">
                    <a:pos x="0" y="222"/>
                  </a:cxn>
                  <a:cxn ang="0">
                    <a:pos x="40" y="142"/>
                  </a:cxn>
                  <a:cxn ang="0">
                    <a:pos x="65" y="72"/>
                  </a:cxn>
                  <a:cxn ang="0">
                    <a:pos x="7" y="0"/>
                  </a:cxn>
                  <a:cxn ang="0">
                    <a:pos x="0" y="222"/>
                  </a:cxn>
                </a:cxnLst>
                <a:rect l="0" t="0" r="r" b="b"/>
                <a:pathLst>
                  <a:path w="65" h="222">
                    <a:moveTo>
                      <a:pt x="0" y="222"/>
                    </a:moveTo>
                    <a:lnTo>
                      <a:pt x="40" y="142"/>
                    </a:lnTo>
                    <a:lnTo>
                      <a:pt x="65" y="72"/>
                    </a:lnTo>
                    <a:lnTo>
                      <a:pt x="7" y="0"/>
                    </a:lnTo>
                    <a:lnTo>
                      <a:pt x="0" y="222"/>
                    </a:lnTo>
                    <a:close/>
                  </a:path>
                </a:pathLst>
              </a:custGeom>
              <a:solidFill>
                <a:schemeClr val="bg2"/>
              </a:solidFill>
              <a:ln w="9525">
                <a:noFill/>
                <a:round/>
                <a:headEnd/>
                <a:tailEnd/>
              </a:ln>
              <a:effectLst/>
            </p:spPr>
            <p:txBody>
              <a:bodyPr/>
              <a:lstStyle/>
              <a:p>
                <a:endParaRPr lang="ru-RU"/>
              </a:p>
            </p:txBody>
          </p:sp>
        </p:grpSp>
      </p:grpSp>
      <p:sp>
        <p:nvSpPr>
          <p:cNvPr id="287785" name="Rectangle 41"/>
          <p:cNvSpPr>
            <a:spLocks noGrp="1" noChangeArrowheads="1"/>
          </p:cNvSpPr>
          <p:nvPr>
            <p:ph type="ctrTitle"/>
          </p:nvPr>
        </p:nvSpPr>
        <p:spPr>
          <a:xfrm>
            <a:off x="685800" y="1447800"/>
            <a:ext cx="7772400" cy="1470025"/>
          </a:xfrm>
        </p:spPr>
        <p:txBody>
          <a:bodyPr/>
          <a:lstStyle>
            <a:lvl1pPr>
              <a:defRPr/>
            </a:lvl1pPr>
          </a:lstStyle>
          <a:p>
            <a:r>
              <a:rPr lang="ru-RU"/>
              <a:t>Образец заголовка</a:t>
            </a:r>
          </a:p>
        </p:txBody>
      </p:sp>
      <p:sp>
        <p:nvSpPr>
          <p:cNvPr id="287786" name="Rectangle 42"/>
          <p:cNvSpPr>
            <a:spLocks noGrp="1" noChangeArrowheads="1"/>
          </p:cNvSpPr>
          <p:nvPr>
            <p:ph type="subTitle" idx="1"/>
          </p:nvPr>
        </p:nvSpPr>
        <p:spPr>
          <a:xfrm>
            <a:off x="1371600" y="3203575"/>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287787" name="Rectangle 43"/>
          <p:cNvSpPr>
            <a:spLocks noGrp="1" noChangeArrowheads="1"/>
          </p:cNvSpPr>
          <p:nvPr>
            <p:ph type="dt" sz="half" idx="2"/>
          </p:nvPr>
        </p:nvSpPr>
        <p:spPr>
          <a:xfrm>
            <a:off x="457200" y="6245225"/>
            <a:ext cx="2133600" cy="476250"/>
          </a:xfrm>
        </p:spPr>
        <p:txBody>
          <a:bodyPr/>
          <a:lstStyle>
            <a:lvl1pPr>
              <a:defRPr/>
            </a:lvl1pPr>
          </a:lstStyle>
          <a:p>
            <a:endParaRPr lang="ru-RU"/>
          </a:p>
        </p:txBody>
      </p:sp>
      <p:sp>
        <p:nvSpPr>
          <p:cNvPr id="287788" name="Rectangle 44"/>
          <p:cNvSpPr>
            <a:spLocks noGrp="1" noChangeArrowheads="1"/>
          </p:cNvSpPr>
          <p:nvPr>
            <p:ph type="ftr" sz="quarter" idx="3"/>
          </p:nvPr>
        </p:nvSpPr>
        <p:spPr>
          <a:xfrm>
            <a:off x="3124200" y="6245225"/>
            <a:ext cx="2895600" cy="476250"/>
          </a:xfrm>
        </p:spPr>
        <p:txBody>
          <a:bodyPr/>
          <a:lstStyle>
            <a:lvl1pPr>
              <a:defRPr/>
            </a:lvl1pPr>
          </a:lstStyle>
          <a:p>
            <a:endParaRPr lang="ru-RU"/>
          </a:p>
        </p:txBody>
      </p:sp>
      <p:sp>
        <p:nvSpPr>
          <p:cNvPr id="287789" name="Rectangle 45"/>
          <p:cNvSpPr>
            <a:spLocks noGrp="1" noChangeArrowheads="1"/>
          </p:cNvSpPr>
          <p:nvPr>
            <p:ph type="sldNum" sz="quarter" idx="4"/>
          </p:nvPr>
        </p:nvSpPr>
        <p:spPr>
          <a:xfrm>
            <a:off x="6553200" y="6245225"/>
            <a:ext cx="2133600" cy="476250"/>
          </a:xfrm>
        </p:spPr>
        <p:txBody>
          <a:bodyPr/>
          <a:lstStyle>
            <a:lvl1pPr>
              <a:defRPr/>
            </a:lvl1pPr>
          </a:lstStyle>
          <a:p>
            <a:fld id="{7192771C-A03D-4399-8509-8D92DAA3F8AA}" type="slidenum">
              <a:rPr lang="ru-RU"/>
              <a:pPr/>
              <a:t>‹#›</a:t>
            </a:fld>
            <a:endParaRPr lang="ru-RU"/>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BB37F271-2412-4B8D-B464-2D1DD3A5B47A}" type="slidenum">
              <a:rPr lang="ru-RU"/>
              <a:pPr/>
              <a:t>‹#›</a:t>
            </a:fld>
            <a:endParaRPr lang="ru-RU"/>
          </a:p>
        </p:txBody>
      </p:sp>
    </p:spTree>
  </p:cSld>
  <p:clrMapOvr>
    <a:masterClrMapping/>
  </p:clrMapOvr>
  <p:timing>
    <p:tnLst>
      <p:par>
        <p:cTn id="1" dur="indefinite" restart="never" nodeType="tmRoot"/>
      </p:par>
    </p:tnLst>
  </p:timing>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27F76EB0-210D-48B5-BAAA-3A0B258750EE}" type="slidenum">
              <a:rPr lang="ru-RU"/>
              <a:pPr/>
              <a:t>‹#›</a:t>
            </a:fld>
            <a:endParaRPr lang="ru-RU"/>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6B579D60-D64B-4D7E-8907-E5F0FF59E040}" type="slidenum">
              <a:rPr lang="ru-RU"/>
              <a:pPr/>
              <a:t>‹#›</a:t>
            </a:fld>
            <a:endParaRPr lang="ru-RU"/>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49F99D16-5C0C-4CC6-A344-F5DE6836F686}" type="slidenum">
              <a:rPr lang="ru-RU"/>
              <a:pPr/>
              <a:t>‹#›</a:t>
            </a:fld>
            <a:endParaRPr lang="ru-RU"/>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B0E4D4C6-9BBC-40EA-811F-0E0BBAAC8909}" type="slidenum">
              <a:rPr lang="ru-RU"/>
              <a:pPr/>
              <a:t>‹#›</a:t>
            </a:fld>
            <a:endParaRPr lang="ru-RU"/>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6F364DE1-D970-4A7D-A754-7358C37D5A1B}" type="slidenum">
              <a:rPr lang="ru-RU"/>
              <a:pPr/>
              <a:t>‹#›</a:t>
            </a:fld>
            <a:endParaRPr lang="ru-RU"/>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DF8A1087-E877-44D8-9593-F75835DBB817}" type="slidenum">
              <a:rPr lang="ru-RU"/>
              <a:pPr/>
              <a:t>‹#›</a:t>
            </a:fld>
            <a:endParaRPr lang="ru-RU"/>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5F00DFD0-064B-4D4F-AE01-A878B44C1D25}" type="slidenum">
              <a:rPr lang="ru-RU"/>
              <a:pPr/>
              <a:t>‹#›</a:t>
            </a:fld>
            <a:endParaRPr lang="ru-RU"/>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85C7CAF7-2CAC-4B8E-B631-59AC9B2221CD}" type="slidenum">
              <a:rPr lang="ru-RU"/>
              <a:pPr/>
              <a:t>‹#›</a:t>
            </a:fld>
            <a:endParaRPr lang="ru-RU"/>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58750"/>
            <a:ext cx="2057400" cy="597217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58750"/>
            <a:ext cx="6019800" cy="597217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211E0C36-145F-44F7-A06B-7C22152758CF}" type="slidenum">
              <a:rPr lang="ru-RU"/>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5.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image" Target="../media/image6.pn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7FD1E746-E96A-4797-99D3-A8B269C4B7A1}"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4"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5"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18900000" scaled="1"/>
        </a:gra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0"/>
            <a:ext cx="9140825" cy="6851650"/>
            <a:chOff x="0" y="0"/>
            <a:chExt cx="5758" cy="4316"/>
          </a:xfrm>
        </p:grpSpPr>
        <p:sp>
          <p:nvSpPr>
            <p:cNvPr id="286723" name="Freeform 3"/>
            <p:cNvSpPr>
              <a:spLocks/>
            </p:cNvSpPr>
            <p:nvPr/>
          </p:nvSpPr>
          <p:spPr bwMode="hidden">
            <a:xfrm>
              <a:off x="1812" y="2811"/>
              <a:ext cx="3946" cy="1505"/>
            </a:xfrm>
            <a:custGeom>
              <a:avLst/>
              <a:gdLst/>
              <a:ahLst/>
              <a:cxnLst>
                <a:cxn ang="0">
                  <a:pos x="149" y="1505"/>
                </a:cxn>
                <a:cxn ang="0">
                  <a:pos x="687" y="1331"/>
                </a:cxn>
                <a:cxn ang="0">
                  <a:pos x="1213" y="1157"/>
                </a:cxn>
                <a:cxn ang="0">
                  <a:pos x="1728" y="977"/>
                </a:cxn>
                <a:cxn ang="0">
                  <a:pos x="2218" y="792"/>
                </a:cxn>
                <a:cxn ang="0">
                  <a:pos x="2457" y="696"/>
                </a:cxn>
                <a:cxn ang="0">
                  <a:pos x="2690" y="606"/>
                </a:cxn>
                <a:cxn ang="0">
                  <a:pos x="2918" y="510"/>
                </a:cxn>
                <a:cxn ang="0">
                  <a:pos x="3139" y="420"/>
                </a:cxn>
                <a:cxn ang="0">
                  <a:pos x="3348" y="324"/>
                </a:cxn>
                <a:cxn ang="0">
                  <a:pos x="3551" y="234"/>
                </a:cxn>
                <a:cxn ang="0">
                  <a:pos x="3749" y="138"/>
                </a:cxn>
                <a:cxn ang="0">
                  <a:pos x="3934" y="48"/>
                </a:cxn>
                <a:cxn ang="0">
                  <a:pos x="3934" y="0"/>
                </a:cxn>
                <a:cxn ang="0">
                  <a:pos x="3743" y="96"/>
                </a:cxn>
                <a:cxn ang="0">
                  <a:pos x="3539" y="192"/>
                </a:cxn>
                <a:cxn ang="0">
                  <a:pos x="3330" y="288"/>
                </a:cxn>
                <a:cxn ang="0">
                  <a:pos x="3115" y="384"/>
                </a:cxn>
                <a:cxn ang="0">
                  <a:pos x="2888" y="480"/>
                </a:cxn>
                <a:cxn ang="0">
                  <a:pos x="2654" y="576"/>
                </a:cxn>
                <a:cxn ang="0">
                  <a:pos x="2409" y="672"/>
                </a:cxn>
                <a:cxn ang="0">
                  <a:pos x="2164" y="768"/>
                </a:cxn>
                <a:cxn ang="0">
                  <a:pos x="1907" y="864"/>
                </a:cxn>
                <a:cxn ang="0">
                  <a:pos x="1650" y="960"/>
                </a:cxn>
                <a:cxn ang="0">
                  <a:pos x="1112" y="1145"/>
                </a:cxn>
                <a:cxn ang="0">
                  <a:pos x="562" y="1331"/>
                </a:cxn>
                <a:cxn ang="0">
                  <a:pos x="0" y="1505"/>
                </a:cxn>
                <a:cxn ang="0">
                  <a:pos x="149" y="1505"/>
                </a:cxn>
                <a:cxn ang="0">
                  <a:pos x="149" y="1505"/>
                </a:cxn>
              </a:cxnLst>
              <a:rect l="0" t="0" r="r" b="b"/>
              <a:pathLst>
                <a:path w="3934" h="1505">
                  <a:moveTo>
                    <a:pt x="149" y="1505"/>
                  </a:moveTo>
                  <a:lnTo>
                    <a:pt x="687" y="1331"/>
                  </a:lnTo>
                  <a:lnTo>
                    <a:pt x="1213" y="1157"/>
                  </a:lnTo>
                  <a:lnTo>
                    <a:pt x="1728" y="977"/>
                  </a:lnTo>
                  <a:lnTo>
                    <a:pt x="2218" y="792"/>
                  </a:lnTo>
                  <a:lnTo>
                    <a:pt x="2457" y="696"/>
                  </a:lnTo>
                  <a:lnTo>
                    <a:pt x="2690" y="606"/>
                  </a:lnTo>
                  <a:lnTo>
                    <a:pt x="2918" y="510"/>
                  </a:lnTo>
                  <a:lnTo>
                    <a:pt x="3139" y="420"/>
                  </a:lnTo>
                  <a:lnTo>
                    <a:pt x="3348" y="324"/>
                  </a:lnTo>
                  <a:lnTo>
                    <a:pt x="3551" y="234"/>
                  </a:lnTo>
                  <a:lnTo>
                    <a:pt x="3749" y="138"/>
                  </a:lnTo>
                  <a:lnTo>
                    <a:pt x="3934" y="48"/>
                  </a:lnTo>
                  <a:lnTo>
                    <a:pt x="3934" y="0"/>
                  </a:lnTo>
                  <a:lnTo>
                    <a:pt x="3743" y="96"/>
                  </a:lnTo>
                  <a:lnTo>
                    <a:pt x="3539" y="192"/>
                  </a:lnTo>
                  <a:lnTo>
                    <a:pt x="3330" y="288"/>
                  </a:lnTo>
                  <a:lnTo>
                    <a:pt x="3115" y="384"/>
                  </a:lnTo>
                  <a:lnTo>
                    <a:pt x="2888" y="480"/>
                  </a:lnTo>
                  <a:lnTo>
                    <a:pt x="2654" y="576"/>
                  </a:lnTo>
                  <a:lnTo>
                    <a:pt x="2409" y="672"/>
                  </a:lnTo>
                  <a:lnTo>
                    <a:pt x="2164" y="768"/>
                  </a:lnTo>
                  <a:lnTo>
                    <a:pt x="1907" y="864"/>
                  </a:lnTo>
                  <a:lnTo>
                    <a:pt x="1650" y="960"/>
                  </a:lnTo>
                  <a:lnTo>
                    <a:pt x="1112" y="1145"/>
                  </a:lnTo>
                  <a:lnTo>
                    <a:pt x="562" y="1331"/>
                  </a:lnTo>
                  <a:lnTo>
                    <a:pt x="0" y="1505"/>
                  </a:lnTo>
                  <a:lnTo>
                    <a:pt x="149" y="1505"/>
                  </a:lnTo>
                  <a:lnTo>
                    <a:pt x="149" y="1505"/>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4" name="Freeform 4"/>
            <p:cNvSpPr>
              <a:spLocks/>
            </p:cNvSpPr>
            <p:nvPr/>
          </p:nvSpPr>
          <p:spPr bwMode="hidden">
            <a:xfrm>
              <a:off x="4025" y="3627"/>
              <a:ext cx="1733" cy="689"/>
            </a:xfrm>
            <a:custGeom>
              <a:avLst/>
              <a:gdLst/>
              <a:ahLst/>
              <a:cxnLst>
                <a:cxn ang="0">
                  <a:pos x="132" y="689"/>
                </a:cxn>
                <a:cxn ang="0">
                  <a:pos x="550" y="527"/>
                </a:cxn>
                <a:cxn ang="0">
                  <a:pos x="963" y="365"/>
                </a:cxn>
                <a:cxn ang="0">
                  <a:pos x="1160" y="287"/>
                </a:cxn>
                <a:cxn ang="0">
                  <a:pos x="1357" y="203"/>
                </a:cxn>
                <a:cxn ang="0">
                  <a:pos x="1549" y="126"/>
                </a:cxn>
                <a:cxn ang="0">
                  <a:pos x="1728" y="48"/>
                </a:cxn>
                <a:cxn ang="0">
                  <a:pos x="1728" y="0"/>
                </a:cxn>
                <a:cxn ang="0">
                  <a:pos x="1531" y="84"/>
                </a:cxn>
                <a:cxn ang="0">
                  <a:pos x="1327" y="167"/>
                </a:cxn>
                <a:cxn ang="0">
                  <a:pos x="1118" y="257"/>
                </a:cxn>
                <a:cxn ang="0">
                  <a:pos x="903" y="341"/>
                </a:cxn>
                <a:cxn ang="0">
                  <a:pos x="454" y="515"/>
                </a:cxn>
                <a:cxn ang="0">
                  <a:pos x="0" y="689"/>
                </a:cxn>
                <a:cxn ang="0">
                  <a:pos x="132" y="689"/>
                </a:cxn>
                <a:cxn ang="0">
                  <a:pos x="132" y="689"/>
                </a:cxn>
              </a:cxnLst>
              <a:rect l="0" t="0" r="r" b="b"/>
              <a:pathLst>
                <a:path w="1728" h="689">
                  <a:moveTo>
                    <a:pt x="132" y="689"/>
                  </a:moveTo>
                  <a:lnTo>
                    <a:pt x="550" y="527"/>
                  </a:lnTo>
                  <a:lnTo>
                    <a:pt x="963" y="365"/>
                  </a:lnTo>
                  <a:lnTo>
                    <a:pt x="1160" y="287"/>
                  </a:lnTo>
                  <a:lnTo>
                    <a:pt x="1357" y="203"/>
                  </a:lnTo>
                  <a:lnTo>
                    <a:pt x="1549" y="126"/>
                  </a:lnTo>
                  <a:lnTo>
                    <a:pt x="1728" y="48"/>
                  </a:lnTo>
                  <a:lnTo>
                    <a:pt x="1728" y="0"/>
                  </a:lnTo>
                  <a:lnTo>
                    <a:pt x="1531" y="84"/>
                  </a:lnTo>
                  <a:lnTo>
                    <a:pt x="1327" y="167"/>
                  </a:lnTo>
                  <a:lnTo>
                    <a:pt x="1118" y="257"/>
                  </a:lnTo>
                  <a:lnTo>
                    <a:pt x="903" y="341"/>
                  </a:lnTo>
                  <a:lnTo>
                    <a:pt x="454" y="515"/>
                  </a:lnTo>
                  <a:lnTo>
                    <a:pt x="0" y="689"/>
                  </a:lnTo>
                  <a:lnTo>
                    <a:pt x="132" y="689"/>
                  </a:lnTo>
                  <a:lnTo>
                    <a:pt x="132" y="689"/>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5" name="Freeform 5"/>
            <p:cNvSpPr>
              <a:spLocks/>
            </p:cNvSpPr>
            <p:nvPr/>
          </p:nvSpPr>
          <p:spPr bwMode="hidden">
            <a:xfrm>
              <a:off x="0" y="0"/>
              <a:ext cx="5578" cy="3447"/>
            </a:xfrm>
            <a:custGeom>
              <a:avLst/>
              <a:gdLst/>
              <a:ahLst/>
              <a:cxnLst>
                <a:cxn ang="0">
                  <a:pos x="5561" y="929"/>
                </a:cxn>
                <a:cxn ang="0">
                  <a:pos x="5537" y="773"/>
                </a:cxn>
                <a:cxn ang="0">
                  <a:pos x="5453" y="629"/>
                </a:cxn>
                <a:cxn ang="0">
                  <a:pos x="5327" y="492"/>
                </a:cxn>
                <a:cxn ang="0">
                  <a:pos x="5148" y="366"/>
                </a:cxn>
                <a:cxn ang="0">
                  <a:pos x="4921" y="252"/>
                </a:cxn>
                <a:cxn ang="0">
                  <a:pos x="4652" y="144"/>
                </a:cxn>
                <a:cxn ang="0">
                  <a:pos x="4341" y="48"/>
                </a:cxn>
                <a:cxn ang="0">
                  <a:pos x="4000" y="0"/>
                </a:cxn>
                <a:cxn ang="0">
                  <a:pos x="4359" y="90"/>
                </a:cxn>
                <a:cxn ang="0">
                  <a:pos x="4670" y="192"/>
                </a:cxn>
                <a:cxn ang="0">
                  <a:pos x="4933" y="306"/>
                </a:cxn>
                <a:cxn ang="0">
                  <a:pos x="5148" y="426"/>
                </a:cxn>
                <a:cxn ang="0">
                  <a:pos x="5315" y="557"/>
                </a:cxn>
                <a:cxn ang="0">
                  <a:pos x="5429" y="701"/>
                </a:cxn>
                <a:cxn ang="0">
                  <a:pos x="5489" y="851"/>
                </a:cxn>
                <a:cxn ang="0">
                  <a:pos x="5489" y="1013"/>
                </a:cxn>
                <a:cxn ang="0">
                  <a:pos x="5441" y="1163"/>
                </a:cxn>
                <a:cxn ang="0">
                  <a:pos x="5345" y="1319"/>
                </a:cxn>
                <a:cxn ang="0">
                  <a:pos x="5202" y="1475"/>
                </a:cxn>
                <a:cxn ang="0">
                  <a:pos x="5017" y="1630"/>
                </a:cxn>
                <a:cxn ang="0">
                  <a:pos x="4789" y="1786"/>
                </a:cxn>
                <a:cxn ang="0">
                  <a:pos x="4526" y="1948"/>
                </a:cxn>
                <a:cxn ang="0">
                  <a:pos x="4215" y="2104"/>
                </a:cxn>
                <a:cxn ang="0">
                  <a:pos x="3875" y="2260"/>
                </a:cxn>
                <a:cxn ang="0">
                  <a:pos x="3498" y="2416"/>
                </a:cxn>
                <a:cxn ang="0">
                  <a:pos x="3085" y="2566"/>
                </a:cxn>
                <a:cxn ang="0">
                  <a:pos x="2643" y="2715"/>
                </a:cxn>
                <a:cxn ang="0">
                  <a:pos x="2164" y="2865"/>
                </a:cxn>
                <a:cxn ang="0">
                  <a:pos x="1662" y="3009"/>
                </a:cxn>
                <a:cxn ang="0">
                  <a:pos x="1136" y="3147"/>
                </a:cxn>
                <a:cxn ang="0">
                  <a:pos x="580" y="3279"/>
                </a:cxn>
                <a:cxn ang="0">
                  <a:pos x="0" y="3447"/>
                </a:cxn>
                <a:cxn ang="0">
                  <a:pos x="867" y="3249"/>
                </a:cxn>
                <a:cxn ang="0">
                  <a:pos x="1417" y="3105"/>
                </a:cxn>
                <a:cxn ang="0">
                  <a:pos x="1937" y="2961"/>
                </a:cxn>
                <a:cxn ang="0">
                  <a:pos x="2434" y="2817"/>
                </a:cxn>
                <a:cxn ang="0">
                  <a:pos x="2900" y="2668"/>
                </a:cxn>
                <a:cxn ang="0">
                  <a:pos x="3330" y="2512"/>
                </a:cxn>
                <a:cxn ang="0">
                  <a:pos x="3731" y="2356"/>
                </a:cxn>
                <a:cxn ang="0">
                  <a:pos x="4096" y="2200"/>
                </a:cxn>
                <a:cxn ang="0">
                  <a:pos x="4425" y="2038"/>
                </a:cxn>
                <a:cxn ang="0">
                  <a:pos x="4718" y="1876"/>
                </a:cxn>
                <a:cxn ang="0">
                  <a:pos x="4969" y="1720"/>
                </a:cxn>
                <a:cxn ang="0">
                  <a:pos x="5178" y="1559"/>
                </a:cxn>
                <a:cxn ang="0">
                  <a:pos x="5339" y="1397"/>
                </a:cxn>
                <a:cxn ang="0">
                  <a:pos x="5459" y="1241"/>
                </a:cxn>
                <a:cxn ang="0">
                  <a:pos x="5537" y="1085"/>
                </a:cxn>
                <a:cxn ang="0">
                  <a:pos x="5555" y="1007"/>
                </a:cxn>
              </a:cxnLst>
              <a:rect l="0" t="0" r="r" b="b"/>
              <a:pathLst>
                <a:path w="5561" h="3447">
                  <a:moveTo>
                    <a:pt x="5555" y="1007"/>
                  </a:moveTo>
                  <a:lnTo>
                    <a:pt x="5561" y="929"/>
                  </a:lnTo>
                  <a:lnTo>
                    <a:pt x="5555" y="851"/>
                  </a:lnTo>
                  <a:lnTo>
                    <a:pt x="5537" y="773"/>
                  </a:lnTo>
                  <a:lnTo>
                    <a:pt x="5501" y="701"/>
                  </a:lnTo>
                  <a:lnTo>
                    <a:pt x="5453" y="629"/>
                  </a:lnTo>
                  <a:lnTo>
                    <a:pt x="5399" y="563"/>
                  </a:lnTo>
                  <a:lnTo>
                    <a:pt x="5327" y="492"/>
                  </a:lnTo>
                  <a:lnTo>
                    <a:pt x="5244" y="432"/>
                  </a:lnTo>
                  <a:lnTo>
                    <a:pt x="5148" y="366"/>
                  </a:lnTo>
                  <a:lnTo>
                    <a:pt x="5040" y="306"/>
                  </a:lnTo>
                  <a:lnTo>
                    <a:pt x="4921" y="252"/>
                  </a:lnTo>
                  <a:lnTo>
                    <a:pt x="4795" y="198"/>
                  </a:lnTo>
                  <a:lnTo>
                    <a:pt x="4652" y="144"/>
                  </a:lnTo>
                  <a:lnTo>
                    <a:pt x="4502" y="90"/>
                  </a:lnTo>
                  <a:lnTo>
                    <a:pt x="4341" y="48"/>
                  </a:lnTo>
                  <a:lnTo>
                    <a:pt x="4167" y="0"/>
                  </a:lnTo>
                  <a:lnTo>
                    <a:pt x="4000" y="0"/>
                  </a:lnTo>
                  <a:lnTo>
                    <a:pt x="4185" y="42"/>
                  </a:lnTo>
                  <a:lnTo>
                    <a:pt x="4359" y="90"/>
                  </a:lnTo>
                  <a:lnTo>
                    <a:pt x="4520" y="138"/>
                  </a:lnTo>
                  <a:lnTo>
                    <a:pt x="4670" y="192"/>
                  </a:lnTo>
                  <a:lnTo>
                    <a:pt x="4807" y="246"/>
                  </a:lnTo>
                  <a:lnTo>
                    <a:pt x="4933" y="306"/>
                  </a:lnTo>
                  <a:lnTo>
                    <a:pt x="5046" y="366"/>
                  </a:lnTo>
                  <a:lnTo>
                    <a:pt x="5148" y="426"/>
                  </a:lnTo>
                  <a:lnTo>
                    <a:pt x="5238" y="492"/>
                  </a:lnTo>
                  <a:lnTo>
                    <a:pt x="5315" y="557"/>
                  </a:lnTo>
                  <a:lnTo>
                    <a:pt x="5381" y="629"/>
                  </a:lnTo>
                  <a:lnTo>
                    <a:pt x="5429" y="701"/>
                  </a:lnTo>
                  <a:lnTo>
                    <a:pt x="5465" y="779"/>
                  </a:lnTo>
                  <a:lnTo>
                    <a:pt x="5489" y="851"/>
                  </a:lnTo>
                  <a:lnTo>
                    <a:pt x="5495" y="935"/>
                  </a:lnTo>
                  <a:lnTo>
                    <a:pt x="5489" y="1013"/>
                  </a:lnTo>
                  <a:lnTo>
                    <a:pt x="5471" y="1091"/>
                  </a:lnTo>
                  <a:lnTo>
                    <a:pt x="5441" y="1163"/>
                  </a:lnTo>
                  <a:lnTo>
                    <a:pt x="5399" y="1241"/>
                  </a:lnTo>
                  <a:lnTo>
                    <a:pt x="5345" y="1319"/>
                  </a:lnTo>
                  <a:lnTo>
                    <a:pt x="5280" y="1397"/>
                  </a:lnTo>
                  <a:lnTo>
                    <a:pt x="5202" y="1475"/>
                  </a:lnTo>
                  <a:lnTo>
                    <a:pt x="5118" y="1553"/>
                  </a:lnTo>
                  <a:lnTo>
                    <a:pt x="5017" y="1630"/>
                  </a:lnTo>
                  <a:lnTo>
                    <a:pt x="4909" y="1708"/>
                  </a:lnTo>
                  <a:lnTo>
                    <a:pt x="4789" y="1786"/>
                  </a:lnTo>
                  <a:lnTo>
                    <a:pt x="4664" y="1870"/>
                  </a:lnTo>
                  <a:lnTo>
                    <a:pt x="4526" y="1948"/>
                  </a:lnTo>
                  <a:lnTo>
                    <a:pt x="4377" y="2026"/>
                  </a:lnTo>
                  <a:lnTo>
                    <a:pt x="4215" y="2104"/>
                  </a:lnTo>
                  <a:lnTo>
                    <a:pt x="4048" y="2182"/>
                  </a:lnTo>
                  <a:lnTo>
                    <a:pt x="3875" y="2260"/>
                  </a:lnTo>
                  <a:lnTo>
                    <a:pt x="3689" y="2338"/>
                  </a:lnTo>
                  <a:lnTo>
                    <a:pt x="3498" y="2416"/>
                  </a:lnTo>
                  <a:lnTo>
                    <a:pt x="3295" y="2488"/>
                  </a:lnTo>
                  <a:lnTo>
                    <a:pt x="3085" y="2566"/>
                  </a:lnTo>
                  <a:lnTo>
                    <a:pt x="2864" y="2644"/>
                  </a:lnTo>
                  <a:lnTo>
                    <a:pt x="2643" y="2715"/>
                  </a:lnTo>
                  <a:lnTo>
                    <a:pt x="2410" y="2793"/>
                  </a:lnTo>
                  <a:lnTo>
                    <a:pt x="2164" y="2865"/>
                  </a:lnTo>
                  <a:lnTo>
                    <a:pt x="1919" y="2937"/>
                  </a:lnTo>
                  <a:lnTo>
                    <a:pt x="1662" y="3009"/>
                  </a:lnTo>
                  <a:lnTo>
                    <a:pt x="1399" y="3075"/>
                  </a:lnTo>
                  <a:lnTo>
                    <a:pt x="1136" y="3147"/>
                  </a:lnTo>
                  <a:lnTo>
                    <a:pt x="861" y="3213"/>
                  </a:lnTo>
                  <a:lnTo>
                    <a:pt x="580" y="3279"/>
                  </a:lnTo>
                  <a:lnTo>
                    <a:pt x="0" y="3411"/>
                  </a:lnTo>
                  <a:lnTo>
                    <a:pt x="0" y="3447"/>
                  </a:lnTo>
                  <a:lnTo>
                    <a:pt x="586" y="3315"/>
                  </a:lnTo>
                  <a:lnTo>
                    <a:pt x="867" y="3249"/>
                  </a:lnTo>
                  <a:lnTo>
                    <a:pt x="1148" y="3177"/>
                  </a:lnTo>
                  <a:lnTo>
                    <a:pt x="1417" y="3105"/>
                  </a:lnTo>
                  <a:lnTo>
                    <a:pt x="1680" y="3039"/>
                  </a:lnTo>
                  <a:lnTo>
                    <a:pt x="1937" y="2961"/>
                  </a:lnTo>
                  <a:lnTo>
                    <a:pt x="2188" y="2889"/>
                  </a:lnTo>
                  <a:lnTo>
                    <a:pt x="2434" y="2817"/>
                  </a:lnTo>
                  <a:lnTo>
                    <a:pt x="2673" y="2739"/>
                  </a:lnTo>
                  <a:lnTo>
                    <a:pt x="2900" y="2668"/>
                  </a:lnTo>
                  <a:lnTo>
                    <a:pt x="3121" y="2590"/>
                  </a:lnTo>
                  <a:lnTo>
                    <a:pt x="3330" y="2512"/>
                  </a:lnTo>
                  <a:lnTo>
                    <a:pt x="3534" y="2434"/>
                  </a:lnTo>
                  <a:lnTo>
                    <a:pt x="3731" y="2356"/>
                  </a:lnTo>
                  <a:lnTo>
                    <a:pt x="3916" y="2278"/>
                  </a:lnTo>
                  <a:lnTo>
                    <a:pt x="4096" y="2200"/>
                  </a:lnTo>
                  <a:lnTo>
                    <a:pt x="4263" y="2116"/>
                  </a:lnTo>
                  <a:lnTo>
                    <a:pt x="4425" y="2038"/>
                  </a:lnTo>
                  <a:lnTo>
                    <a:pt x="4574" y="1960"/>
                  </a:lnTo>
                  <a:lnTo>
                    <a:pt x="4718" y="1876"/>
                  </a:lnTo>
                  <a:lnTo>
                    <a:pt x="4849" y="1798"/>
                  </a:lnTo>
                  <a:lnTo>
                    <a:pt x="4969" y="1720"/>
                  </a:lnTo>
                  <a:lnTo>
                    <a:pt x="5076" y="1636"/>
                  </a:lnTo>
                  <a:lnTo>
                    <a:pt x="5178" y="1559"/>
                  </a:lnTo>
                  <a:lnTo>
                    <a:pt x="5262" y="1481"/>
                  </a:lnTo>
                  <a:lnTo>
                    <a:pt x="5339" y="1397"/>
                  </a:lnTo>
                  <a:lnTo>
                    <a:pt x="5405" y="1319"/>
                  </a:lnTo>
                  <a:lnTo>
                    <a:pt x="5459" y="1241"/>
                  </a:lnTo>
                  <a:lnTo>
                    <a:pt x="5507" y="1163"/>
                  </a:lnTo>
                  <a:lnTo>
                    <a:pt x="5537" y="1085"/>
                  </a:lnTo>
                  <a:lnTo>
                    <a:pt x="5555" y="1007"/>
                  </a:lnTo>
                  <a:lnTo>
                    <a:pt x="5555" y="1007"/>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6" name="Freeform 6"/>
            <p:cNvSpPr>
              <a:spLocks/>
            </p:cNvSpPr>
            <p:nvPr/>
          </p:nvSpPr>
          <p:spPr bwMode="hidden">
            <a:xfrm>
              <a:off x="4942" y="0"/>
              <a:ext cx="816" cy="276"/>
            </a:xfrm>
            <a:custGeom>
              <a:avLst/>
              <a:gdLst/>
              <a:ahLst/>
              <a:cxnLst>
                <a:cxn ang="0">
                  <a:pos x="813" y="222"/>
                </a:cxn>
                <a:cxn ang="0">
                  <a:pos x="670" y="162"/>
                </a:cxn>
                <a:cxn ang="0">
                  <a:pos x="514" y="108"/>
                </a:cxn>
                <a:cxn ang="0">
                  <a:pos x="347" y="54"/>
                </a:cxn>
                <a:cxn ang="0">
                  <a:pos x="167" y="0"/>
                </a:cxn>
                <a:cxn ang="0">
                  <a:pos x="0" y="0"/>
                </a:cxn>
                <a:cxn ang="0">
                  <a:pos x="227" y="60"/>
                </a:cxn>
                <a:cxn ang="0">
                  <a:pos x="442" y="132"/>
                </a:cxn>
                <a:cxn ang="0">
                  <a:pos x="634" y="204"/>
                </a:cxn>
                <a:cxn ang="0">
                  <a:pos x="813" y="276"/>
                </a:cxn>
                <a:cxn ang="0">
                  <a:pos x="813" y="222"/>
                </a:cxn>
                <a:cxn ang="0">
                  <a:pos x="813" y="222"/>
                </a:cxn>
              </a:cxnLst>
              <a:rect l="0" t="0" r="r" b="b"/>
              <a:pathLst>
                <a:path w="813" h="276">
                  <a:moveTo>
                    <a:pt x="813" y="222"/>
                  </a:moveTo>
                  <a:lnTo>
                    <a:pt x="670" y="162"/>
                  </a:lnTo>
                  <a:lnTo>
                    <a:pt x="514" y="108"/>
                  </a:lnTo>
                  <a:lnTo>
                    <a:pt x="347" y="54"/>
                  </a:lnTo>
                  <a:lnTo>
                    <a:pt x="167" y="0"/>
                  </a:lnTo>
                  <a:lnTo>
                    <a:pt x="0" y="0"/>
                  </a:lnTo>
                  <a:lnTo>
                    <a:pt x="227" y="60"/>
                  </a:lnTo>
                  <a:lnTo>
                    <a:pt x="442" y="132"/>
                  </a:lnTo>
                  <a:lnTo>
                    <a:pt x="634" y="204"/>
                  </a:lnTo>
                  <a:lnTo>
                    <a:pt x="813" y="276"/>
                  </a:lnTo>
                  <a:lnTo>
                    <a:pt x="813" y="222"/>
                  </a:lnTo>
                  <a:lnTo>
                    <a:pt x="813" y="222"/>
                  </a:lnTo>
                  <a:close/>
                </a:path>
              </a:pathLst>
            </a:custGeom>
            <a:gradFill rotWithShape="1">
              <a:gsLst>
                <a:gs pos="0">
                  <a:schemeClr val="bg2"/>
                </a:gs>
                <a:gs pos="50000">
                  <a:schemeClr val="bg2">
                    <a:gamma/>
                    <a:tint val="81961"/>
                    <a:invGamma/>
                  </a:schemeClr>
                </a:gs>
                <a:gs pos="100000">
                  <a:schemeClr val="bg2"/>
                </a:gs>
              </a:gsLst>
              <a:lin ang="0" scaled="1"/>
            </a:gradFill>
            <a:ln w="0" cmpd="sng">
              <a:noFill/>
              <a:round/>
              <a:headEnd/>
              <a:tailEnd/>
            </a:ln>
          </p:spPr>
          <p:txBody>
            <a:bodyPr/>
            <a:lstStyle/>
            <a:p>
              <a:endParaRPr lang="ru-RU"/>
            </a:p>
          </p:txBody>
        </p:sp>
        <p:sp>
          <p:nvSpPr>
            <p:cNvPr id="286727" name="Freeform 7"/>
            <p:cNvSpPr>
              <a:spLocks/>
            </p:cNvSpPr>
            <p:nvPr/>
          </p:nvSpPr>
          <p:spPr bwMode="hidden">
            <a:xfrm>
              <a:off x="0" y="1984"/>
              <a:ext cx="5758" cy="2098"/>
            </a:xfrm>
            <a:custGeom>
              <a:avLst/>
              <a:gdLst/>
              <a:ahLst/>
              <a:cxnLst>
                <a:cxn ang="0">
                  <a:pos x="5740" y="0"/>
                </a:cxn>
                <a:cxn ang="0">
                  <a:pos x="5638" y="72"/>
                </a:cxn>
                <a:cxn ang="0">
                  <a:pos x="5537" y="138"/>
                </a:cxn>
                <a:cxn ang="0">
                  <a:pos x="5423" y="210"/>
                </a:cxn>
                <a:cxn ang="0">
                  <a:pos x="5304" y="276"/>
                </a:cxn>
                <a:cxn ang="0">
                  <a:pos x="5052" y="414"/>
                </a:cxn>
                <a:cxn ang="0">
                  <a:pos x="4777" y="552"/>
                </a:cxn>
                <a:cxn ang="0">
                  <a:pos x="4478" y="690"/>
                </a:cxn>
                <a:cxn ang="0">
                  <a:pos x="4162" y="827"/>
                </a:cxn>
                <a:cxn ang="0">
                  <a:pos x="3827" y="959"/>
                </a:cxn>
                <a:cxn ang="0">
                  <a:pos x="3468" y="1091"/>
                </a:cxn>
                <a:cxn ang="0">
                  <a:pos x="3091" y="1223"/>
                </a:cxn>
                <a:cxn ang="0">
                  <a:pos x="2697" y="1355"/>
                </a:cxn>
                <a:cxn ang="0">
                  <a:pos x="2284" y="1481"/>
                </a:cxn>
                <a:cxn ang="0">
                  <a:pos x="1860" y="1601"/>
                </a:cxn>
                <a:cxn ang="0">
                  <a:pos x="1417" y="1721"/>
                </a:cxn>
                <a:cxn ang="0">
                  <a:pos x="957" y="1834"/>
                </a:cxn>
                <a:cxn ang="0">
                  <a:pos x="484" y="1948"/>
                </a:cxn>
                <a:cxn ang="0">
                  <a:pos x="0" y="2056"/>
                </a:cxn>
                <a:cxn ang="0">
                  <a:pos x="0" y="2098"/>
                </a:cxn>
                <a:cxn ang="0">
                  <a:pos x="478" y="1990"/>
                </a:cxn>
                <a:cxn ang="0">
                  <a:pos x="951" y="1882"/>
                </a:cxn>
                <a:cxn ang="0">
                  <a:pos x="1405" y="1763"/>
                </a:cxn>
                <a:cxn ang="0">
                  <a:pos x="1842" y="1649"/>
                </a:cxn>
                <a:cxn ang="0">
                  <a:pos x="2266" y="1523"/>
                </a:cxn>
                <a:cxn ang="0">
                  <a:pos x="2679" y="1397"/>
                </a:cxn>
                <a:cxn ang="0">
                  <a:pos x="3067" y="1271"/>
                </a:cxn>
                <a:cxn ang="0">
                  <a:pos x="3444" y="1139"/>
                </a:cxn>
                <a:cxn ang="0">
                  <a:pos x="3803" y="1007"/>
                </a:cxn>
                <a:cxn ang="0">
                  <a:pos x="4138" y="875"/>
                </a:cxn>
                <a:cxn ang="0">
                  <a:pos x="4460" y="737"/>
                </a:cxn>
                <a:cxn ang="0">
                  <a:pos x="4759" y="600"/>
                </a:cxn>
                <a:cxn ang="0">
                  <a:pos x="5040" y="462"/>
                </a:cxn>
                <a:cxn ang="0">
                  <a:pos x="5292" y="324"/>
                </a:cxn>
                <a:cxn ang="0">
                  <a:pos x="5531" y="186"/>
                </a:cxn>
                <a:cxn ang="0">
                  <a:pos x="5740" y="48"/>
                </a:cxn>
                <a:cxn ang="0">
                  <a:pos x="5740" y="0"/>
                </a:cxn>
                <a:cxn ang="0">
                  <a:pos x="5740" y="0"/>
                </a:cxn>
              </a:cxnLst>
              <a:rect l="0" t="0" r="r" b="b"/>
              <a:pathLst>
                <a:path w="5740" h="2098">
                  <a:moveTo>
                    <a:pt x="5740" y="0"/>
                  </a:moveTo>
                  <a:lnTo>
                    <a:pt x="5638" y="72"/>
                  </a:lnTo>
                  <a:lnTo>
                    <a:pt x="5537" y="138"/>
                  </a:lnTo>
                  <a:lnTo>
                    <a:pt x="5423" y="210"/>
                  </a:lnTo>
                  <a:lnTo>
                    <a:pt x="5304" y="276"/>
                  </a:lnTo>
                  <a:lnTo>
                    <a:pt x="5052" y="414"/>
                  </a:lnTo>
                  <a:lnTo>
                    <a:pt x="4777" y="552"/>
                  </a:lnTo>
                  <a:lnTo>
                    <a:pt x="4478" y="690"/>
                  </a:lnTo>
                  <a:lnTo>
                    <a:pt x="4162" y="827"/>
                  </a:lnTo>
                  <a:lnTo>
                    <a:pt x="3827" y="959"/>
                  </a:lnTo>
                  <a:lnTo>
                    <a:pt x="3468" y="1091"/>
                  </a:lnTo>
                  <a:lnTo>
                    <a:pt x="3091" y="1223"/>
                  </a:lnTo>
                  <a:lnTo>
                    <a:pt x="2697" y="1355"/>
                  </a:lnTo>
                  <a:lnTo>
                    <a:pt x="2284" y="1481"/>
                  </a:lnTo>
                  <a:lnTo>
                    <a:pt x="1860" y="1601"/>
                  </a:lnTo>
                  <a:lnTo>
                    <a:pt x="1417" y="1721"/>
                  </a:lnTo>
                  <a:lnTo>
                    <a:pt x="957" y="1834"/>
                  </a:lnTo>
                  <a:lnTo>
                    <a:pt x="484" y="1948"/>
                  </a:lnTo>
                  <a:lnTo>
                    <a:pt x="0" y="2056"/>
                  </a:lnTo>
                  <a:lnTo>
                    <a:pt x="0" y="2098"/>
                  </a:lnTo>
                  <a:lnTo>
                    <a:pt x="478" y="1990"/>
                  </a:lnTo>
                  <a:lnTo>
                    <a:pt x="951" y="1882"/>
                  </a:lnTo>
                  <a:lnTo>
                    <a:pt x="1405" y="1763"/>
                  </a:lnTo>
                  <a:lnTo>
                    <a:pt x="1842" y="1649"/>
                  </a:lnTo>
                  <a:lnTo>
                    <a:pt x="2266" y="1523"/>
                  </a:lnTo>
                  <a:lnTo>
                    <a:pt x="2679" y="1397"/>
                  </a:lnTo>
                  <a:lnTo>
                    <a:pt x="3067" y="1271"/>
                  </a:lnTo>
                  <a:lnTo>
                    <a:pt x="3444" y="1139"/>
                  </a:lnTo>
                  <a:lnTo>
                    <a:pt x="3803" y="1007"/>
                  </a:lnTo>
                  <a:lnTo>
                    <a:pt x="4138" y="875"/>
                  </a:lnTo>
                  <a:lnTo>
                    <a:pt x="4460" y="737"/>
                  </a:lnTo>
                  <a:lnTo>
                    <a:pt x="4759" y="600"/>
                  </a:lnTo>
                  <a:lnTo>
                    <a:pt x="5040" y="462"/>
                  </a:lnTo>
                  <a:lnTo>
                    <a:pt x="5292" y="324"/>
                  </a:lnTo>
                  <a:lnTo>
                    <a:pt x="5531" y="186"/>
                  </a:lnTo>
                  <a:lnTo>
                    <a:pt x="5740" y="48"/>
                  </a:lnTo>
                  <a:lnTo>
                    <a:pt x="5740" y="0"/>
                  </a:lnTo>
                  <a:lnTo>
                    <a:pt x="5740"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8" name="Freeform 8"/>
            <p:cNvSpPr>
              <a:spLocks/>
            </p:cNvSpPr>
            <p:nvPr/>
          </p:nvSpPr>
          <p:spPr bwMode="hidden">
            <a:xfrm>
              <a:off x="0" y="102"/>
              <a:ext cx="1961" cy="1265"/>
            </a:xfrm>
            <a:custGeom>
              <a:avLst/>
              <a:gdLst/>
              <a:ahLst/>
              <a:cxnLst>
                <a:cxn ang="0">
                  <a:pos x="1955" y="485"/>
                </a:cxn>
                <a:cxn ang="0">
                  <a:pos x="1901" y="390"/>
                </a:cxn>
                <a:cxn ang="0">
                  <a:pos x="1770" y="306"/>
                </a:cxn>
                <a:cxn ang="0">
                  <a:pos x="1579" y="228"/>
                </a:cxn>
                <a:cxn ang="0">
                  <a:pos x="1327" y="162"/>
                </a:cxn>
                <a:cxn ang="0">
                  <a:pos x="1010" y="102"/>
                </a:cxn>
                <a:cxn ang="0">
                  <a:pos x="646" y="54"/>
                </a:cxn>
                <a:cxn ang="0">
                  <a:pos x="227" y="18"/>
                </a:cxn>
                <a:cxn ang="0">
                  <a:pos x="0" y="12"/>
                </a:cxn>
                <a:cxn ang="0">
                  <a:pos x="431" y="48"/>
                </a:cxn>
                <a:cxn ang="0">
                  <a:pos x="813" y="90"/>
                </a:cxn>
                <a:cxn ang="0">
                  <a:pos x="1148" y="144"/>
                </a:cxn>
                <a:cxn ang="0">
                  <a:pos x="1423" y="204"/>
                </a:cxn>
                <a:cxn ang="0">
                  <a:pos x="1638" y="276"/>
                </a:cxn>
                <a:cxn ang="0">
                  <a:pos x="1794" y="360"/>
                </a:cxn>
                <a:cxn ang="0">
                  <a:pos x="1883" y="443"/>
                </a:cxn>
                <a:cxn ang="0">
                  <a:pos x="1901" y="539"/>
                </a:cxn>
                <a:cxn ang="0">
                  <a:pos x="1854" y="629"/>
                </a:cxn>
                <a:cxn ang="0">
                  <a:pos x="1746" y="719"/>
                </a:cxn>
                <a:cxn ang="0">
                  <a:pos x="1579" y="809"/>
                </a:cxn>
                <a:cxn ang="0">
                  <a:pos x="1357" y="899"/>
                </a:cxn>
                <a:cxn ang="0">
                  <a:pos x="1088" y="989"/>
                </a:cxn>
                <a:cxn ang="0">
                  <a:pos x="765" y="1073"/>
                </a:cxn>
                <a:cxn ang="0">
                  <a:pos x="407" y="1157"/>
                </a:cxn>
                <a:cxn ang="0">
                  <a:pos x="0" y="1241"/>
                </a:cxn>
                <a:cxn ang="0">
                  <a:pos x="215" y="1223"/>
                </a:cxn>
                <a:cxn ang="0">
                  <a:pos x="610" y="1139"/>
                </a:cxn>
                <a:cxn ang="0">
                  <a:pos x="957" y="1049"/>
                </a:cxn>
                <a:cxn ang="0">
                  <a:pos x="1262" y="959"/>
                </a:cxn>
                <a:cxn ang="0">
                  <a:pos x="1513" y="863"/>
                </a:cxn>
                <a:cxn ang="0">
                  <a:pos x="1716" y="767"/>
                </a:cxn>
                <a:cxn ang="0">
                  <a:pos x="1860" y="677"/>
                </a:cxn>
                <a:cxn ang="0">
                  <a:pos x="1937" y="581"/>
                </a:cxn>
                <a:cxn ang="0">
                  <a:pos x="1955" y="533"/>
                </a:cxn>
              </a:cxnLst>
              <a:rect l="0" t="0" r="r" b="b"/>
              <a:pathLst>
                <a:path w="1955" h="1265">
                  <a:moveTo>
                    <a:pt x="1955" y="533"/>
                  </a:moveTo>
                  <a:lnTo>
                    <a:pt x="1955" y="485"/>
                  </a:lnTo>
                  <a:lnTo>
                    <a:pt x="1937" y="438"/>
                  </a:lnTo>
                  <a:lnTo>
                    <a:pt x="1901" y="390"/>
                  </a:lnTo>
                  <a:lnTo>
                    <a:pt x="1842" y="348"/>
                  </a:lnTo>
                  <a:lnTo>
                    <a:pt x="1770" y="306"/>
                  </a:lnTo>
                  <a:lnTo>
                    <a:pt x="1686" y="270"/>
                  </a:lnTo>
                  <a:lnTo>
                    <a:pt x="1579" y="228"/>
                  </a:lnTo>
                  <a:lnTo>
                    <a:pt x="1459" y="198"/>
                  </a:lnTo>
                  <a:lnTo>
                    <a:pt x="1327" y="162"/>
                  </a:lnTo>
                  <a:lnTo>
                    <a:pt x="1178" y="132"/>
                  </a:lnTo>
                  <a:lnTo>
                    <a:pt x="1010" y="102"/>
                  </a:lnTo>
                  <a:lnTo>
                    <a:pt x="837" y="78"/>
                  </a:lnTo>
                  <a:lnTo>
                    <a:pt x="646" y="54"/>
                  </a:lnTo>
                  <a:lnTo>
                    <a:pt x="442" y="36"/>
                  </a:lnTo>
                  <a:lnTo>
                    <a:pt x="227" y="18"/>
                  </a:lnTo>
                  <a:lnTo>
                    <a:pt x="0" y="0"/>
                  </a:lnTo>
                  <a:lnTo>
                    <a:pt x="0" y="12"/>
                  </a:lnTo>
                  <a:lnTo>
                    <a:pt x="221" y="30"/>
                  </a:lnTo>
                  <a:lnTo>
                    <a:pt x="431" y="48"/>
                  </a:lnTo>
                  <a:lnTo>
                    <a:pt x="628" y="66"/>
                  </a:lnTo>
                  <a:lnTo>
                    <a:pt x="813" y="90"/>
                  </a:lnTo>
                  <a:lnTo>
                    <a:pt x="987" y="114"/>
                  </a:lnTo>
                  <a:lnTo>
                    <a:pt x="1148" y="144"/>
                  </a:lnTo>
                  <a:lnTo>
                    <a:pt x="1292" y="174"/>
                  </a:lnTo>
                  <a:lnTo>
                    <a:pt x="1423" y="204"/>
                  </a:lnTo>
                  <a:lnTo>
                    <a:pt x="1537" y="240"/>
                  </a:lnTo>
                  <a:lnTo>
                    <a:pt x="1638" y="276"/>
                  </a:lnTo>
                  <a:lnTo>
                    <a:pt x="1728" y="318"/>
                  </a:lnTo>
                  <a:lnTo>
                    <a:pt x="1794" y="360"/>
                  </a:lnTo>
                  <a:lnTo>
                    <a:pt x="1848" y="402"/>
                  </a:lnTo>
                  <a:lnTo>
                    <a:pt x="1883" y="443"/>
                  </a:lnTo>
                  <a:lnTo>
                    <a:pt x="1901" y="491"/>
                  </a:lnTo>
                  <a:lnTo>
                    <a:pt x="1901" y="539"/>
                  </a:lnTo>
                  <a:lnTo>
                    <a:pt x="1883" y="587"/>
                  </a:lnTo>
                  <a:lnTo>
                    <a:pt x="1854" y="629"/>
                  </a:lnTo>
                  <a:lnTo>
                    <a:pt x="1806" y="677"/>
                  </a:lnTo>
                  <a:lnTo>
                    <a:pt x="1746" y="719"/>
                  </a:lnTo>
                  <a:lnTo>
                    <a:pt x="1668" y="767"/>
                  </a:lnTo>
                  <a:lnTo>
                    <a:pt x="1579" y="809"/>
                  </a:lnTo>
                  <a:lnTo>
                    <a:pt x="1471" y="857"/>
                  </a:lnTo>
                  <a:lnTo>
                    <a:pt x="1357" y="899"/>
                  </a:lnTo>
                  <a:lnTo>
                    <a:pt x="1226" y="941"/>
                  </a:lnTo>
                  <a:lnTo>
                    <a:pt x="1088" y="989"/>
                  </a:lnTo>
                  <a:lnTo>
                    <a:pt x="933" y="1031"/>
                  </a:lnTo>
                  <a:lnTo>
                    <a:pt x="765" y="1073"/>
                  </a:lnTo>
                  <a:lnTo>
                    <a:pt x="592" y="1115"/>
                  </a:lnTo>
                  <a:lnTo>
                    <a:pt x="407" y="1157"/>
                  </a:lnTo>
                  <a:lnTo>
                    <a:pt x="209" y="1199"/>
                  </a:lnTo>
                  <a:lnTo>
                    <a:pt x="0" y="1241"/>
                  </a:lnTo>
                  <a:lnTo>
                    <a:pt x="0" y="1265"/>
                  </a:lnTo>
                  <a:lnTo>
                    <a:pt x="215" y="1223"/>
                  </a:lnTo>
                  <a:lnTo>
                    <a:pt x="413" y="1181"/>
                  </a:lnTo>
                  <a:lnTo>
                    <a:pt x="610" y="1139"/>
                  </a:lnTo>
                  <a:lnTo>
                    <a:pt x="789" y="1091"/>
                  </a:lnTo>
                  <a:lnTo>
                    <a:pt x="957" y="1049"/>
                  </a:lnTo>
                  <a:lnTo>
                    <a:pt x="1118" y="1001"/>
                  </a:lnTo>
                  <a:lnTo>
                    <a:pt x="1262" y="959"/>
                  </a:lnTo>
                  <a:lnTo>
                    <a:pt x="1393" y="911"/>
                  </a:lnTo>
                  <a:lnTo>
                    <a:pt x="1513" y="863"/>
                  </a:lnTo>
                  <a:lnTo>
                    <a:pt x="1620" y="815"/>
                  </a:lnTo>
                  <a:lnTo>
                    <a:pt x="1716" y="767"/>
                  </a:lnTo>
                  <a:lnTo>
                    <a:pt x="1794" y="725"/>
                  </a:lnTo>
                  <a:lnTo>
                    <a:pt x="1860" y="677"/>
                  </a:lnTo>
                  <a:lnTo>
                    <a:pt x="1907" y="629"/>
                  </a:lnTo>
                  <a:lnTo>
                    <a:pt x="1937" y="581"/>
                  </a:lnTo>
                  <a:lnTo>
                    <a:pt x="1955" y="533"/>
                  </a:lnTo>
                  <a:lnTo>
                    <a:pt x="1955" y="533"/>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9" name="Freeform 9"/>
            <p:cNvSpPr>
              <a:spLocks/>
            </p:cNvSpPr>
            <p:nvPr/>
          </p:nvSpPr>
          <p:spPr bwMode="hidden">
            <a:xfrm>
              <a:off x="0" y="0"/>
              <a:ext cx="4709" cy="2901"/>
            </a:xfrm>
            <a:custGeom>
              <a:avLst/>
              <a:gdLst/>
              <a:ahLst/>
              <a:cxnLst>
                <a:cxn ang="0">
                  <a:pos x="4694" y="797"/>
                </a:cxn>
                <a:cxn ang="0">
                  <a:pos x="4664" y="665"/>
                </a:cxn>
                <a:cxn ang="0">
                  <a:pos x="4586" y="540"/>
                </a:cxn>
                <a:cxn ang="0">
                  <a:pos x="4466" y="426"/>
                </a:cxn>
                <a:cxn ang="0">
                  <a:pos x="4299" y="312"/>
                </a:cxn>
                <a:cxn ang="0">
                  <a:pos x="4084" y="216"/>
                </a:cxn>
                <a:cxn ang="0">
                  <a:pos x="3833" y="120"/>
                </a:cxn>
                <a:cxn ang="0">
                  <a:pos x="3540" y="36"/>
                </a:cxn>
                <a:cxn ang="0">
                  <a:pos x="3205" y="0"/>
                </a:cxn>
                <a:cxn ang="0">
                  <a:pos x="3540" y="78"/>
                </a:cxn>
                <a:cxn ang="0">
                  <a:pos x="3833" y="162"/>
                </a:cxn>
                <a:cxn ang="0">
                  <a:pos x="4084" y="258"/>
                </a:cxn>
                <a:cxn ang="0">
                  <a:pos x="4287" y="366"/>
                </a:cxn>
                <a:cxn ang="0">
                  <a:pos x="4443" y="480"/>
                </a:cxn>
                <a:cxn ang="0">
                  <a:pos x="4550" y="605"/>
                </a:cxn>
                <a:cxn ang="0">
                  <a:pos x="4610" y="737"/>
                </a:cxn>
                <a:cxn ang="0">
                  <a:pos x="4610" y="875"/>
                </a:cxn>
                <a:cxn ang="0">
                  <a:pos x="4568" y="1001"/>
                </a:cxn>
                <a:cxn ang="0">
                  <a:pos x="4490" y="1127"/>
                </a:cxn>
                <a:cxn ang="0">
                  <a:pos x="4371" y="1259"/>
                </a:cxn>
                <a:cxn ang="0">
                  <a:pos x="4215" y="1385"/>
                </a:cxn>
                <a:cxn ang="0">
                  <a:pos x="4024" y="1517"/>
                </a:cxn>
                <a:cxn ang="0">
                  <a:pos x="3803" y="1648"/>
                </a:cxn>
                <a:cxn ang="0">
                  <a:pos x="3546" y="1774"/>
                </a:cxn>
                <a:cxn ang="0">
                  <a:pos x="3259" y="1906"/>
                </a:cxn>
                <a:cxn ang="0">
                  <a:pos x="2942" y="2032"/>
                </a:cxn>
                <a:cxn ang="0">
                  <a:pos x="2595" y="2164"/>
                </a:cxn>
                <a:cxn ang="0">
                  <a:pos x="2224" y="2284"/>
                </a:cxn>
                <a:cxn ang="0">
                  <a:pos x="1824" y="2410"/>
                </a:cxn>
                <a:cxn ang="0">
                  <a:pos x="1399" y="2530"/>
                </a:cxn>
                <a:cxn ang="0">
                  <a:pos x="484" y="2757"/>
                </a:cxn>
                <a:cxn ang="0">
                  <a:pos x="0" y="2901"/>
                </a:cxn>
                <a:cxn ang="0">
                  <a:pos x="969" y="2674"/>
                </a:cxn>
                <a:cxn ang="0">
                  <a:pos x="1638" y="2494"/>
                </a:cxn>
                <a:cxn ang="0">
                  <a:pos x="2057" y="2374"/>
                </a:cxn>
                <a:cxn ang="0">
                  <a:pos x="2451" y="2248"/>
                </a:cxn>
                <a:cxn ang="0">
                  <a:pos x="2816" y="2116"/>
                </a:cxn>
                <a:cxn ang="0">
                  <a:pos x="3151" y="1984"/>
                </a:cxn>
                <a:cxn ang="0">
                  <a:pos x="3462" y="1858"/>
                </a:cxn>
                <a:cxn ang="0">
                  <a:pos x="3737" y="1720"/>
                </a:cxn>
                <a:cxn ang="0">
                  <a:pos x="3982" y="1589"/>
                </a:cxn>
                <a:cxn ang="0">
                  <a:pos x="4191" y="1457"/>
                </a:cxn>
                <a:cxn ang="0">
                  <a:pos x="4371" y="1325"/>
                </a:cxn>
                <a:cxn ang="0">
                  <a:pos x="4508" y="1193"/>
                </a:cxn>
                <a:cxn ang="0">
                  <a:pos x="4610" y="1061"/>
                </a:cxn>
                <a:cxn ang="0">
                  <a:pos x="4670" y="935"/>
                </a:cxn>
                <a:cxn ang="0">
                  <a:pos x="4688" y="869"/>
                </a:cxn>
              </a:cxnLst>
              <a:rect l="0" t="0" r="r" b="b"/>
              <a:pathLst>
                <a:path w="4694" h="2901">
                  <a:moveTo>
                    <a:pt x="4688" y="869"/>
                  </a:moveTo>
                  <a:lnTo>
                    <a:pt x="4694" y="797"/>
                  </a:lnTo>
                  <a:lnTo>
                    <a:pt x="4688" y="731"/>
                  </a:lnTo>
                  <a:lnTo>
                    <a:pt x="4664" y="665"/>
                  </a:lnTo>
                  <a:lnTo>
                    <a:pt x="4634" y="599"/>
                  </a:lnTo>
                  <a:lnTo>
                    <a:pt x="4586" y="540"/>
                  </a:lnTo>
                  <a:lnTo>
                    <a:pt x="4532" y="480"/>
                  </a:lnTo>
                  <a:lnTo>
                    <a:pt x="4466" y="426"/>
                  </a:lnTo>
                  <a:lnTo>
                    <a:pt x="4389" y="366"/>
                  </a:lnTo>
                  <a:lnTo>
                    <a:pt x="4299" y="312"/>
                  </a:lnTo>
                  <a:lnTo>
                    <a:pt x="4197" y="264"/>
                  </a:lnTo>
                  <a:lnTo>
                    <a:pt x="4084" y="216"/>
                  </a:lnTo>
                  <a:lnTo>
                    <a:pt x="3964" y="168"/>
                  </a:lnTo>
                  <a:lnTo>
                    <a:pt x="3833" y="120"/>
                  </a:lnTo>
                  <a:lnTo>
                    <a:pt x="3689" y="78"/>
                  </a:lnTo>
                  <a:lnTo>
                    <a:pt x="3540" y="36"/>
                  </a:lnTo>
                  <a:lnTo>
                    <a:pt x="3378" y="0"/>
                  </a:lnTo>
                  <a:lnTo>
                    <a:pt x="3205" y="0"/>
                  </a:lnTo>
                  <a:lnTo>
                    <a:pt x="3378" y="36"/>
                  </a:lnTo>
                  <a:lnTo>
                    <a:pt x="3540" y="78"/>
                  </a:lnTo>
                  <a:lnTo>
                    <a:pt x="3689" y="120"/>
                  </a:lnTo>
                  <a:lnTo>
                    <a:pt x="3833" y="162"/>
                  </a:lnTo>
                  <a:lnTo>
                    <a:pt x="3964" y="210"/>
                  </a:lnTo>
                  <a:lnTo>
                    <a:pt x="4084" y="258"/>
                  </a:lnTo>
                  <a:lnTo>
                    <a:pt x="4191" y="312"/>
                  </a:lnTo>
                  <a:lnTo>
                    <a:pt x="4287" y="366"/>
                  </a:lnTo>
                  <a:lnTo>
                    <a:pt x="4371" y="420"/>
                  </a:lnTo>
                  <a:lnTo>
                    <a:pt x="4443" y="480"/>
                  </a:lnTo>
                  <a:lnTo>
                    <a:pt x="4502" y="540"/>
                  </a:lnTo>
                  <a:lnTo>
                    <a:pt x="4550" y="605"/>
                  </a:lnTo>
                  <a:lnTo>
                    <a:pt x="4586" y="671"/>
                  </a:lnTo>
                  <a:lnTo>
                    <a:pt x="4610" y="737"/>
                  </a:lnTo>
                  <a:lnTo>
                    <a:pt x="4616" y="803"/>
                  </a:lnTo>
                  <a:lnTo>
                    <a:pt x="4610" y="875"/>
                  </a:lnTo>
                  <a:lnTo>
                    <a:pt x="4592" y="935"/>
                  </a:lnTo>
                  <a:lnTo>
                    <a:pt x="4568" y="1001"/>
                  </a:lnTo>
                  <a:lnTo>
                    <a:pt x="4532" y="1067"/>
                  </a:lnTo>
                  <a:lnTo>
                    <a:pt x="4490" y="1127"/>
                  </a:lnTo>
                  <a:lnTo>
                    <a:pt x="4437" y="1193"/>
                  </a:lnTo>
                  <a:lnTo>
                    <a:pt x="4371" y="1259"/>
                  </a:lnTo>
                  <a:lnTo>
                    <a:pt x="4299" y="1325"/>
                  </a:lnTo>
                  <a:lnTo>
                    <a:pt x="4215" y="1385"/>
                  </a:lnTo>
                  <a:lnTo>
                    <a:pt x="4126" y="1451"/>
                  </a:lnTo>
                  <a:lnTo>
                    <a:pt x="4024" y="1517"/>
                  </a:lnTo>
                  <a:lnTo>
                    <a:pt x="3916" y="1583"/>
                  </a:lnTo>
                  <a:lnTo>
                    <a:pt x="3803" y="1648"/>
                  </a:lnTo>
                  <a:lnTo>
                    <a:pt x="3677" y="1714"/>
                  </a:lnTo>
                  <a:lnTo>
                    <a:pt x="3546" y="1774"/>
                  </a:lnTo>
                  <a:lnTo>
                    <a:pt x="3408" y="1840"/>
                  </a:lnTo>
                  <a:lnTo>
                    <a:pt x="3259" y="1906"/>
                  </a:lnTo>
                  <a:lnTo>
                    <a:pt x="3103" y="1972"/>
                  </a:lnTo>
                  <a:lnTo>
                    <a:pt x="2942" y="2032"/>
                  </a:lnTo>
                  <a:lnTo>
                    <a:pt x="2768" y="2098"/>
                  </a:lnTo>
                  <a:lnTo>
                    <a:pt x="2595" y="2164"/>
                  </a:lnTo>
                  <a:lnTo>
                    <a:pt x="2410" y="2224"/>
                  </a:lnTo>
                  <a:lnTo>
                    <a:pt x="2224" y="2284"/>
                  </a:lnTo>
                  <a:lnTo>
                    <a:pt x="2027" y="2350"/>
                  </a:lnTo>
                  <a:lnTo>
                    <a:pt x="1824" y="2410"/>
                  </a:lnTo>
                  <a:lnTo>
                    <a:pt x="1614" y="2470"/>
                  </a:lnTo>
                  <a:lnTo>
                    <a:pt x="1399" y="2530"/>
                  </a:lnTo>
                  <a:lnTo>
                    <a:pt x="957" y="2644"/>
                  </a:lnTo>
                  <a:lnTo>
                    <a:pt x="484" y="2757"/>
                  </a:lnTo>
                  <a:lnTo>
                    <a:pt x="0" y="2865"/>
                  </a:lnTo>
                  <a:lnTo>
                    <a:pt x="0" y="2901"/>
                  </a:lnTo>
                  <a:lnTo>
                    <a:pt x="496" y="2787"/>
                  </a:lnTo>
                  <a:lnTo>
                    <a:pt x="969" y="2674"/>
                  </a:lnTo>
                  <a:lnTo>
                    <a:pt x="1423" y="2554"/>
                  </a:lnTo>
                  <a:lnTo>
                    <a:pt x="1638" y="2494"/>
                  </a:lnTo>
                  <a:lnTo>
                    <a:pt x="1854" y="2434"/>
                  </a:lnTo>
                  <a:lnTo>
                    <a:pt x="2057" y="2374"/>
                  </a:lnTo>
                  <a:lnTo>
                    <a:pt x="2254" y="2308"/>
                  </a:lnTo>
                  <a:lnTo>
                    <a:pt x="2451" y="2248"/>
                  </a:lnTo>
                  <a:lnTo>
                    <a:pt x="2637" y="2182"/>
                  </a:lnTo>
                  <a:lnTo>
                    <a:pt x="2816" y="2116"/>
                  </a:lnTo>
                  <a:lnTo>
                    <a:pt x="2990" y="2050"/>
                  </a:lnTo>
                  <a:lnTo>
                    <a:pt x="3151" y="1984"/>
                  </a:lnTo>
                  <a:lnTo>
                    <a:pt x="3312" y="1924"/>
                  </a:lnTo>
                  <a:lnTo>
                    <a:pt x="3462" y="1858"/>
                  </a:lnTo>
                  <a:lnTo>
                    <a:pt x="3605" y="1792"/>
                  </a:lnTo>
                  <a:lnTo>
                    <a:pt x="3737" y="1720"/>
                  </a:lnTo>
                  <a:lnTo>
                    <a:pt x="3863" y="1654"/>
                  </a:lnTo>
                  <a:lnTo>
                    <a:pt x="3982" y="1589"/>
                  </a:lnTo>
                  <a:lnTo>
                    <a:pt x="4090" y="1523"/>
                  </a:lnTo>
                  <a:lnTo>
                    <a:pt x="4191" y="1457"/>
                  </a:lnTo>
                  <a:lnTo>
                    <a:pt x="4287" y="1391"/>
                  </a:lnTo>
                  <a:lnTo>
                    <a:pt x="4371" y="1325"/>
                  </a:lnTo>
                  <a:lnTo>
                    <a:pt x="4443" y="1259"/>
                  </a:lnTo>
                  <a:lnTo>
                    <a:pt x="4508" y="1193"/>
                  </a:lnTo>
                  <a:lnTo>
                    <a:pt x="4562" y="1127"/>
                  </a:lnTo>
                  <a:lnTo>
                    <a:pt x="4610" y="1061"/>
                  </a:lnTo>
                  <a:lnTo>
                    <a:pt x="4646" y="995"/>
                  </a:lnTo>
                  <a:lnTo>
                    <a:pt x="4670" y="935"/>
                  </a:lnTo>
                  <a:lnTo>
                    <a:pt x="4688" y="869"/>
                  </a:lnTo>
                  <a:lnTo>
                    <a:pt x="4688" y="869"/>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30" name="Freeform 10"/>
            <p:cNvSpPr>
              <a:spLocks/>
            </p:cNvSpPr>
            <p:nvPr/>
          </p:nvSpPr>
          <p:spPr bwMode="hidden">
            <a:xfrm>
              <a:off x="0" y="0"/>
              <a:ext cx="3773" cy="2356"/>
            </a:xfrm>
            <a:custGeom>
              <a:avLst/>
              <a:gdLst/>
              <a:ahLst/>
              <a:cxnLst>
                <a:cxn ang="0">
                  <a:pos x="3761" y="719"/>
                </a:cxn>
                <a:cxn ang="0">
                  <a:pos x="3731" y="599"/>
                </a:cxn>
                <a:cxn ang="0">
                  <a:pos x="3653" y="486"/>
                </a:cxn>
                <a:cxn ang="0">
                  <a:pos x="3522" y="378"/>
                </a:cxn>
                <a:cxn ang="0">
                  <a:pos x="3348" y="282"/>
                </a:cxn>
                <a:cxn ang="0">
                  <a:pos x="3127" y="192"/>
                </a:cxn>
                <a:cxn ang="0">
                  <a:pos x="2864" y="108"/>
                </a:cxn>
                <a:cxn ang="0">
                  <a:pos x="2559" y="36"/>
                </a:cxn>
                <a:cxn ang="0">
                  <a:pos x="2230" y="0"/>
                </a:cxn>
                <a:cxn ang="0">
                  <a:pos x="2577" y="72"/>
                </a:cxn>
                <a:cxn ang="0">
                  <a:pos x="2876" y="150"/>
                </a:cxn>
                <a:cxn ang="0">
                  <a:pos x="3139" y="234"/>
                </a:cxn>
                <a:cxn ang="0">
                  <a:pos x="3348" y="330"/>
                </a:cxn>
                <a:cxn ang="0">
                  <a:pos x="3516" y="432"/>
                </a:cxn>
                <a:cxn ang="0">
                  <a:pos x="3623" y="545"/>
                </a:cxn>
                <a:cxn ang="0">
                  <a:pos x="3683" y="665"/>
                </a:cxn>
                <a:cxn ang="0">
                  <a:pos x="3689" y="791"/>
                </a:cxn>
                <a:cxn ang="0">
                  <a:pos x="3653" y="887"/>
                </a:cxn>
                <a:cxn ang="0">
                  <a:pos x="3593" y="989"/>
                </a:cxn>
                <a:cxn ang="0">
                  <a:pos x="3498" y="1091"/>
                </a:cxn>
                <a:cxn ang="0">
                  <a:pos x="3372" y="1187"/>
                </a:cxn>
                <a:cxn ang="0">
                  <a:pos x="3223" y="1289"/>
                </a:cxn>
                <a:cxn ang="0">
                  <a:pos x="3043" y="1391"/>
                </a:cxn>
                <a:cxn ang="0">
                  <a:pos x="2834" y="1493"/>
                </a:cxn>
                <a:cxn ang="0">
                  <a:pos x="2607" y="1589"/>
                </a:cxn>
                <a:cxn ang="0">
                  <a:pos x="2075" y="1786"/>
                </a:cxn>
                <a:cxn ang="0">
                  <a:pos x="1459" y="1972"/>
                </a:cxn>
                <a:cxn ang="0">
                  <a:pos x="765" y="2158"/>
                </a:cxn>
                <a:cxn ang="0">
                  <a:pos x="0" y="2326"/>
                </a:cxn>
                <a:cxn ang="0">
                  <a:pos x="401" y="2272"/>
                </a:cxn>
                <a:cxn ang="0">
                  <a:pos x="1142" y="2092"/>
                </a:cxn>
                <a:cxn ang="0">
                  <a:pos x="1812" y="1900"/>
                </a:cxn>
                <a:cxn ang="0">
                  <a:pos x="2392" y="1702"/>
                </a:cxn>
                <a:cxn ang="0">
                  <a:pos x="2649" y="1607"/>
                </a:cxn>
                <a:cxn ang="0">
                  <a:pos x="2882" y="1505"/>
                </a:cxn>
                <a:cxn ang="0">
                  <a:pos x="3091" y="1403"/>
                </a:cxn>
                <a:cxn ang="0">
                  <a:pos x="3277" y="1301"/>
                </a:cxn>
                <a:cxn ang="0">
                  <a:pos x="3432" y="1193"/>
                </a:cxn>
                <a:cxn ang="0">
                  <a:pos x="3558" y="1091"/>
                </a:cxn>
                <a:cxn ang="0">
                  <a:pos x="3653" y="989"/>
                </a:cxn>
                <a:cxn ang="0">
                  <a:pos x="3719" y="887"/>
                </a:cxn>
                <a:cxn ang="0">
                  <a:pos x="3755" y="785"/>
                </a:cxn>
              </a:cxnLst>
              <a:rect l="0" t="0" r="r" b="b"/>
              <a:pathLst>
                <a:path w="3761" h="2356">
                  <a:moveTo>
                    <a:pt x="3755" y="785"/>
                  </a:moveTo>
                  <a:lnTo>
                    <a:pt x="3761" y="719"/>
                  </a:lnTo>
                  <a:lnTo>
                    <a:pt x="3755" y="659"/>
                  </a:lnTo>
                  <a:lnTo>
                    <a:pt x="3731" y="599"/>
                  </a:lnTo>
                  <a:lnTo>
                    <a:pt x="3701" y="545"/>
                  </a:lnTo>
                  <a:lnTo>
                    <a:pt x="3653" y="486"/>
                  </a:lnTo>
                  <a:lnTo>
                    <a:pt x="3593" y="432"/>
                  </a:lnTo>
                  <a:lnTo>
                    <a:pt x="3522" y="378"/>
                  </a:lnTo>
                  <a:lnTo>
                    <a:pt x="3444" y="330"/>
                  </a:lnTo>
                  <a:lnTo>
                    <a:pt x="3348" y="282"/>
                  </a:lnTo>
                  <a:lnTo>
                    <a:pt x="3241" y="234"/>
                  </a:lnTo>
                  <a:lnTo>
                    <a:pt x="3127" y="192"/>
                  </a:lnTo>
                  <a:lnTo>
                    <a:pt x="3002" y="150"/>
                  </a:lnTo>
                  <a:lnTo>
                    <a:pt x="2864" y="108"/>
                  </a:lnTo>
                  <a:lnTo>
                    <a:pt x="2715" y="72"/>
                  </a:lnTo>
                  <a:lnTo>
                    <a:pt x="2559" y="36"/>
                  </a:lnTo>
                  <a:lnTo>
                    <a:pt x="2392" y="0"/>
                  </a:lnTo>
                  <a:lnTo>
                    <a:pt x="2230" y="0"/>
                  </a:lnTo>
                  <a:lnTo>
                    <a:pt x="2410" y="36"/>
                  </a:lnTo>
                  <a:lnTo>
                    <a:pt x="2577" y="72"/>
                  </a:lnTo>
                  <a:lnTo>
                    <a:pt x="2732" y="108"/>
                  </a:lnTo>
                  <a:lnTo>
                    <a:pt x="2876" y="150"/>
                  </a:lnTo>
                  <a:lnTo>
                    <a:pt x="3014" y="192"/>
                  </a:lnTo>
                  <a:lnTo>
                    <a:pt x="3139" y="234"/>
                  </a:lnTo>
                  <a:lnTo>
                    <a:pt x="3253" y="282"/>
                  </a:lnTo>
                  <a:lnTo>
                    <a:pt x="3348" y="330"/>
                  </a:lnTo>
                  <a:lnTo>
                    <a:pt x="3438" y="384"/>
                  </a:lnTo>
                  <a:lnTo>
                    <a:pt x="3516" y="432"/>
                  </a:lnTo>
                  <a:lnTo>
                    <a:pt x="3576" y="492"/>
                  </a:lnTo>
                  <a:lnTo>
                    <a:pt x="3623" y="545"/>
                  </a:lnTo>
                  <a:lnTo>
                    <a:pt x="3665" y="605"/>
                  </a:lnTo>
                  <a:lnTo>
                    <a:pt x="3683" y="665"/>
                  </a:lnTo>
                  <a:lnTo>
                    <a:pt x="3695" y="725"/>
                  </a:lnTo>
                  <a:lnTo>
                    <a:pt x="3689" y="791"/>
                  </a:lnTo>
                  <a:lnTo>
                    <a:pt x="3677" y="839"/>
                  </a:lnTo>
                  <a:lnTo>
                    <a:pt x="3653" y="887"/>
                  </a:lnTo>
                  <a:lnTo>
                    <a:pt x="3629" y="941"/>
                  </a:lnTo>
                  <a:lnTo>
                    <a:pt x="3593" y="989"/>
                  </a:lnTo>
                  <a:lnTo>
                    <a:pt x="3546" y="1037"/>
                  </a:lnTo>
                  <a:lnTo>
                    <a:pt x="3498" y="1091"/>
                  </a:lnTo>
                  <a:lnTo>
                    <a:pt x="3438" y="1139"/>
                  </a:lnTo>
                  <a:lnTo>
                    <a:pt x="3372" y="1187"/>
                  </a:lnTo>
                  <a:lnTo>
                    <a:pt x="3301" y="1241"/>
                  </a:lnTo>
                  <a:lnTo>
                    <a:pt x="3223" y="1289"/>
                  </a:lnTo>
                  <a:lnTo>
                    <a:pt x="3133" y="1343"/>
                  </a:lnTo>
                  <a:lnTo>
                    <a:pt x="3043" y="1391"/>
                  </a:lnTo>
                  <a:lnTo>
                    <a:pt x="2942" y="1439"/>
                  </a:lnTo>
                  <a:lnTo>
                    <a:pt x="2834" y="1493"/>
                  </a:lnTo>
                  <a:lnTo>
                    <a:pt x="2727" y="1541"/>
                  </a:lnTo>
                  <a:lnTo>
                    <a:pt x="2607" y="1589"/>
                  </a:lnTo>
                  <a:lnTo>
                    <a:pt x="2356" y="1690"/>
                  </a:lnTo>
                  <a:lnTo>
                    <a:pt x="2075" y="1786"/>
                  </a:lnTo>
                  <a:lnTo>
                    <a:pt x="1782" y="1882"/>
                  </a:lnTo>
                  <a:lnTo>
                    <a:pt x="1459" y="1972"/>
                  </a:lnTo>
                  <a:lnTo>
                    <a:pt x="1124" y="2068"/>
                  </a:lnTo>
                  <a:lnTo>
                    <a:pt x="765" y="2158"/>
                  </a:lnTo>
                  <a:lnTo>
                    <a:pt x="389" y="2242"/>
                  </a:lnTo>
                  <a:lnTo>
                    <a:pt x="0" y="2326"/>
                  </a:lnTo>
                  <a:lnTo>
                    <a:pt x="0" y="2356"/>
                  </a:lnTo>
                  <a:lnTo>
                    <a:pt x="401" y="2272"/>
                  </a:lnTo>
                  <a:lnTo>
                    <a:pt x="777" y="2182"/>
                  </a:lnTo>
                  <a:lnTo>
                    <a:pt x="1142" y="2092"/>
                  </a:lnTo>
                  <a:lnTo>
                    <a:pt x="1483" y="1996"/>
                  </a:lnTo>
                  <a:lnTo>
                    <a:pt x="1812" y="1900"/>
                  </a:lnTo>
                  <a:lnTo>
                    <a:pt x="2111" y="1804"/>
                  </a:lnTo>
                  <a:lnTo>
                    <a:pt x="2392" y="1702"/>
                  </a:lnTo>
                  <a:lnTo>
                    <a:pt x="2523" y="1654"/>
                  </a:lnTo>
                  <a:lnTo>
                    <a:pt x="2649" y="1607"/>
                  </a:lnTo>
                  <a:lnTo>
                    <a:pt x="2768" y="1553"/>
                  </a:lnTo>
                  <a:lnTo>
                    <a:pt x="2882" y="1505"/>
                  </a:lnTo>
                  <a:lnTo>
                    <a:pt x="2990" y="1451"/>
                  </a:lnTo>
                  <a:lnTo>
                    <a:pt x="3091" y="1403"/>
                  </a:lnTo>
                  <a:lnTo>
                    <a:pt x="3187" y="1349"/>
                  </a:lnTo>
                  <a:lnTo>
                    <a:pt x="3277" y="1301"/>
                  </a:lnTo>
                  <a:lnTo>
                    <a:pt x="3354" y="1247"/>
                  </a:lnTo>
                  <a:lnTo>
                    <a:pt x="3432" y="1193"/>
                  </a:lnTo>
                  <a:lnTo>
                    <a:pt x="3498" y="1145"/>
                  </a:lnTo>
                  <a:lnTo>
                    <a:pt x="3558" y="1091"/>
                  </a:lnTo>
                  <a:lnTo>
                    <a:pt x="3611" y="1043"/>
                  </a:lnTo>
                  <a:lnTo>
                    <a:pt x="3653" y="989"/>
                  </a:lnTo>
                  <a:lnTo>
                    <a:pt x="3689" y="941"/>
                  </a:lnTo>
                  <a:lnTo>
                    <a:pt x="3719" y="887"/>
                  </a:lnTo>
                  <a:lnTo>
                    <a:pt x="3743" y="833"/>
                  </a:lnTo>
                  <a:lnTo>
                    <a:pt x="3755" y="785"/>
                  </a:lnTo>
                  <a:lnTo>
                    <a:pt x="3755" y="785"/>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31" name="Freeform 11"/>
            <p:cNvSpPr>
              <a:spLocks/>
            </p:cNvSpPr>
            <p:nvPr/>
          </p:nvSpPr>
          <p:spPr bwMode="hidden">
            <a:xfrm>
              <a:off x="0" y="0"/>
              <a:ext cx="2933" cy="1846"/>
            </a:xfrm>
            <a:custGeom>
              <a:avLst/>
              <a:gdLst/>
              <a:ahLst/>
              <a:cxnLst>
                <a:cxn ang="0">
                  <a:pos x="2924" y="647"/>
                </a:cxn>
                <a:cxn ang="0">
                  <a:pos x="2876" y="528"/>
                </a:cxn>
                <a:cxn ang="0">
                  <a:pos x="2750" y="414"/>
                </a:cxn>
                <a:cxn ang="0">
                  <a:pos x="2559" y="318"/>
                </a:cxn>
                <a:cxn ang="0">
                  <a:pos x="2302" y="228"/>
                </a:cxn>
                <a:cxn ang="0">
                  <a:pos x="1985" y="150"/>
                </a:cxn>
                <a:cxn ang="0">
                  <a:pos x="1608" y="78"/>
                </a:cxn>
                <a:cxn ang="0">
                  <a:pos x="1178" y="24"/>
                </a:cxn>
                <a:cxn ang="0">
                  <a:pos x="694" y="0"/>
                </a:cxn>
                <a:cxn ang="0">
                  <a:pos x="1190" y="48"/>
                </a:cxn>
                <a:cxn ang="0">
                  <a:pos x="1626" y="108"/>
                </a:cxn>
                <a:cxn ang="0">
                  <a:pos x="2009" y="180"/>
                </a:cxn>
                <a:cxn ang="0">
                  <a:pos x="2326" y="264"/>
                </a:cxn>
                <a:cxn ang="0">
                  <a:pos x="2571" y="360"/>
                </a:cxn>
                <a:cxn ang="0">
                  <a:pos x="2750" y="468"/>
                </a:cxn>
                <a:cxn ang="0">
                  <a:pos x="2846" y="587"/>
                </a:cxn>
                <a:cxn ang="0">
                  <a:pos x="2864" y="713"/>
                </a:cxn>
                <a:cxn ang="0">
                  <a:pos x="2840" y="785"/>
                </a:cxn>
                <a:cxn ang="0">
                  <a:pos x="2792" y="857"/>
                </a:cxn>
                <a:cxn ang="0">
                  <a:pos x="2625" y="1001"/>
                </a:cxn>
                <a:cxn ang="0">
                  <a:pos x="2368" y="1145"/>
                </a:cxn>
                <a:cxn ang="0">
                  <a:pos x="2033" y="1289"/>
                </a:cxn>
                <a:cxn ang="0">
                  <a:pos x="1626" y="1433"/>
                </a:cxn>
                <a:cxn ang="0">
                  <a:pos x="1142" y="1571"/>
                </a:cxn>
                <a:cxn ang="0">
                  <a:pos x="604" y="1702"/>
                </a:cxn>
                <a:cxn ang="0">
                  <a:pos x="0" y="1828"/>
                </a:cxn>
                <a:cxn ang="0">
                  <a:pos x="311" y="1780"/>
                </a:cxn>
                <a:cxn ang="0">
                  <a:pos x="897" y="1648"/>
                </a:cxn>
                <a:cxn ang="0">
                  <a:pos x="1417" y="1511"/>
                </a:cxn>
                <a:cxn ang="0">
                  <a:pos x="1871" y="1367"/>
                </a:cxn>
                <a:cxn ang="0">
                  <a:pos x="2254" y="1223"/>
                </a:cxn>
                <a:cxn ang="0">
                  <a:pos x="2559" y="1079"/>
                </a:cxn>
                <a:cxn ang="0">
                  <a:pos x="2774" y="929"/>
                </a:cxn>
                <a:cxn ang="0">
                  <a:pos x="2876" y="815"/>
                </a:cxn>
                <a:cxn ang="0">
                  <a:pos x="2912" y="743"/>
                </a:cxn>
                <a:cxn ang="0">
                  <a:pos x="2924" y="707"/>
                </a:cxn>
              </a:cxnLst>
              <a:rect l="0" t="0" r="r" b="b"/>
              <a:pathLst>
                <a:path w="2924" h="1846">
                  <a:moveTo>
                    <a:pt x="2924" y="707"/>
                  </a:moveTo>
                  <a:lnTo>
                    <a:pt x="2924" y="647"/>
                  </a:lnTo>
                  <a:lnTo>
                    <a:pt x="2912" y="581"/>
                  </a:lnTo>
                  <a:lnTo>
                    <a:pt x="2876" y="528"/>
                  </a:lnTo>
                  <a:lnTo>
                    <a:pt x="2822" y="468"/>
                  </a:lnTo>
                  <a:lnTo>
                    <a:pt x="2750" y="414"/>
                  </a:lnTo>
                  <a:lnTo>
                    <a:pt x="2667" y="366"/>
                  </a:lnTo>
                  <a:lnTo>
                    <a:pt x="2559" y="318"/>
                  </a:lnTo>
                  <a:lnTo>
                    <a:pt x="2440" y="270"/>
                  </a:lnTo>
                  <a:lnTo>
                    <a:pt x="2302" y="228"/>
                  </a:lnTo>
                  <a:lnTo>
                    <a:pt x="2153" y="186"/>
                  </a:lnTo>
                  <a:lnTo>
                    <a:pt x="1985" y="150"/>
                  </a:lnTo>
                  <a:lnTo>
                    <a:pt x="1806" y="114"/>
                  </a:lnTo>
                  <a:lnTo>
                    <a:pt x="1608" y="78"/>
                  </a:lnTo>
                  <a:lnTo>
                    <a:pt x="1399" y="54"/>
                  </a:lnTo>
                  <a:lnTo>
                    <a:pt x="1178" y="24"/>
                  </a:lnTo>
                  <a:lnTo>
                    <a:pt x="945" y="0"/>
                  </a:lnTo>
                  <a:lnTo>
                    <a:pt x="694" y="0"/>
                  </a:lnTo>
                  <a:lnTo>
                    <a:pt x="945" y="24"/>
                  </a:lnTo>
                  <a:lnTo>
                    <a:pt x="1190" y="48"/>
                  </a:lnTo>
                  <a:lnTo>
                    <a:pt x="1417" y="78"/>
                  </a:lnTo>
                  <a:lnTo>
                    <a:pt x="1626" y="108"/>
                  </a:lnTo>
                  <a:lnTo>
                    <a:pt x="1824" y="144"/>
                  </a:lnTo>
                  <a:lnTo>
                    <a:pt x="2009" y="180"/>
                  </a:lnTo>
                  <a:lnTo>
                    <a:pt x="2176" y="222"/>
                  </a:lnTo>
                  <a:lnTo>
                    <a:pt x="2326" y="264"/>
                  </a:lnTo>
                  <a:lnTo>
                    <a:pt x="2457" y="312"/>
                  </a:lnTo>
                  <a:lnTo>
                    <a:pt x="2571" y="360"/>
                  </a:lnTo>
                  <a:lnTo>
                    <a:pt x="2667" y="414"/>
                  </a:lnTo>
                  <a:lnTo>
                    <a:pt x="2750" y="468"/>
                  </a:lnTo>
                  <a:lnTo>
                    <a:pt x="2804" y="528"/>
                  </a:lnTo>
                  <a:lnTo>
                    <a:pt x="2846" y="587"/>
                  </a:lnTo>
                  <a:lnTo>
                    <a:pt x="2864" y="647"/>
                  </a:lnTo>
                  <a:lnTo>
                    <a:pt x="2864" y="713"/>
                  </a:lnTo>
                  <a:lnTo>
                    <a:pt x="2852" y="749"/>
                  </a:lnTo>
                  <a:lnTo>
                    <a:pt x="2840" y="785"/>
                  </a:lnTo>
                  <a:lnTo>
                    <a:pt x="2816" y="821"/>
                  </a:lnTo>
                  <a:lnTo>
                    <a:pt x="2792" y="857"/>
                  </a:lnTo>
                  <a:lnTo>
                    <a:pt x="2721" y="929"/>
                  </a:lnTo>
                  <a:lnTo>
                    <a:pt x="2625" y="1001"/>
                  </a:lnTo>
                  <a:lnTo>
                    <a:pt x="2505" y="1073"/>
                  </a:lnTo>
                  <a:lnTo>
                    <a:pt x="2368" y="1145"/>
                  </a:lnTo>
                  <a:lnTo>
                    <a:pt x="2212" y="1217"/>
                  </a:lnTo>
                  <a:lnTo>
                    <a:pt x="2033" y="1289"/>
                  </a:lnTo>
                  <a:lnTo>
                    <a:pt x="1842" y="1361"/>
                  </a:lnTo>
                  <a:lnTo>
                    <a:pt x="1626" y="1433"/>
                  </a:lnTo>
                  <a:lnTo>
                    <a:pt x="1393" y="1499"/>
                  </a:lnTo>
                  <a:lnTo>
                    <a:pt x="1142" y="1571"/>
                  </a:lnTo>
                  <a:lnTo>
                    <a:pt x="879" y="1636"/>
                  </a:lnTo>
                  <a:lnTo>
                    <a:pt x="604" y="1702"/>
                  </a:lnTo>
                  <a:lnTo>
                    <a:pt x="305" y="1768"/>
                  </a:lnTo>
                  <a:lnTo>
                    <a:pt x="0" y="1828"/>
                  </a:lnTo>
                  <a:lnTo>
                    <a:pt x="0" y="1846"/>
                  </a:lnTo>
                  <a:lnTo>
                    <a:pt x="311" y="1780"/>
                  </a:lnTo>
                  <a:lnTo>
                    <a:pt x="610" y="1714"/>
                  </a:lnTo>
                  <a:lnTo>
                    <a:pt x="897" y="1648"/>
                  </a:lnTo>
                  <a:lnTo>
                    <a:pt x="1166" y="1583"/>
                  </a:lnTo>
                  <a:lnTo>
                    <a:pt x="1417" y="1511"/>
                  </a:lnTo>
                  <a:lnTo>
                    <a:pt x="1656" y="1439"/>
                  </a:lnTo>
                  <a:lnTo>
                    <a:pt x="1871" y="1367"/>
                  </a:lnTo>
                  <a:lnTo>
                    <a:pt x="2075" y="1295"/>
                  </a:lnTo>
                  <a:lnTo>
                    <a:pt x="2254" y="1223"/>
                  </a:lnTo>
                  <a:lnTo>
                    <a:pt x="2416" y="1151"/>
                  </a:lnTo>
                  <a:lnTo>
                    <a:pt x="2559" y="1079"/>
                  </a:lnTo>
                  <a:lnTo>
                    <a:pt x="2679" y="1001"/>
                  </a:lnTo>
                  <a:lnTo>
                    <a:pt x="2774" y="929"/>
                  </a:lnTo>
                  <a:lnTo>
                    <a:pt x="2846" y="857"/>
                  </a:lnTo>
                  <a:lnTo>
                    <a:pt x="2876" y="815"/>
                  </a:lnTo>
                  <a:lnTo>
                    <a:pt x="2900" y="779"/>
                  </a:lnTo>
                  <a:lnTo>
                    <a:pt x="2912" y="743"/>
                  </a:lnTo>
                  <a:lnTo>
                    <a:pt x="2924" y="707"/>
                  </a:lnTo>
                  <a:lnTo>
                    <a:pt x="2924" y="707"/>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32" name="Freeform 12"/>
            <p:cNvSpPr>
              <a:spLocks/>
            </p:cNvSpPr>
            <p:nvPr/>
          </p:nvSpPr>
          <p:spPr bwMode="hidden">
            <a:xfrm>
              <a:off x="114" y="2847"/>
              <a:ext cx="1493" cy="204"/>
            </a:xfrm>
            <a:custGeom>
              <a:avLst/>
              <a:gdLst/>
              <a:ahLst/>
              <a:cxnLst>
                <a:cxn ang="0">
                  <a:pos x="1399" y="204"/>
                </a:cxn>
                <a:cxn ang="0">
                  <a:pos x="0" y="18"/>
                </a:cxn>
                <a:cxn ang="0">
                  <a:pos x="77" y="0"/>
                </a:cxn>
                <a:cxn ang="0">
                  <a:pos x="1488" y="186"/>
                </a:cxn>
                <a:cxn ang="0">
                  <a:pos x="1399" y="204"/>
                </a:cxn>
                <a:cxn ang="0">
                  <a:pos x="1399" y="204"/>
                </a:cxn>
              </a:cxnLst>
              <a:rect l="0" t="0" r="r" b="b"/>
              <a:pathLst>
                <a:path w="1488" h="204">
                  <a:moveTo>
                    <a:pt x="1399" y="204"/>
                  </a:moveTo>
                  <a:lnTo>
                    <a:pt x="0" y="18"/>
                  </a:lnTo>
                  <a:lnTo>
                    <a:pt x="77" y="0"/>
                  </a:lnTo>
                  <a:lnTo>
                    <a:pt x="1488" y="186"/>
                  </a:lnTo>
                  <a:lnTo>
                    <a:pt x="1399" y="204"/>
                  </a:lnTo>
                  <a:lnTo>
                    <a:pt x="1399" y="204"/>
                  </a:lnTo>
                  <a:close/>
                </a:path>
              </a:pathLst>
            </a:custGeom>
            <a:solidFill>
              <a:schemeClr val="bg2"/>
            </a:solidFill>
            <a:ln w="9525">
              <a:noFill/>
              <a:round/>
              <a:headEnd/>
              <a:tailEnd/>
            </a:ln>
          </p:spPr>
          <p:txBody>
            <a:bodyPr/>
            <a:lstStyle/>
            <a:p>
              <a:endParaRPr lang="ru-RU"/>
            </a:p>
          </p:txBody>
        </p:sp>
        <p:sp>
          <p:nvSpPr>
            <p:cNvPr id="286733" name="Rectangle 13"/>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endParaRPr lang="ru-RU"/>
            </a:p>
          </p:txBody>
        </p:sp>
        <p:sp>
          <p:nvSpPr>
            <p:cNvPr id="286734" name="Rectangle 14"/>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endParaRPr lang="ru-RU"/>
            </a:p>
          </p:txBody>
        </p:sp>
        <p:grpSp>
          <p:nvGrpSpPr>
            <p:cNvPr id="3" name="Group 15"/>
            <p:cNvGrpSpPr>
              <a:grpSpLocks/>
            </p:cNvGrpSpPr>
            <p:nvPr/>
          </p:nvGrpSpPr>
          <p:grpSpPr bwMode="auto">
            <a:xfrm>
              <a:off x="192" y="2284"/>
              <a:ext cx="1254" cy="923"/>
              <a:chOff x="192" y="2284"/>
              <a:chExt cx="1254" cy="923"/>
            </a:xfrm>
          </p:grpSpPr>
          <p:sp>
            <p:nvSpPr>
              <p:cNvPr id="286736" name="Freeform 16"/>
              <p:cNvSpPr>
                <a:spLocks/>
              </p:cNvSpPr>
              <p:nvPr/>
            </p:nvSpPr>
            <p:spPr bwMode="hidden">
              <a:xfrm>
                <a:off x="408" y="3009"/>
                <a:ext cx="47" cy="6"/>
              </a:xfrm>
              <a:custGeom>
                <a:avLst/>
                <a:gdLst/>
                <a:ahLst/>
                <a:cxnLst>
                  <a:cxn ang="0">
                    <a:pos x="47" y="6"/>
                  </a:cxn>
                  <a:cxn ang="0">
                    <a:pos x="0" y="0"/>
                  </a:cxn>
                  <a:cxn ang="0">
                    <a:pos x="0" y="0"/>
                  </a:cxn>
                  <a:cxn ang="0">
                    <a:pos x="47" y="6"/>
                  </a:cxn>
                  <a:cxn ang="0">
                    <a:pos x="47" y="6"/>
                  </a:cxn>
                  <a:cxn ang="0">
                    <a:pos x="47" y="6"/>
                  </a:cxn>
                </a:cxnLst>
                <a:rect l="0" t="0" r="r" b="b"/>
                <a:pathLst>
                  <a:path w="47" h="6">
                    <a:moveTo>
                      <a:pt x="47" y="6"/>
                    </a:moveTo>
                    <a:lnTo>
                      <a:pt x="0" y="0"/>
                    </a:lnTo>
                    <a:lnTo>
                      <a:pt x="0" y="0"/>
                    </a:lnTo>
                    <a:lnTo>
                      <a:pt x="47" y="6"/>
                    </a:lnTo>
                    <a:lnTo>
                      <a:pt x="47" y="6"/>
                    </a:lnTo>
                    <a:lnTo>
                      <a:pt x="47" y="6"/>
                    </a:lnTo>
                    <a:close/>
                  </a:path>
                </a:pathLst>
              </a:custGeom>
              <a:solidFill>
                <a:srgbClr val="141485"/>
              </a:solidFill>
              <a:ln w="9525">
                <a:noFill/>
                <a:round/>
                <a:headEnd/>
                <a:tailEnd/>
              </a:ln>
            </p:spPr>
            <p:txBody>
              <a:bodyPr/>
              <a:lstStyle/>
              <a:p>
                <a:endParaRPr lang="ru-RU"/>
              </a:p>
            </p:txBody>
          </p:sp>
          <p:sp>
            <p:nvSpPr>
              <p:cNvPr id="286737" name="Freeform 17"/>
              <p:cNvSpPr>
                <a:spLocks/>
              </p:cNvSpPr>
              <p:nvPr/>
            </p:nvSpPr>
            <p:spPr bwMode="hidden">
              <a:xfrm>
                <a:off x="912" y="2284"/>
                <a:ext cx="324" cy="162"/>
              </a:xfrm>
              <a:custGeom>
                <a:avLst/>
                <a:gdLst/>
                <a:ahLst/>
                <a:cxnLst>
                  <a:cxn ang="0">
                    <a:pos x="0" y="24"/>
                  </a:cxn>
                  <a:cxn ang="0">
                    <a:pos x="6" y="24"/>
                  </a:cxn>
                  <a:cxn ang="0">
                    <a:pos x="12" y="18"/>
                  </a:cxn>
                  <a:cxn ang="0">
                    <a:pos x="48" y="6"/>
                  </a:cxn>
                  <a:cxn ang="0">
                    <a:pos x="101" y="0"/>
                  </a:cxn>
                  <a:cxn ang="0">
                    <a:pos x="137" y="6"/>
                  </a:cxn>
                  <a:cxn ang="0">
                    <a:pos x="173" y="18"/>
                  </a:cxn>
                  <a:cxn ang="0">
                    <a:pos x="239" y="54"/>
                  </a:cxn>
                  <a:cxn ang="0">
                    <a:pos x="287" y="90"/>
                  </a:cxn>
                  <a:cxn ang="0">
                    <a:pos x="317" y="114"/>
                  </a:cxn>
                  <a:cxn ang="0">
                    <a:pos x="323" y="126"/>
                  </a:cxn>
                  <a:cxn ang="0">
                    <a:pos x="323" y="126"/>
                  </a:cxn>
                  <a:cxn ang="0">
                    <a:pos x="221" y="162"/>
                  </a:cxn>
                  <a:cxn ang="0">
                    <a:pos x="0" y="24"/>
                  </a:cxn>
                  <a:cxn ang="0">
                    <a:pos x="0" y="24"/>
                  </a:cxn>
                </a:cxnLst>
                <a:rect l="0" t="0" r="r" b="b"/>
                <a:pathLst>
                  <a:path w="323" h="162">
                    <a:moveTo>
                      <a:pt x="0" y="24"/>
                    </a:moveTo>
                    <a:lnTo>
                      <a:pt x="6" y="24"/>
                    </a:lnTo>
                    <a:lnTo>
                      <a:pt x="12" y="18"/>
                    </a:lnTo>
                    <a:lnTo>
                      <a:pt x="48" y="6"/>
                    </a:lnTo>
                    <a:lnTo>
                      <a:pt x="101" y="0"/>
                    </a:lnTo>
                    <a:lnTo>
                      <a:pt x="137" y="6"/>
                    </a:lnTo>
                    <a:lnTo>
                      <a:pt x="173" y="18"/>
                    </a:lnTo>
                    <a:lnTo>
                      <a:pt x="239" y="54"/>
                    </a:lnTo>
                    <a:lnTo>
                      <a:pt x="287" y="90"/>
                    </a:lnTo>
                    <a:lnTo>
                      <a:pt x="317" y="114"/>
                    </a:lnTo>
                    <a:lnTo>
                      <a:pt x="323" y="126"/>
                    </a:lnTo>
                    <a:lnTo>
                      <a:pt x="323" y="126"/>
                    </a:lnTo>
                    <a:lnTo>
                      <a:pt x="221" y="162"/>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38" name="Freeform 18"/>
              <p:cNvSpPr>
                <a:spLocks noEditPoints="1"/>
              </p:cNvSpPr>
              <p:nvPr/>
            </p:nvSpPr>
            <p:spPr bwMode="hidden">
              <a:xfrm>
                <a:off x="192" y="2284"/>
                <a:ext cx="1254" cy="923"/>
              </a:xfrm>
              <a:custGeom>
                <a:avLst/>
                <a:gdLst/>
                <a:ahLst/>
                <a:cxnLst>
                  <a:cxn ang="0">
                    <a:pos x="1166" y="641"/>
                  </a:cxn>
                  <a:cxn ang="0">
                    <a:pos x="1166" y="473"/>
                  </a:cxn>
                  <a:cxn ang="0">
                    <a:pos x="1136" y="384"/>
                  </a:cxn>
                  <a:cxn ang="0">
                    <a:pos x="1112" y="288"/>
                  </a:cxn>
                  <a:cxn ang="0">
                    <a:pos x="1053" y="174"/>
                  </a:cxn>
                  <a:cxn ang="0">
                    <a:pos x="981" y="96"/>
                  </a:cxn>
                  <a:cxn ang="0">
                    <a:pos x="963" y="72"/>
                  </a:cxn>
                  <a:cxn ang="0">
                    <a:pos x="891" y="18"/>
                  </a:cxn>
                  <a:cxn ang="0">
                    <a:pos x="819" y="6"/>
                  </a:cxn>
                  <a:cxn ang="0">
                    <a:pos x="712" y="24"/>
                  </a:cxn>
                  <a:cxn ang="0">
                    <a:pos x="664" y="42"/>
                  </a:cxn>
                  <a:cxn ang="0">
                    <a:pos x="568" y="120"/>
                  </a:cxn>
                  <a:cxn ang="0">
                    <a:pos x="532" y="228"/>
                  </a:cxn>
                  <a:cxn ang="0">
                    <a:pos x="509" y="348"/>
                  </a:cxn>
                  <a:cxn ang="0">
                    <a:pos x="431" y="479"/>
                  </a:cxn>
                  <a:cxn ang="0">
                    <a:pos x="413" y="539"/>
                  </a:cxn>
                  <a:cxn ang="0">
                    <a:pos x="353" y="599"/>
                  </a:cxn>
                  <a:cxn ang="0">
                    <a:pos x="305" y="629"/>
                  </a:cxn>
                  <a:cxn ang="0">
                    <a:pos x="293" y="635"/>
                  </a:cxn>
                  <a:cxn ang="0">
                    <a:pos x="257" y="677"/>
                  </a:cxn>
                  <a:cxn ang="0">
                    <a:pos x="150" y="797"/>
                  </a:cxn>
                  <a:cxn ang="0">
                    <a:pos x="54" y="839"/>
                  </a:cxn>
                  <a:cxn ang="0">
                    <a:pos x="156" y="905"/>
                  </a:cxn>
                  <a:cxn ang="0">
                    <a:pos x="240" y="869"/>
                  </a:cxn>
                  <a:cxn ang="0">
                    <a:pos x="640" y="827"/>
                  </a:cxn>
                  <a:cxn ang="0">
                    <a:pos x="700" y="725"/>
                  </a:cxn>
                  <a:cxn ang="0">
                    <a:pos x="694" y="611"/>
                  </a:cxn>
                  <a:cxn ang="0">
                    <a:pos x="778" y="551"/>
                  </a:cxn>
                  <a:cxn ang="0">
                    <a:pos x="879" y="449"/>
                  </a:cxn>
                  <a:cxn ang="0">
                    <a:pos x="909" y="414"/>
                  </a:cxn>
                  <a:cxn ang="0">
                    <a:pos x="975" y="318"/>
                  </a:cxn>
                  <a:cxn ang="0">
                    <a:pos x="1023" y="336"/>
                  </a:cxn>
                  <a:cxn ang="0">
                    <a:pos x="1118" y="617"/>
                  </a:cxn>
                  <a:cxn ang="0">
                    <a:pos x="1112" y="689"/>
                  </a:cxn>
                  <a:cxn ang="0">
                    <a:pos x="1148" y="749"/>
                  </a:cxn>
                  <a:cxn ang="0">
                    <a:pos x="1202" y="713"/>
                  </a:cxn>
                  <a:cxn ang="0">
                    <a:pos x="1238" y="749"/>
                  </a:cxn>
                  <a:cxn ang="0">
                    <a:pos x="1250" y="743"/>
                  </a:cxn>
                  <a:cxn ang="0">
                    <a:pos x="694" y="264"/>
                  </a:cxn>
                  <a:cxn ang="0">
                    <a:pos x="784" y="372"/>
                  </a:cxn>
                  <a:cxn ang="0">
                    <a:pos x="766" y="443"/>
                  </a:cxn>
                  <a:cxn ang="0">
                    <a:pos x="706" y="515"/>
                  </a:cxn>
                  <a:cxn ang="0">
                    <a:pos x="658" y="569"/>
                  </a:cxn>
                  <a:cxn ang="0">
                    <a:pos x="616" y="593"/>
                  </a:cxn>
                  <a:cxn ang="0">
                    <a:pos x="574" y="617"/>
                  </a:cxn>
                  <a:cxn ang="0">
                    <a:pos x="562" y="707"/>
                  </a:cxn>
                  <a:cxn ang="0">
                    <a:pos x="353" y="755"/>
                  </a:cxn>
                  <a:cxn ang="0">
                    <a:pos x="389" y="641"/>
                  </a:cxn>
                  <a:cxn ang="0">
                    <a:pos x="425" y="647"/>
                  </a:cxn>
                  <a:cxn ang="0">
                    <a:pos x="443" y="617"/>
                  </a:cxn>
                  <a:cxn ang="0">
                    <a:pos x="568" y="515"/>
                  </a:cxn>
                  <a:cxn ang="0">
                    <a:pos x="616" y="473"/>
                  </a:cxn>
                  <a:cxn ang="0">
                    <a:pos x="640" y="396"/>
                  </a:cxn>
                  <a:cxn ang="0">
                    <a:pos x="640" y="378"/>
                  </a:cxn>
                  <a:cxn ang="0">
                    <a:pos x="664" y="270"/>
                  </a:cxn>
                  <a:cxn ang="0">
                    <a:pos x="682" y="192"/>
                  </a:cxn>
                  <a:cxn ang="0">
                    <a:pos x="694" y="264"/>
                  </a:cxn>
                  <a:cxn ang="0">
                    <a:pos x="532" y="455"/>
                  </a:cxn>
                  <a:cxn ang="0">
                    <a:pos x="634" y="803"/>
                  </a:cxn>
                </a:cxnLst>
                <a:rect l="0" t="0" r="r" b="b"/>
                <a:pathLst>
                  <a:path w="1250" h="923">
                    <a:moveTo>
                      <a:pt x="1244" y="713"/>
                    </a:moveTo>
                    <a:lnTo>
                      <a:pt x="1214" y="683"/>
                    </a:lnTo>
                    <a:lnTo>
                      <a:pt x="1166" y="653"/>
                    </a:lnTo>
                    <a:lnTo>
                      <a:pt x="1166" y="653"/>
                    </a:lnTo>
                    <a:lnTo>
                      <a:pt x="1166" y="641"/>
                    </a:lnTo>
                    <a:lnTo>
                      <a:pt x="1172" y="617"/>
                    </a:lnTo>
                    <a:lnTo>
                      <a:pt x="1172" y="581"/>
                    </a:lnTo>
                    <a:lnTo>
                      <a:pt x="1172" y="545"/>
                    </a:lnTo>
                    <a:lnTo>
                      <a:pt x="1172" y="509"/>
                    </a:lnTo>
                    <a:lnTo>
                      <a:pt x="1166" y="473"/>
                    </a:lnTo>
                    <a:lnTo>
                      <a:pt x="1154" y="443"/>
                    </a:lnTo>
                    <a:lnTo>
                      <a:pt x="1148" y="431"/>
                    </a:lnTo>
                    <a:lnTo>
                      <a:pt x="1142" y="425"/>
                    </a:lnTo>
                    <a:lnTo>
                      <a:pt x="1142" y="408"/>
                    </a:lnTo>
                    <a:lnTo>
                      <a:pt x="1136" y="384"/>
                    </a:lnTo>
                    <a:lnTo>
                      <a:pt x="1130" y="354"/>
                    </a:lnTo>
                    <a:lnTo>
                      <a:pt x="1118" y="324"/>
                    </a:lnTo>
                    <a:lnTo>
                      <a:pt x="1106" y="300"/>
                    </a:lnTo>
                    <a:lnTo>
                      <a:pt x="1112" y="294"/>
                    </a:lnTo>
                    <a:lnTo>
                      <a:pt x="1112" y="288"/>
                    </a:lnTo>
                    <a:lnTo>
                      <a:pt x="1112" y="270"/>
                    </a:lnTo>
                    <a:lnTo>
                      <a:pt x="1106" y="252"/>
                    </a:lnTo>
                    <a:lnTo>
                      <a:pt x="1083" y="210"/>
                    </a:lnTo>
                    <a:lnTo>
                      <a:pt x="1059" y="180"/>
                    </a:lnTo>
                    <a:lnTo>
                      <a:pt x="1053" y="174"/>
                    </a:lnTo>
                    <a:lnTo>
                      <a:pt x="1047" y="168"/>
                    </a:lnTo>
                    <a:lnTo>
                      <a:pt x="1041" y="126"/>
                    </a:lnTo>
                    <a:lnTo>
                      <a:pt x="1017" y="114"/>
                    </a:lnTo>
                    <a:lnTo>
                      <a:pt x="987" y="90"/>
                    </a:lnTo>
                    <a:lnTo>
                      <a:pt x="981" y="96"/>
                    </a:lnTo>
                    <a:lnTo>
                      <a:pt x="981" y="102"/>
                    </a:lnTo>
                    <a:lnTo>
                      <a:pt x="975" y="120"/>
                    </a:lnTo>
                    <a:lnTo>
                      <a:pt x="975" y="108"/>
                    </a:lnTo>
                    <a:lnTo>
                      <a:pt x="969" y="90"/>
                    </a:lnTo>
                    <a:lnTo>
                      <a:pt x="963" y="72"/>
                    </a:lnTo>
                    <a:lnTo>
                      <a:pt x="963" y="66"/>
                    </a:lnTo>
                    <a:lnTo>
                      <a:pt x="933" y="42"/>
                    </a:lnTo>
                    <a:lnTo>
                      <a:pt x="921" y="36"/>
                    </a:lnTo>
                    <a:lnTo>
                      <a:pt x="915" y="30"/>
                    </a:lnTo>
                    <a:lnTo>
                      <a:pt x="891" y="18"/>
                    </a:lnTo>
                    <a:lnTo>
                      <a:pt x="885" y="18"/>
                    </a:lnTo>
                    <a:lnTo>
                      <a:pt x="867" y="18"/>
                    </a:lnTo>
                    <a:lnTo>
                      <a:pt x="855" y="18"/>
                    </a:lnTo>
                    <a:lnTo>
                      <a:pt x="849" y="18"/>
                    </a:lnTo>
                    <a:lnTo>
                      <a:pt x="819" y="6"/>
                    </a:lnTo>
                    <a:lnTo>
                      <a:pt x="796" y="0"/>
                    </a:lnTo>
                    <a:lnTo>
                      <a:pt x="772" y="6"/>
                    </a:lnTo>
                    <a:lnTo>
                      <a:pt x="754" y="18"/>
                    </a:lnTo>
                    <a:lnTo>
                      <a:pt x="730" y="18"/>
                    </a:lnTo>
                    <a:lnTo>
                      <a:pt x="712" y="24"/>
                    </a:lnTo>
                    <a:lnTo>
                      <a:pt x="700" y="30"/>
                    </a:lnTo>
                    <a:lnTo>
                      <a:pt x="700" y="30"/>
                    </a:lnTo>
                    <a:lnTo>
                      <a:pt x="694" y="30"/>
                    </a:lnTo>
                    <a:lnTo>
                      <a:pt x="688" y="30"/>
                    </a:lnTo>
                    <a:lnTo>
                      <a:pt x="664" y="42"/>
                    </a:lnTo>
                    <a:lnTo>
                      <a:pt x="628" y="60"/>
                    </a:lnTo>
                    <a:lnTo>
                      <a:pt x="586" y="90"/>
                    </a:lnTo>
                    <a:lnTo>
                      <a:pt x="574" y="108"/>
                    </a:lnTo>
                    <a:lnTo>
                      <a:pt x="562" y="120"/>
                    </a:lnTo>
                    <a:lnTo>
                      <a:pt x="568" y="120"/>
                    </a:lnTo>
                    <a:lnTo>
                      <a:pt x="568" y="114"/>
                    </a:lnTo>
                    <a:lnTo>
                      <a:pt x="550" y="150"/>
                    </a:lnTo>
                    <a:lnTo>
                      <a:pt x="538" y="192"/>
                    </a:lnTo>
                    <a:lnTo>
                      <a:pt x="532" y="216"/>
                    </a:lnTo>
                    <a:lnTo>
                      <a:pt x="532" y="228"/>
                    </a:lnTo>
                    <a:lnTo>
                      <a:pt x="532" y="228"/>
                    </a:lnTo>
                    <a:lnTo>
                      <a:pt x="527" y="246"/>
                    </a:lnTo>
                    <a:lnTo>
                      <a:pt x="521" y="276"/>
                    </a:lnTo>
                    <a:lnTo>
                      <a:pt x="515" y="312"/>
                    </a:lnTo>
                    <a:lnTo>
                      <a:pt x="509" y="348"/>
                    </a:lnTo>
                    <a:lnTo>
                      <a:pt x="473" y="390"/>
                    </a:lnTo>
                    <a:lnTo>
                      <a:pt x="473" y="396"/>
                    </a:lnTo>
                    <a:lnTo>
                      <a:pt x="467" y="402"/>
                    </a:lnTo>
                    <a:lnTo>
                      <a:pt x="449" y="437"/>
                    </a:lnTo>
                    <a:lnTo>
                      <a:pt x="431" y="479"/>
                    </a:lnTo>
                    <a:lnTo>
                      <a:pt x="419" y="521"/>
                    </a:lnTo>
                    <a:lnTo>
                      <a:pt x="413" y="527"/>
                    </a:lnTo>
                    <a:lnTo>
                      <a:pt x="413" y="533"/>
                    </a:lnTo>
                    <a:lnTo>
                      <a:pt x="413" y="539"/>
                    </a:lnTo>
                    <a:lnTo>
                      <a:pt x="413" y="539"/>
                    </a:lnTo>
                    <a:lnTo>
                      <a:pt x="413" y="539"/>
                    </a:lnTo>
                    <a:lnTo>
                      <a:pt x="413" y="539"/>
                    </a:lnTo>
                    <a:lnTo>
                      <a:pt x="413" y="539"/>
                    </a:lnTo>
                    <a:lnTo>
                      <a:pt x="413" y="539"/>
                    </a:lnTo>
                    <a:lnTo>
                      <a:pt x="353" y="599"/>
                    </a:lnTo>
                    <a:lnTo>
                      <a:pt x="347" y="599"/>
                    </a:lnTo>
                    <a:lnTo>
                      <a:pt x="341" y="599"/>
                    </a:lnTo>
                    <a:lnTo>
                      <a:pt x="335" y="611"/>
                    </a:lnTo>
                    <a:lnTo>
                      <a:pt x="311" y="629"/>
                    </a:lnTo>
                    <a:lnTo>
                      <a:pt x="305" y="629"/>
                    </a:lnTo>
                    <a:lnTo>
                      <a:pt x="299" y="629"/>
                    </a:lnTo>
                    <a:lnTo>
                      <a:pt x="299" y="635"/>
                    </a:lnTo>
                    <a:lnTo>
                      <a:pt x="293" y="635"/>
                    </a:lnTo>
                    <a:lnTo>
                      <a:pt x="293" y="635"/>
                    </a:lnTo>
                    <a:lnTo>
                      <a:pt x="293" y="635"/>
                    </a:lnTo>
                    <a:lnTo>
                      <a:pt x="293" y="635"/>
                    </a:lnTo>
                    <a:lnTo>
                      <a:pt x="257" y="659"/>
                    </a:lnTo>
                    <a:lnTo>
                      <a:pt x="257" y="665"/>
                    </a:lnTo>
                    <a:lnTo>
                      <a:pt x="257" y="665"/>
                    </a:lnTo>
                    <a:lnTo>
                      <a:pt x="257" y="677"/>
                    </a:lnTo>
                    <a:lnTo>
                      <a:pt x="257" y="701"/>
                    </a:lnTo>
                    <a:lnTo>
                      <a:pt x="257" y="719"/>
                    </a:lnTo>
                    <a:lnTo>
                      <a:pt x="257" y="731"/>
                    </a:lnTo>
                    <a:lnTo>
                      <a:pt x="216" y="725"/>
                    </a:lnTo>
                    <a:lnTo>
                      <a:pt x="150" y="797"/>
                    </a:lnTo>
                    <a:lnTo>
                      <a:pt x="150" y="827"/>
                    </a:lnTo>
                    <a:lnTo>
                      <a:pt x="174" y="827"/>
                    </a:lnTo>
                    <a:lnTo>
                      <a:pt x="114" y="845"/>
                    </a:lnTo>
                    <a:lnTo>
                      <a:pt x="108" y="851"/>
                    </a:lnTo>
                    <a:lnTo>
                      <a:pt x="54" y="839"/>
                    </a:lnTo>
                    <a:lnTo>
                      <a:pt x="0" y="857"/>
                    </a:lnTo>
                    <a:lnTo>
                      <a:pt x="0" y="875"/>
                    </a:lnTo>
                    <a:lnTo>
                      <a:pt x="102" y="893"/>
                    </a:lnTo>
                    <a:lnTo>
                      <a:pt x="96" y="893"/>
                    </a:lnTo>
                    <a:lnTo>
                      <a:pt x="156" y="905"/>
                    </a:lnTo>
                    <a:lnTo>
                      <a:pt x="168" y="899"/>
                    </a:lnTo>
                    <a:lnTo>
                      <a:pt x="311" y="923"/>
                    </a:lnTo>
                    <a:lnTo>
                      <a:pt x="365" y="911"/>
                    </a:lnTo>
                    <a:lnTo>
                      <a:pt x="371" y="887"/>
                    </a:lnTo>
                    <a:lnTo>
                      <a:pt x="240" y="869"/>
                    </a:lnTo>
                    <a:lnTo>
                      <a:pt x="240" y="863"/>
                    </a:lnTo>
                    <a:lnTo>
                      <a:pt x="497" y="791"/>
                    </a:lnTo>
                    <a:lnTo>
                      <a:pt x="503" y="809"/>
                    </a:lnTo>
                    <a:lnTo>
                      <a:pt x="640" y="827"/>
                    </a:lnTo>
                    <a:lnTo>
                      <a:pt x="640" y="827"/>
                    </a:lnTo>
                    <a:lnTo>
                      <a:pt x="700" y="725"/>
                    </a:lnTo>
                    <a:lnTo>
                      <a:pt x="700" y="725"/>
                    </a:lnTo>
                    <a:lnTo>
                      <a:pt x="700" y="725"/>
                    </a:lnTo>
                    <a:lnTo>
                      <a:pt x="700" y="725"/>
                    </a:lnTo>
                    <a:lnTo>
                      <a:pt x="700" y="725"/>
                    </a:lnTo>
                    <a:lnTo>
                      <a:pt x="658" y="719"/>
                    </a:lnTo>
                    <a:lnTo>
                      <a:pt x="664" y="653"/>
                    </a:lnTo>
                    <a:lnTo>
                      <a:pt x="664" y="653"/>
                    </a:lnTo>
                    <a:lnTo>
                      <a:pt x="670" y="623"/>
                    </a:lnTo>
                    <a:lnTo>
                      <a:pt x="694" y="611"/>
                    </a:lnTo>
                    <a:lnTo>
                      <a:pt x="694" y="605"/>
                    </a:lnTo>
                    <a:lnTo>
                      <a:pt x="694" y="605"/>
                    </a:lnTo>
                    <a:lnTo>
                      <a:pt x="718" y="587"/>
                    </a:lnTo>
                    <a:lnTo>
                      <a:pt x="748" y="569"/>
                    </a:lnTo>
                    <a:lnTo>
                      <a:pt x="778" y="551"/>
                    </a:lnTo>
                    <a:lnTo>
                      <a:pt x="796" y="533"/>
                    </a:lnTo>
                    <a:lnTo>
                      <a:pt x="819" y="515"/>
                    </a:lnTo>
                    <a:lnTo>
                      <a:pt x="843" y="497"/>
                    </a:lnTo>
                    <a:lnTo>
                      <a:pt x="867" y="467"/>
                    </a:lnTo>
                    <a:lnTo>
                      <a:pt x="879" y="449"/>
                    </a:lnTo>
                    <a:lnTo>
                      <a:pt x="879" y="443"/>
                    </a:lnTo>
                    <a:lnTo>
                      <a:pt x="885" y="443"/>
                    </a:lnTo>
                    <a:lnTo>
                      <a:pt x="891" y="431"/>
                    </a:lnTo>
                    <a:lnTo>
                      <a:pt x="903" y="425"/>
                    </a:lnTo>
                    <a:lnTo>
                      <a:pt x="909" y="414"/>
                    </a:lnTo>
                    <a:lnTo>
                      <a:pt x="909" y="390"/>
                    </a:lnTo>
                    <a:lnTo>
                      <a:pt x="903" y="360"/>
                    </a:lnTo>
                    <a:lnTo>
                      <a:pt x="927" y="348"/>
                    </a:lnTo>
                    <a:lnTo>
                      <a:pt x="951" y="330"/>
                    </a:lnTo>
                    <a:lnTo>
                      <a:pt x="975" y="318"/>
                    </a:lnTo>
                    <a:lnTo>
                      <a:pt x="993" y="300"/>
                    </a:lnTo>
                    <a:lnTo>
                      <a:pt x="999" y="306"/>
                    </a:lnTo>
                    <a:lnTo>
                      <a:pt x="1011" y="306"/>
                    </a:lnTo>
                    <a:lnTo>
                      <a:pt x="1023" y="336"/>
                    </a:lnTo>
                    <a:lnTo>
                      <a:pt x="1023" y="336"/>
                    </a:lnTo>
                    <a:lnTo>
                      <a:pt x="1071" y="449"/>
                    </a:lnTo>
                    <a:lnTo>
                      <a:pt x="1071" y="467"/>
                    </a:lnTo>
                    <a:lnTo>
                      <a:pt x="1077" y="497"/>
                    </a:lnTo>
                    <a:lnTo>
                      <a:pt x="1101" y="563"/>
                    </a:lnTo>
                    <a:lnTo>
                      <a:pt x="1118" y="617"/>
                    </a:lnTo>
                    <a:lnTo>
                      <a:pt x="1124" y="641"/>
                    </a:lnTo>
                    <a:lnTo>
                      <a:pt x="1124" y="653"/>
                    </a:lnTo>
                    <a:lnTo>
                      <a:pt x="1118" y="659"/>
                    </a:lnTo>
                    <a:lnTo>
                      <a:pt x="1112" y="671"/>
                    </a:lnTo>
                    <a:lnTo>
                      <a:pt x="1112" y="689"/>
                    </a:lnTo>
                    <a:lnTo>
                      <a:pt x="1118" y="701"/>
                    </a:lnTo>
                    <a:lnTo>
                      <a:pt x="1124" y="719"/>
                    </a:lnTo>
                    <a:lnTo>
                      <a:pt x="1130" y="737"/>
                    </a:lnTo>
                    <a:lnTo>
                      <a:pt x="1136" y="749"/>
                    </a:lnTo>
                    <a:lnTo>
                      <a:pt x="1148" y="749"/>
                    </a:lnTo>
                    <a:lnTo>
                      <a:pt x="1154" y="743"/>
                    </a:lnTo>
                    <a:lnTo>
                      <a:pt x="1154" y="725"/>
                    </a:lnTo>
                    <a:lnTo>
                      <a:pt x="1148" y="707"/>
                    </a:lnTo>
                    <a:lnTo>
                      <a:pt x="1148" y="701"/>
                    </a:lnTo>
                    <a:lnTo>
                      <a:pt x="1202" y="713"/>
                    </a:lnTo>
                    <a:lnTo>
                      <a:pt x="1208" y="719"/>
                    </a:lnTo>
                    <a:lnTo>
                      <a:pt x="1214" y="737"/>
                    </a:lnTo>
                    <a:lnTo>
                      <a:pt x="1220" y="749"/>
                    </a:lnTo>
                    <a:lnTo>
                      <a:pt x="1232" y="755"/>
                    </a:lnTo>
                    <a:lnTo>
                      <a:pt x="1238" y="749"/>
                    </a:lnTo>
                    <a:lnTo>
                      <a:pt x="1232" y="737"/>
                    </a:lnTo>
                    <a:lnTo>
                      <a:pt x="1238" y="749"/>
                    </a:lnTo>
                    <a:lnTo>
                      <a:pt x="1244" y="755"/>
                    </a:lnTo>
                    <a:lnTo>
                      <a:pt x="1250" y="749"/>
                    </a:lnTo>
                    <a:lnTo>
                      <a:pt x="1250" y="743"/>
                    </a:lnTo>
                    <a:lnTo>
                      <a:pt x="1250" y="731"/>
                    </a:lnTo>
                    <a:lnTo>
                      <a:pt x="1244" y="719"/>
                    </a:lnTo>
                    <a:lnTo>
                      <a:pt x="1244" y="713"/>
                    </a:lnTo>
                    <a:lnTo>
                      <a:pt x="1244" y="713"/>
                    </a:lnTo>
                    <a:close/>
                    <a:moveTo>
                      <a:pt x="694" y="264"/>
                    </a:moveTo>
                    <a:lnTo>
                      <a:pt x="700" y="276"/>
                    </a:lnTo>
                    <a:lnTo>
                      <a:pt x="712" y="288"/>
                    </a:lnTo>
                    <a:lnTo>
                      <a:pt x="742" y="330"/>
                    </a:lnTo>
                    <a:lnTo>
                      <a:pt x="778" y="360"/>
                    </a:lnTo>
                    <a:lnTo>
                      <a:pt x="784" y="372"/>
                    </a:lnTo>
                    <a:lnTo>
                      <a:pt x="790" y="378"/>
                    </a:lnTo>
                    <a:lnTo>
                      <a:pt x="796" y="384"/>
                    </a:lnTo>
                    <a:lnTo>
                      <a:pt x="796" y="384"/>
                    </a:lnTo>
                    <a:lnTo>
                      <a:pt x="790" y="431"/>
                    </a:lnTo>
                    <a:lnTo>
                      <a:pt x="766" y="443"/>
                    </a:lnTo>
                    <a:lnTo>
                      <a:pt x="748" y="461"/>
                    </a:lnTo>
                    <a:lnTo>
                      <a:pt x="724" y="485"/>
                    </a:lnTo>
                    <a:lnTo>
                      <a:pt x="712" y="503"/>
                    </a:lnTo>
                    <a:lnTo>
                      <a:pt x="712" y="509"/>
                    </a:lnTo>
                    <a:lnTo>
                      <a:pt x="706" y="515"/>
                    </a:lnTo>
                    <a:lnTo>
                      <a:pt x="688" y="533"/>
                    </a:lnTo>
                    <a:lnTo>
                      <a:pt x="670" y="551"/>
                    </a:lnTo>
                    <a:lnTo>
                      <a:pt x="658" y="563"/>
                    </a:lnTo>
                    <a:lnTo>
                      <a:pt x="658" y="569"/>
                    </a:lnTo>
                    <a:lnTo>
                      <a:pt x="658" y="569"/>
                    </a:lnTo>
                    <a:lnTo>
                      <a:pt x="658" y="569"/>
                    </a:lnTo>
                    <a:lnTo>
                      <a:pt x="652" y="569"/>
                    </a:lnTo>
                    <a:lnTo>
                      <a:pt x="652" y="575"/>
                    </a:lnTo>
                    <a:lnTo>
                      <a:pt x="640" y="581"/>
                    </a:lnTo>
                    <a:lnTo>
                      <a:pt x="616" y="593"/>
                    </a:lnTo>
                    <a:lnTo>
                      <a:pt x="604" y="599"/>
                    </a:lnTo>
                    <a:lnTo>
                      <a:pt x="592" y="605"/>
                    </a:lnTo>
                    <a:lnTo>
                      <a:pt x="592" y="605"/>
                    </a:lnTo>
                    <a:lnTo>
                      <a:pt x="586" y="611"/>
                    </a:lnTo>
                    <a:lnTo>
                      <a:pt x="574" y="617"/>
                    </a:lnTo>
                    <a:lnTo>
                      <a:pt x="562" y="629"/>
                    </a:lnTo>
                    <a:lnTo>
                      <a:pt x="550" y="635"/>
                    </a:lnTo>
                    <a:lnTo>
                      <a:pt x="550" y="653"/>
                    </a:lnTo>
                    <a:lnTo>
                      <a:pt x="556" y="677"/>
                    </a:lnTo>
                    <a:lnTo>
                      <a:pt x="562" y="707"/>
                    </a:lnTo>
                    <a:lnTo>
                      <a:pt x="538" y="737"/>
                    </a:lnTo>
                    <a:lnTo>
                      <a:pt x="377" y="785"/>
                    </a:lnTo>
                    <a:lnTo>
                      <a:pt x="365" y="761"/>
                    </a:lnTo>
                    <a:lnTo>
                      <a:pt x="359" y="755"/>
                    </a:lnTo>
                    <a:lnTo>
                      <a:pt x="353" y="755"/>
                    </a:lnTo>
                    <a:lnTo>
                      <a:pt x="359" y="683"/>
                    </a:lnTo>
                    <a:lnTo>
                      <a:pt x="365" y="671"/>
                    </a:lnTo>
                    <a:lnTo>
                      <a:pt x="371" y="665"/>
                    </a:lnTo>
                    <a:lnTo>
                      <a:pt x="389" y="641"/>
                    </a:lnTo>
                    <a:lnTo>
                      <a:pt x="389" y="641"/>
                    </a:lnTo>
                    <a:lnTo>
                      <a:pt x="413" y="629"/>
                    </a:lnTo>
                    <a:lnTo>
                      <a:pt x="431" y="611"/>
                    </a:lnTo>
                    <a:lnTo>
                      <a:pt x="419" y="623"/>
                    </a:lnTo>
                    <a:lnTo>
                      <a:pt x="419" y="629"/>
                    </a:lnTo>
                    <a:lnTo>
                      <a:pt x="425" y="647"/>
                    </a:lnTo>
                    <a:lnTo>
                      <a:pt x="425" y="659"/>
                    </a:lnTo>
                    <a:lnTo>
                      <a:pt x="431" y="665"/>
                    </a:lnTo>
                    <a:lnTo>
                      <a:pt x="437" y="659"/>
                    </a:lnTo>
                    <a:lnTo>
                      <a:pt x="443" y="635"/>
                    </a:lnTo>
                    <a:lnTo>
                      <a:pt x="443" y="617"/>
                    </a:lnTo>
                    <a:lnTo>
                      <a:pt x="443" y="605"/>
                    </a:lnTo>
                    <a:lnTo>
                      <a:pt x="491" y="575"/>
                    </a:lnTo>
                    <a:lnTo>
                      <a:pt x="527" y="545"/>
                    </a:lnTo>
                    <a:lnTo>
                      <a:pt x="550" y="527"/>
                    </a:lnTo>
                    <a:lnTo>
                      <a:pt x="568" y="515"/>
                    </a:lnTo>
                    <a:lnTo>
                      <a:pt x="586" y="503"/>
                    </a:lnTo>
                    <a:lnTo>
                      <a:pt x="598" y="497"/>
                    </a:lnTo>
                    <a:lnTo>
                      <a:pt x="610" y="485"/>
                    </a:lnTo>
                    <a:lnTo>
                      <a:pt x="616" y="479"/>
                    </a:lnTo>
                    <a:lnTo>
                      <a:pt x="616" y="473"/>
                    </a:lnTo>
                    <a:lnTo>
                      <a:pt x="628" y="455"/>
                    </a:lnTo>
                    <a:lnTo>
                      <a:pt x="634" y="431"/>
                    </a:lnTo>
                    <a:lnTo>
                      <a:pt x="640" y="408"/>
                    </a:lnTo>
                    <a:lnTo>
                      <a:pt x="640" y="402"/>
                    </a:lnTo>
                    <a:lnTo>
                      <a:pt x="640" y="396"/>
                    </a:lnTo>
                    <a:lnTo>
                      <a:pt x="628" y="396"/>
                    </a:lnTo>
                    <a:lnTo>
                      <a:pt x="634" y="396"/>
                    </a:lnTo>
                    <a:lnTo>
                      <a:pt x="634" y="396"/>
                    </a:lnTo>
                    <a:lnTo>
                      <a:pt x="634" y="390"/>
                    </a:lnTo>
                    <a:lnTo>
                      <a:pt x="640" y="378"/>
                    </a:lnTo>
                    <a:lnTo>
                      <a:pt x="652" y="336"/>
                    </a:lnTo>
                    <a:lnTo>
                      <a:pt x="664" y="300"/>
                    </a:lnTo>
                    <a:lnTo>
                      <a:pt x="664" y="282"/>
                    </a:lnTo>
                    <a:lnTo>
                      <a:pt x="670" y="276"/>
                    </a:lnTo>
                    <a:lnTo>
                      <a:pt x="664" y="270"/>
                    </a:lnTo>
                    <a:lnTo>
                      <a:pt x="658" y="258"/>
                    </a:lnTo>
                    <a:lnTo>
                      <a:pt x="646" y="246"/>
                    </a:lnTo>
                    <a:lnTo>
                      <a:pt x="640" y="240"/>
                    </a:lnTo>
                    <a:lnTo>
                      <a:pt x="676" y="258"/>
                    </a:lnTo>
                    <a:lnTo>
                      <a:pt x="682" y="192"/>
                    </a:lnTo>
                    <a:lnTo>
                      <a:pt x="682" y="198"/>
                    </a:lnTo>
                    <a:lnTo>
                      <a:pt x="682" y="222"/>
                    </a:lnTo>
                    <a:lnTo>
                      <a:pt x="688" y="246"/>
                    </a:lnTo>
                    <a:lnTo>
                      <a:pt x="694" y="264"/>
                    </a:lnTo>
                    <a:lnTo>
                      <a:pt x="694" y="264"/>
                    </a:lnTo>
                    <a:close/>
                    <a:moveTo>
                      <a:pt x="532" y="455"/>
                    </a:moveTo>
                    <a:lnTo>
                      <a:pt x="527" y="461"/>
                    </a:lnTo>
                    <a:lnTo>
                      <a:pt x="532" y="449"/>
                    </a:lnTo>
                    <a:lnTo>
                      <a:pt x="532" y="455"/>
                    </a:lnTo>
                    <a:lnTo>
                      <a:pt x="532" y="455"/>
                    </a:lnTo>
                    <a:close/>
                    <a:moveTo>
                      <a:pt x="634" y="803"/>
                    </a:moveTo>
                    <a:lnTo>
                      <a:pt x="634" y="803"/>
                    </a:lnTo>
                    <a:lnTo>
                      <a:pt x="634" y="803"/>
                    </a:lnTo>
                    <a:lnTo>
                      <a:pt x="634" y="803"/>
                    </a:lnTo>
                    <a:lnTo>
                      <a:pt x="634" y="803"/>
                    </a:lnTo>
                    <a:close/>
                  </a:path>
                </a:pathLst>
              </a:custGeom>
              <a:solidFill>
                <a:schemeClr val="bg2"/>
              </a:solidFill>
              <a:ln w="9525">
                <a:noFill/>
                <a:round/>
                <a:headEnd/>
                <a:tailEnd/>
              </a:ln>
            </p:spPr>
            <p:txBody>
              <a:bodyPr/>
              <a:lstStyle/>
              <a:p>
                <a:endParaRPr lang="ru-RU"/>
              </a:p>
            </p:txBody>
          </p:sp>
          <p:sp>
            <p:nvSpPr>
              <p:cNvPr id="286739" name="Freeform 19"/>
              <p:cNvSpPr>
                <a:spLocks/>
              </p:cNvSpPr>
              <p:nvPr/>
            </p:nvSpPr>
            <p:spPr bwMode="hidden">
              <a:xfrm>
                <a:off x="684" y="2709"/>
                <a:ext cx="47" cy="78"/>
              </a:xfrm>
              <a:custGeom>
                <a:avLst/>
                <a:gdLst/>
                <a:ahLst/>
                <a:cxnLst>
                  <a:cxn ang="0">
                    <a:pos x="12" y="72"/>
                  </a:cxn>
                  <a:cxn ang="0">
                    <a:pos x="18" y="60"/>
                  </a:cxn>
                  <a:cxn ang="0">
                    <a:pos x="24" y="54"/>
                  </a:cxn>
                  <a:cxn ang="0">
                    <a:pos x="47" y="0"/>
                  </a:cxn>
                  <a:cxn ang="0">
                    <a:pos x="0" y="78"/>
                  </a:cxn>
                  <a:cxn ang="0">
                    <a:pos x="12" y="72"/>
                  </a:cxn>
                  <a:cxn ang="0">
                    <a:pos x="12" y="72"/>
                  </a:cxn>
                </a:cxnLst>
                <a:rect l="0" t="0" r="r" b="b"/>
                <a:pathLst>
                  <a:path w="47" h="78">
                    <a:moveTo>
                      <a:pt x="12" y="72"/>
                    </a:moveTo>
                    <a:lnTo>
                      <a:pt x="18" y="60"/>
                    </a:lnTo>
                    <a:lnTo>
                      <a:pt x="24" y="54"/>
                    </a:lnTo>
                    <a:lnTo>
                      <a:pt x="47" y="0"/>
                    </a:lnTo>
                    <a:lnTo>
                      <a:pt x="0" y="78"/>
                    </a:lnTo>
                    <a:lnTo>
                      <a:pt x="12" y="72"/>
                    </a:lnTo>
                    <a:lnTo>
                      <a:pt x="12" y="72"/>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0" name="Freeform 20"/>
              <p:cNvSpPr>
                <a:spLocks/>
              </p:cNvSpPr>
              <p:nvPr/>
            </p:nvSpPr>
            <p:spPr bwMode="hidden">
              <a:xfrm>
                <a:off x="1284" y="2572"/>
                <a:ext cx="149" cy="419"/>
              </a:xfrm>
              <a:custGeom>
                <a:avLst/>
                <a:gdLst/>
                <a:ahLst/>
                <a:cxnLst>
                  <a:cxn ang="0">
                    <a:pos x="29" y="96"/>
                  </a:cxn>
                  <a:cxn ang="0">
                    <a:pos x="41" y="126"/>
                  </a:cxn>
                  <a:cxn ang="0">
                    <a:pos x="29" y="161"/>
                  </a:cxn>
                  <a:cxn ang="0">
                    <a:pos x="47" y="149"/>
                  </a:cxn>
                  <a:cxn ang="0">
                    <a:pos x="53" y="347"/>
                  </a:cxn>
                  <a:cxn ang="0">
                    <a:pos x="65" y="371"/>
                  </a:cxn>
                  <a:cxn ang="0">
                    <a:pos x="65" y="377"/>
                  </a:cxn>
                  <a:cxn ang="0">
                    <a:pos x="65" y="389"/>
                  </a:cxn>
                  <a:cxn ang="0">
                    <a:pos x="77" y="395"/>
                  </a:cxn>
                  <a:cxn ang="0">
                    <a:pos x="101" y="407"/>
                  </a:cxn>
                  <a:cxn ang="0">
                    <a:pos x="125" y="413"/>
                  </a:cxn>
                  <a:cxn ang="0">
                    <a:pos x="149" y="419"/>
                  </a:cxn>
                  <a:cxn ang="0">
                    <a:pos x="125" y="395"/>
                  </a:cxn>
                  <a:cxn ang="0">
                    <a:pos x="77" y="365"/>
                  </a:cxn>
                  <a:cxn ang="0">
                    <a:pos x="77" y="365"/>
                  </a:cxn>
                  <a:cxn ang="0">
                    <a:pos x="77" y="353"/>
                  </a:cxn>
                  <a:cxn ang="0">
                    <a:pos x="83" y="329"/>
                  </a:cxn>
                  <a:cxn ang="0">
                    <a:pos x="83" y="293"/>
                  </a:cxn>
                  <a:cxn ang="0">
                    <a:pos x="83" y="257"/>
                  </a:cxn>
                  <a:cxn ang="0">
                    <a:pos x="83" y="221"/>
                  </a:cxn>
                  <a:cxn ang="0">
                    <a:pos x="77" y="185"/>
                  </a:cxn>
                  <a:cxn ang="0">
                    <a:pos x="65" y="155"/>
                  </a:cxn>
                  <a:cxn ang="0">
                    <a:pos x="59" y="143"/>
                  </a:cxn>
                  <a:cxn ang="0">
                    <a:pos x="53" y="137"/>
                  </a:cxn>
                  <a:cxn ang="0">
                    <a:pos x="53" y="120"/>
                  </a:cxn>
                  <a:cxn ang="0">
                    <a:pos x="53" y="108"/>
                  </a:cxn>
                  <a:cxn ang="0">
                    <a:pos x="47" y="90"/>
                  </a:cxn>
                  <a:cxn ang="0">
                    <a:pos x="35" y="54"/>
                  </a:cxn>
                  <a:cxn ang="0">
                    <a:pos x="23" y="18"/>
                  </a:cxn>
                  <a:cxn ang="0">
                    <a:pos x="17" y="6"/>
                  </a:cxn>
                  <a:cxn ang="0">
                    <a:pos x="17" y="0"/>
                  </a:cxn>
                  <a:cxn ang="0">
                    <a:pos x="0" y="6"/>
                  </a:cxn>
                  <a:cxn ang="0">
                    <a:pos x="6" y="114"/>
                  </a:cxn>
                  <a:cxn ang="0">
                    <a:pos x="29" y="96"/>
                  </a:cxn>
                  <a:cxn ang="0">
                    <a:pos x="29" y="96"/>
                  </a:cxn>
                </a:cxnLst>
                <a:rect l="0" t="0" r="r" b="b"/>
                <a:pathLst>
                  <a:path w="149" h="419">
                    <a:moveTo>
                      <a:pt x="29" y="96"/>
                    </a:moveTo>
                    <a:lnTo>
                      <a:pt x="41" y="126"/>
                    </a:lnTo>
                    <a:lnTo>
                      <a:pt x="29" y="161"/>
                    </a:lnTo>
                    <a:lnTo>
                      <a:pt x="47" y="149"/>
                    </a:lnTo>
                    <a:lnTo>
                      <a:pt x="53" y="347"/>
                    </a:lnTo>
                    <a:lnTo>
                      <a:pt x="65" y="371"/>
                    </a:lnTo>
                    <a:lnTo>
                      <a:pt x="65" y="377"/>
                    </a:lnTo>
                    <a:lnTo>
                      <a:pt x="65" y="389"/>
                    </a:lnTo>
                    <a:lnTo>
                      <a:pt x="77" y="395"/>
                    </a:lnTo>
                    <a:lnTo>
                      <a:pt x="101" y="407"/>
                    </a:lnTo>
                    <a:lnTo>
                      <a:pt x="125" y="413"/>
                    </a:lnTo>
                    <a:lnTo>
                      <a:pt x="149" y="419"/>
                    </a:lnTo>
                    <a:lnTo>
                      <a:pt x="125" y="395"/>
                    </a:lnTo>
                    <a:lnTo>
                      <a:pt x="77" y="365"/>
                    </a:lnTo>
                    <a:lnTo>
                      <a:pt x="77" y="365"/>
                    </a:lnTo>
                    <a:lnTo>
                      <a:pt x="77" y="353"/>
                    </a:lnTo>
                    <a:lnTo>
                      <a:pt x="83" y="329"/>
                    </a:lnTo>
                    <a:lnTo>
                      <a:pt x="83" y="293"/>
                    </a:lnTo>
                    <a:lnTo>
                      <a:pt x="83" y="257"/>
                    </a:lnTo>
                    <a:lnTo>
                      <a:pt x="83" y="221"/>
                    </a:lnTo>
                    <a:lnTo>
                      <a:pt x="77" y="185"/>
                    </a:lnTo>
                    <a:lnTo>
                      <a:pt x="65" y="155"/>
                    </a:lnTo>
                    <a:lnTo>
                      <a:pt x="59" y="143"/>
                    </a:lnTo>
                    <a:lnTo>
                      <a:pt x="53" y="137"/>
                    </a:lnTo>
                    <a:lnTo>
                      <a:pt x="53" y="120"/>
                    </a:lnTo>
                    <a:lnTo>
                      <a:pt x="53" y="108"/>
                    </a:lnTo>
                    <a:lnTo>
                      <a:pt x="47" y="90"/>
                    </a:lnTo>
                    <a:lnTo>
                      <a:pt x="35" y="54"/>
                    </a:lnTo>
                    <a:lnTo>
                      <a:pt x="23" y="18"/>
                    </a:lnTo>
                    <a:lnTo>
                      <a:pt x="17" y="6"/>
                    </a:lnTo>
                    <a:lnTo>
                      <a:pt x="17" y="0"/>
                    </a:lnTo>
                    <a:lnTo>
                      <a:pt x="0" y="6"/>
                    </a:lnTo>
                    <a:lnTo>
                      <a:pt x="6" y="114"/>
                    </a:lnTo>
                    <a:lnTo>
                      <a:pt x="29" y="96"/>
                    </a:lnTo>
                    <a:lnTo>
                      <a:pt x="29" y="9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1" name="Freeform 21"/>
              <p:cNvSpPr>
                <a:spLocks/>
              </p:cNvSpPr>
              <p:nvPr/>
            </p:nvSpPr>
            <p:spPr bwMode="hidden">
              <a:xfrm>
                <a:off x="1140" y="2434"/>
                <a:ext cx="167" cy="138"/>
              </a:xfrm>
              <a:custGeom>
                <a:avLst/>
                <a:gdLst/>
                <a:ahLst/>
                <a:cxnLst>
                  <a:cxn ang="0">
                    <a:pos x="102" y="18"/>
                  </a:cxn>
                  <a:cxn ang="0">
                    <a:pos x="96" y="12"/>
                  </a:cxn>
                  <a:cxn ang="0">
                    <a:pos x="90" y="0"/>
                  </a:cxn>
                  <a:cxn ang="0">
                    <a:pos x="78" y="0"/>
                  </a:cxn>
                  <a:cxn ang="0">
                    <a:pos x="66" y="0"/>
                  </a:cxn>
                  <a:cxn ang="0">
                    <a:pos x="60" y="0"/>
                  </a:cxn>
                  <a:cxn ang="0">
                    <a:pos x="48" y="6"/>
                  </a:cxn>
                  <a:cxn ang="0">
                    <a:pos x="36" y="12"/>
                  </a:cxn>
                  <a:cxn ang="0">
                    <a:pos x="30" y="12"/>
                  </a:cxn>
                  <a:cxn ang="0">
                    <a:pos x="24" y="24"/>
                  </a:cxn>
                  <a:cxn ang="0">
                    <a:pos x="18" y="42"/>
                  </a:cxn>
                  <a:cxn ang="0">
                    <a:pos x="6" y="66"/>
                  </a:cxn>
                  <a:cxn ang="0">
                    <a:pos x="0" y="72"/>
                  </a:cxn>
                  <a:cxn ang="0">
                    <a:pos x="42" y="30"/>
                  </a:cxn>
                  <a:cxn ang="0">
                    <a:pos x="30" y="66"/>
                  </a:cxn>
                  <a:cxn ang="0">
                    <a:pos x="96" y="36"/>
                  </a:cxn>
                  <a:cxn ang="0">
                    <a:pos x="120" y="78"/>
                  </a:cxn>
                  <a:cxn ang="0">
                    <a:pos x="120" y="54"/>
                  </a:cxn>
                  <a:cxn ang="0">
                    <a:pos x="167" y="138"/>
                  </a:cxn>
                  <a:cxn ang="0">
                    <a:pos x="167" y="120"/>
                  </a:cxn>
                  <a:cxn ang="0">
                    <a:pos x="161" y="102"/>
                  </a:cxn>
                  <a:cxn ang="0">
                    <a:pos x="138" y="60"/>
                  </a:cxn>
                  <a:cxn ang="0">
                    <a:pos x="114" y="30"/>
                  </a:cxn>
                  <a:cxn ang="0">
                    <a:pos x="108" y="24"/>
                  </a:cxn>
                  <a:cxn ang="0">
                    <a:pos x="102" y="18"/>
                  </a:cxn>
                  <a:cxn ang="0">
                    <a:pos x="102" y="18"/>
                  </a:cxn>
                </a:cxnLst>
                <a:rect l="0" t="0" r="r" b="b"/>
                <a:pathLst>
                  <a:path w="167" h="138">
                    <a:moveTo>
                      <a:pt x="102" y="18"/>
                    </a:moveTo>
                    <a:lnTo>
                      <a:pt x="96" y="12"/>
                    </a:lnTo>
                    <a:lnTo>
                      <a:pt x="90" y="0"/>
                    </a:lnTo>
                    <a:lnTo>
                      <a:pt x="78" y="0"/>
                    </a:lnTo>
                    <a:lnTo>
                      <a:pt x="66" y="0"/>
                    </a:lnTo>
                    <a:lnTo>
                      <a:pt x="60" y="0"/>
                    </a:lnTo>
                    <a:lnTo>
                      <a:pt x="48" y="6"/>
                    </a:lnTo>
                    <a:lnTo>
                      <a:pt x="36" y="12"/>
                    </a:lnTo>
                    <a:lnTo>
                      <a:pt x="30" y="12"/>
                    </a:lnTo>
                    <a:lnTo>
                      <a:pt x="24" y="24"/>
                    </a:lnTo>
                    <a:lnTo>
                      <a:pt x="18" y="42"/>
                    </a:lnTo>
                    <a:lnTo>
                      <a:pt x="6" y="66"/>
                    </a:lnTo>
                    <a:lnTo>
                      <a:pt x="0" y="72"/>
                    </a:lnTo>
                    <a:lnTo>
                      <a:pt x="42" y="30"/>
                    </a:lnTo>
                    <a:lnTo>
                      <a:pt x="30" y="66"/>
                    </a:lnTo>
                    <a:lnTo>
                      <a:pt x="96" y="36"/>
                    </a:lnTo>
                    <a:lnTo>
                      <a:pt x="120" y="78"/>
                    </a:lnTo>
                    <a:lnTo>
                      <a:pt x="120" y="54"/>
                    </a:lnTo>
                    <a:lnTo>
                      <a:pt x="167" y="138"/>
                    </a:lnTo>
                    <a:lnTo>
                      <a:pt x="167" y="120"/>
                    </a:lnTo>
                    <a:lnTo>
                      <a:pt x="161" y="102"/>
                    </a:lnTo>
                    <a:lnTo>
                      <a:pt x="138" y="60"/>
                    </a:lnTo>
                    <a:lnTo>
                      <a:pt x="114" y="30"/>
                    </a:lnTo>
                    <a:lnTo>
                      <a:pt x="108" y="24"/>
                    </a:lnTo>
                    <a:lnTo>
                      <a:pt x="102" y="18"/>
                    </a:lnTo>
                    <a:lnTo>
                      <a:pt x="102" y="18"/>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2" name="Freeform 22"/>
              <p:cNvSpPr>
                <a:spLocks/>
              </p:cNvSpPr>
              <p:nvPr/>
            </p:nvSpPr>
            <p:spPr bwMode="hidden">
              <a:xfrm>
                <a:off x="948" y="2314"/>
                <a:ext cx="113" cy="114"/>
              </a:xfrm>
              <a:custGeom>
                <a:avLst/>
                <a:gdLst/>
                <a:ahLst/>
                <a:cxnLst>
                  <a:cxn ang="0">
                    <a:pos x="0" y="0"/>
                  </a:cxn>
                  <a:cxn ang="0">
                    <a:pos x="6" y="0"/>
                  </a:cxn>
                  <a:cxn ang="0">
                    <a:pos x="24" y="6"/>
                  </a:cxn>
                  <a:cxn ang="0">
                    <a:pos x="48" y="18"/>
                  </a:cxn>
                  <a:cxn ang="0">
                    <a:pos x="71" y="36"/>
                  </a:cxn>
                  <a:cxn ang="0">
                    <a:pos x="83" y="48"/>
                  </a:cxn>
                  <a:cxn ang="0">
                    <a:pos x="95" y="66"/>
                  </a:cxn>
                  <a:cxn ang="0">
                    <a:pos x="107" y="90"/>
                  </a:cxn>
                  <a:cxn ang="0">
                    <a:pos x="113" y="114"/>
                  </a:cxn>
                  <a:cxn ang="0">
                    <a:pos x="83" y="66"/>
                  </a:cxn>
                  <a:cxn ang="0">
                    <a:pos x="60" y="78"/>
                  </a:cxn>
                  <a:cxn ang="0">
                    <a:pos x="71" y="54"/>
                  </a:cxn>
                  <a:cxn ang="0">
                    <a:pos x="12" y="78"/>
                  </a:cxn>
                  <a:cxn ang="0">
                    <a:pos x="60" y="48"/>
                  </a:cxn>
                  <a:cxn ang="0">
                    <a:pos x="60" y="42"/>
                  </a:cxn>
                  <a:cxn ang="0">
                    <a:pos x="54" y="30"/>
                  </a:cxn>
                  <a:cxn ang="0">
                    <a:pos x="36" y="18"/>
                  </a:cxn>
                  <a:cxn ang="0">
                    <a:pos x="0" y="0"/>
                  </a:cxn>
                  <a:cxn ang="0">
                    <a:pos x="0" y="0"/>
                  </a:cxn>
                </a:cxnLst>
                <a:rect l="0" t="0" r="r" b="b"/>
                <a:pathLst>
                  <a:path w="113" h="114">
                    <a:moveTo>
                      <a:pt x="0" y="0"/>
                    </a:moveTo>
                    <a:lnTo>
                      <a:pt x="6" y="0"/>
                    </a:lnTo>
                    <a:lnTo>
                      <a:pt x="24" y="6"/>
                    </a:lnTo>
                    <a:lnTo>
                      <a:pt x="48" y="18"/>
                    </a:lnTo>
                    <a:lnTo>
                      <a:pt x="71" y="36"/>
                    </a:lnTo>
                    <a:lnTo>
                      <a:pt x="83" y="48"/>
                    </a:lnTo>
                    <a:lnTo>
                      <a:pt x="95" y="66"/>
                    </a:lnTo>
                    <a:lnTo>
                      <a:pt x="107" y="90"/>
                    </a:lnTo>
                    <a:lnTo>
                      <a:pt x="113" y="114"/>
                    </a:lnTo>
                    <a:lnTo>
                      <a:pt x="83" y="66"/>
                    </a:lnTo>
                    <a:lnTo>
                      <a:pt x="60" y="78"/>
                    </a:lnTo>
                    <a:lnTo>
                      <a:pt x="71" y="54"/>
                    </a:lnTo>
                    <a:lnTo>
                      <a:pt x="12" y="78"/>
                    </a:lnTo>
                    <a:lnTo>
                      <a:pt x="60" y="48"/>
                    </a:lnTo>
                    <a:lnTo>
                      <a:pt x="60" y="42"/>
                    </a:lnTo>
                    <a:lnTo>
                      <a:pt x="54" y="30"/>
                    </a:lnTo>
                    <a:lnTo>
                      <a:pt x="36" y="18"/>
                    </a:lnTo>
                    <a:lnTo>
                      <a:pt x="0" y="0"/>
                    </a:lnTo>
                    <a:lnTo>
                      <a:pt x="0"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3" name="Freeform 23"/>
              <p:cNvSpPr>
                <a:spLocks/>
              </p:cNvSpPr>
              <p:nvPr/>
            </p:nvSpPr>
            <p:spPr bwMode="hidden">
              <a:xfrm>
                <a:off x="1122" y="2578"/>
                <a:ext cx="66" cy="60"/>
              </a:xfrm>
              <a:custGeom>
                <a:avLst/>
                <a:gdLst/>
                <a:ahLst/>
                <a:cxnLst>
                  <a:cxn ang="0">
                    <a:pos x="54" y="0"/>
                  </a:cxn>
                  <a:cxn ang="0">
                    <a:pos x="42" y="18"/>
                  </a:cxn>
                  <a:cxn ang="0">
                    <a:pos x="36" y="6"/>
                  </a:cxn>
                  <a:cxn ang="0">
                    <a:pos x="24" y="30"/>
                  </a:cxn>
                  <a:cxn ang="0">
                    <a:pos x="18" y="36"/>
                  </a:cxn>
                  <a:cxn ang="0">
                    <a:pos x="6" y="48"/>
                  </a:cxn>
                  <a:cxn ang="0">
                    <a:pos x="0" y="60"/>
                  </a:cxn>
                  <a:cxn ang="0">
                    <a:pos x="12" y="54"/>
                  </a:cxn>
                  <a:cxn ang="0">
                    <a:pos x="30" y="36"/>
                  </a:cxn>
                  <a:cxn ang="0">
                    <a:pos x="54" y="18"/>
                  </a:cxn>
                  <a:cxn ang="0">
                    <a:pos x="66" y="6"/>
                  </a:cxn>
                  <a:cxn ang="0">
                    <a:pos x="54" y="0"/>
                  </a:cxn>
                  <a:cxn ang="0">
                    <a:pos x="54" y="0"/>
                  </a:cxn>
                </a:cxnLst>
                <a:rect l="0" t="0" r="r" b="b"/>
                <a:pathLst>
                  <a:path w="66" h="60">
                    <a:moveTo>
                      <a:pt x="54" y="0"/>
                    </a:moveTo>
                    <a:lnTo>
                      <a:pt x="42" y="18"/>
                    </a:lnTo>
                    <a:lnTo>
                      <a:pt x="36" y="6"/>
                    </a:lnTo>
                    <a:lnTo>
                      <a:pt x="24" y="30"/>
                    </a:lnTo>
                    <a:lnTo>
                      <a:pt x="18" y="36"/>
                    </a:lnTo>
                    <a:lnTo>
                      <a:pt x="6" y="48"/>
                    </a:lnTo>
                    <a:lnTo>
                      <a:pt x="0" y="60"/>
                    </a:lnTo>
                    <a:lnTo>
                      <a:pt x="12" y="54"/>
                    </a:lnTo>
                    <a:lnTo>
                      <a:pt x="30" y="36"/>
                    </a:lnTo>
                    <a:lnTo>
                      <a:pt x="54" y="18"/>
                    </a:lnTo>
                    <a:lnTo>
                      <a:pt x="66" y="6"/>
                    </a:lnTo>
                    <a:lnTo>
                      <a:pt x="54" y="0"/>
                    </a:lnTo>
                    <a:lnTo>
                      <a:pt x="54"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4" name="Freeform 24"/>
              <p:cNvSpPr>
                <a:spLocks/>
              </p:cNvSpPr>
              <p:nvPr/>
            </p:nvSpPr>
            <p:spPr bwMode="hidden">
              <a:xfrm>
                <a:off x="942" y="2674"/>
                <a:ext cx="161" cy="179"/>
              </a:xfrm>
              <a:custGeom>
                <a:avLst/>
                <a:gdLst/>
                <a:ahLst/>
                <a:cxnLst>
                  <a:cxn ang="0">
                    <a:pos x="131" y="53"/>
                  </a:cxn>
                  <a:cxn ang="0">
                    <a:pos x="137" y="53"/>
                  </a:cxn>
                  <a:cxn ang="0">
                    <a:pos x="143" y="41"/>
                  </a:cxn>
                  <a:cxn ang="0">
                    <a:pos x="155" y="35"/>
                  </a:cxn>
                  <a:cxn ang="0">
                    <a:pos x="161" y="24"/>
                  </a:cxn>
                  <a:cxn ang="0">
                    <a:pos x="161" y="12"/>
                  </a:cxn>
                  <a:cxn ang="0">
                    <a:pos x="161" y="0"/>
                  </a:cxn>
                  <a:cxn ang="0">
                    <a:pos x="149" y="24"/>
                  </a:cxn>
                  <a:cxn ang="0">
                    <a:pos x="143" y="35"/>
                  </a:cxn>
                  <a:cxn ang="0">
                    <a:pos x="131" y="35"/>
                  </a:cxn>
                  <a:cxn ang="0">
                    <a:pos x="119" y="41"/>
                  </a:cxn>
                  <a:cxn ang="0">
                    <a:pos x="125" y="53"/>
                  </a:cxn>
                  <a:cxn ang="0">
                    <a:pos x="95" y="95"/>
                  </a:cxn>
                  <a:cxn ang="0">
                    <a:pos x="0" y="137"/>
                  </a:cxn>
                  <a:cxn ang="0">
                    <a:pos x="60" y="119"/>
                  </a:cxn>
                  <a:cxn ang="0">
                    <a:pos x="54" y="125"/>
                  </a:cxn>
                  <a:cxn ang="0">
                    <a:pos x="48" y="131"/>
                  </a:cxn>
                  <a:cxn ang="0">
                    <a:pos x="24" y="155"/>
                  </a:cxn>
                  <a:cxn ang="0">
                    <a:pos x="12" y="167"/>
                  </a:cxn>
                  <a:cxn ang="0">
                    <a:pos x="0" y="173"/>
                  </a:cxn>
                  <a:cxn ang="0">
                    <a:pos x="0" y="179"/>
                  </a:cxn>
                  <a:cxn ang="0">
                    <a:pos x="6" y="173"/>
                  </a:cxn>
                  <a:cxn ang="0">
                    <a:pos x="30" y="155"/>
                  </a:cxn>
                  <a:cxn ang="0">
                    <a:pos x="48" y="143"/>
                  </a:cxn>
                  <a:cxn ang="0">
                    <a:pos x="71" y="125"/>
                  </a:cxn>
                  <a:cxn ang="0">
                    <a:pos x="95" y="107"/>
                  </a:cxn>
                  <a:cxn ang="0">
                    <a:pos x="119" y="77"/>
                  </a:cxn>
                  <a:cxn ang="0">
                    <a:pos x="131" y="59"/>
                  </a:cxn>
                  <a:cxn ang="0">
                    <a:pos x="131" y="53"/>
                  </a:cxn>
                  <a:cxn ang="0">
                    <a:pos x="131" y="53"/>
                  </a:cxn>
                </a:cxnLst>
                <a:rect l="0" t="0" r="r" b="b"/>
                <a:pathLst>
                  <a:path w="161" h="179">
                    <a:moveTo>
                      <a:pt x="131" y="53"/>
                    </a:moveTo>
                    <a:lnTo>
                      <a:pt x="137" y="53"/>
                    </a:lnTo>
                    <a:lnTo>
                      <a:pt x="143" y="41"/>
                    </a:lnTo>
                    <a:lnTo>
                      <a:pt x="155" y="35"/>
                    </a:lnTo>
                    <a:lnTo>
                      <a:pt x="161" y="24"/>
                    </a:lnTo>
                    <a:lnTo>
                      <a:pt x="161" y="12"/>
                    </a:lnTo>
                    <a:lnTo>
                      <a:pt x="161" y="0"/>
                    </a:lnTo>
                    <a:lnTo>
                      <a:pt x="149" y="24"/>
                    </a:lnTo>
                    <a:lnTo>
                      <a:pt x="143" y="35"/>
                    </a:lnTo>
                    <a:lnTo>
                      <a:pt x="131" y="35"/>
                    </a:lnTo>
                    <a:lnTo>
                      <a:pt x="119" y="41"/>
                    </a:lnTo>
                    <a:lnTo>
                      <a:pt x="125" y="53"/>
                    </a:lnTo>
                    <a:lnTo>
                      <a:pt x="95" y="95"/>
                    </a:lnTo>
                    <a:lnTo>
                      <a:pt x="0" y="137"/>
                    </a:lnTo>
                    <a:lnTo>
                      <a:pt x="60" y="119"/>
                    </a:lnTo>
                    <a:lnTo>
                      <a:pt x="54" y="125"/>
                    </a:lnTo>
                    <a:lnTo>
                      <a:pt x="48" y="131"/>
                    </a:lnTo>
                    <a:lnTo>
                      <a:pt x="24" y="155"/>
                    </a:lnTo>
                    <a:lnTo>
                      <a:pt x="12" y="167"/>
                    </a:lnTo>
                    <a:lnTo>
                      <a:pt x="0" y="173"/>
                    </a:lnTo>
                    <a:lnTo>
                      <a:pt x="0" y="179"/>
                    </a:lnTo>
                    <a:lnTo>
                      <a:pt x="6" y="173"/>
                    </a:lnTo>
                    <a:lnTo>
                      <a:pt x="30" y="155"/>
                    </a:lnTo>
                    <a:lnTo>
                      <a:pt x="48" y="143"/>
                    </a:lnTo>
                    <a:lnTo>
                      <a:pt x="71" y="125"/>
                    </a:lnTo>
                    <a:lnTo>
                      <a:pt x="95" y="107"/>
                    </a:lnTo>
                    <a:lnTo>
                      <a:pt x="119" y="77"/>
                    </a:lnTo>
                    <a:lnTo>
                      <a:pt x="131" y="59"/>
                    </a:lnTo>
                    <a:lnTo>
                      <a:pt x="131" y="53"/>
                    </a:lnTo>
                    <a:lnTo>
                      <a:pt x="131" y="53"/>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5" name="Freeform 25"/>
              <p:cNvSpPr>
                <a:spLocks/>
              </p:cNvSpPr>
              <p:nvPr/>
            </p:nvSpPr>
            <p:spPr bwMode="hidden">
              <a:xfrm>
                <a:off x="737" y="2763"/>
                <a:ext cx="73" cy="54"/>
              </a:xfrm>
              <a:custGeom>
                <a:avLst/>
                <a:gdLst/>
                <a:ahLst/>
                <a:cxnLst>
                  <a:cxn ang="0">
                    <a:pos x="24" y="36"/>
                  </a:cxn>
                  <a:cxn ang="0">
                    <a:pos x="48" y="24"/>
                  </a:cxn>
                  <a:cxn ang="0">
                    <a:pos x="60" y="12"/>
                  </a:cxn>
                  <a:cxn ang="0">
                    <a:pos x="66" y="6"/>
                  </a:cxn>
                  <a:cxn ang="0">
                    <a:pos x="72" y="0"/>
                  </a:cxn>
                  <a:cxn ang="0">
                    <a:pos x="42" y="18"/>
                  </a:cxn>
                  <a:cxn ang="0">
                    <a:pos x="30" y="24"/>
                  </a:cxn>
                  <a:cxn ang="0">
                    <a:pos x="24" y="24"/>
                  </a:cxn>
                  <a:cxn ang="0">
                    <a:pos x="18" y="18"/>
                  </a:cxn>
                  <a:cxn ang="0">
                    <a:pos x="12" y="12"/>
                  </a:cxn>
                  <a:cxn ang="0">
                    <a:pos x="0" y="54"/>
                  </a:cxn>
                  <a:cxn ang="0">
                    <a:pos x="12" y="42"/>
                  </a:cxn>
                  <a:cxn ang="0">
                    <a:pos x="24" y="36"/>
                  </a:cxn>
                  <a:cxn ang="0">
                    <a:pos x="24" y="36"/>
                  </a:cxn>
                </a:cxnLst>
                <a:rect l="0" t="0" r="r" b="b"/>
                <a:pathLst>
                  <a:path w="72" h="54">
                    <a:moveTo>
                      <a:pt x="24" y="36"/>
                    </a:moveTo>
                    <a:lnTo>
                      <a:pt x="48" y="24"/>
                    </a:lnTo>
                    <a:lnTo>
                      <a:pt x="60" y="12"/>
                    </a:lnTo>
                    <a:lnTo>
                      <a:pt x="66" y="6"/>
                    </a:lnTo>
                    <a:lnTo>
                      <a:pt x="72" y="0"/>
                    </a:lnTo>
                    <a:lnTo>
                      <a:pt x="42" y="18"/>
                    </a:lnTo>
                    <a:lnTo>
                      <a:pt x="30" y="24"/>
                    </a:lnTo>
                    <a:lnTo>
                      <a:pt x="24" y="24"/>
                    </a:lnTo>
                    <a:lnTo>
                      <a:pt x="18" y="18"/>
                    </a:lnTo>
                    <a:lnTo>
                      <a:pt x="12" y="12"/>
                    </a:lnTo>
                    <a:lnTo>
                      <a:pt x="0" y="54"/>
                    </a:lnTo>
                    <a:lnTo>
                      <a:pt x="12" y="42"/>
                    </a:lnTo>
                    <a:lnTo>
                      <a:pt x="24" y="36"/>
                    </a:lnTo>
                    <a:lnTo>
                      <a:pt x="24" y="3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6" name="Freeform 26"/>
              <p:cNvSpPr>
                <a:spLocks/>
              </p:cNvSpPr>
              <p:nvPr/>
            </p:nvSpPr>
            <p:spPr bwMode="hidden">
              <a:xfrm>
                <a:off x="624" y="2889"/>
                <a:ext cx="12" cy="54"/>
              </a:xfrm>
              <a:custGeom>
                <a:avLst/>
                <a:gdLst/>
                <a:ahLst/>
                <a:cxnLst>
                  <a:cxn ang="0">
                    <a:pos x="12" y="0"/>
                  </a:cxn>
                  <a:cxn ang="0">
                    <a:pos x="0" y="12"/>
                  </a:cxn>
                  <a:cxn ang="0">
                    <a:pos x="0" y="18"/>
                  </a:cxn>
                  <a:cxn ang="0">
                    <a:pos x="6" y="54"/>
                  </a:cxn>
                  <a:cxn ang="0">
                    <a:pos x="12" y="36"/>
                  </a:cxn>
                  <a:cxn ang="0">
                    <a:pos x="12" y="18"/>
                  </a:cxn>
                  <a:cxn ang="0">
                    <a:pos x="12" y="6"/>
                  </a:cxn>
                  <a:cxn ang="0">
                    <a:pos x="12" y="0"/>
                  </a:cxn>
                  <a:cxn ang="0">
                    <a:pos x="12" y="0"/>
                  </a:cxn>
                </a:cxnLst>
                <a:rect l="0" t="0" r="r" b="b"/>
                <a:pathLst>
                  <a:path w="12" h="54">
                    <a:moveTo>
                      <a:pt x="12" y="0"/>
                    </a:moveTo>
                    <a:lnTo>
                      <a:pt x="0" y="12"/>
                    </a:lnTo>
                    <a:lnTo>
                      <a:pt x="0" y="18"/>
                    </a:lnTo>
                    <a:lnTo>
                      <a:pt x="6" y="54"/>
                    </a:lnTo>
                    <a:lnTo>
                      <a:pt x="12" y="36"/>
                    </a:lnTo>
                    <a:lnTo>
                      <a:pt x="12" y="18"/>
                    </a:lnTo>
                    <a:lnTo>
                      <a:pt x="12" y="6"/>
                    </a:lnTo>
                    <a:lnTo>
                      <a:pt x="12" y="0"/>
                    </a:lnTo>
                    <a:lnTo>
                      <a:pt x="12"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7" name="Freeform 27"/>
              <p:cNvSpPr>
                <a:spLocks/>
              </p:cNvSpPr>
              <p:nvPr/>
            </p:nvSpPr>
            <p:spPr bwMode="hidden">
              <a:xfrm>
                <a:off x="492" y="3021"/>
                <a:ext cx="48" cy="72"/>
              </a:xfrm>
              <a:custGeom>
                <a:avLst/>
                <a:gdLst/>
                <a:ahLst/>
                <a:cxnLst>
                  <a:cxn ang="0">
                    <a:pos x="48" y="6"/>
                  </a:cxn>
                  <a:cxn ang="0">
                    <a:pos x="48" y="6"/>
                  </a:cxn>
                  <a:cxn ang="0">
                    <a:pos x="48" y="6"/>
                  </a:cxn>
                  <a:cxn ang="0">
                    <a:pos x="48" y="6"/>
                  </a:cxn>
                  <a:cxn ang="0">
                    <a:pos x="6" y="0"/>
                  </a:cxn>
                  <a:cxn ang="0">
                    <a:pos x="42" y="12"/>
                  </a:cxn>
                  <a:cxn ang="0">
                    <a:pos x="42" y="12"/>
                  </a:cxn>
                  <a:cxn ang="0">
                    <a:pos x="0" y="72"/>
                  </a:cxn>
                  <a:cxn ang="0">
                    <a:pos x="18" y="54"/>
                  </a:cxn>
                  <a:cxn ang="0">
                    <a:pos x="18" y="66"/>
                  </a:cxn>
                  <a:cxn ang="0">
                    <a:pos x="48" y="6"/>
                  </a:cxn>
                  <a:cxn ang="0">
                    <a:pos x="48" y="6"/>
                  </a:cxn>
                  <a:cxn ang="0">
                    <a:pos x="48" y="6"/>
                  </a:cxn>
                </a:cxnLst>
                <a:rect l="0" t="0" r="r" b="b"/>
                <a:pathLst>
                  <a:path w="48" h="72">
                    <a:moveTo>
                      <a:pt x="48" y="6"/>
                    </a:moveTo>
                    <a:lnTo>
                      <a:pt x="48" y="6"/>
                    </a:lnTo>
                    <a:lnTo>
                      <a:pt x="48" y="6"/>
                    </a:lnTo>
                    <a:lnTo>
                      <a:pt x="48" y="6"/>
                    </a:lnTo>
                    <a:lnTo>
                      <a:pt x="6" y="0"/>
                    </a:lnTo>
                    <a:lnTo>
                      <a:pt x="42" y="12"/>
                    </a:lnTo>
                    <a:lnTo>
                      <a:pt x="42" y="12"/>
                    </a:lnTo>
                    <a:lnTo>
                      <a:pt x="0" y="72"/>
                    </a:lnTo>
                    <a:lnTo>
                      <a:pt x="18" y="54"/>
                    </a:lnTo>
                    <a:lnTo>
                      <a:pt x="18" y="66"/>
                    </a:lnTo>
                    <a:lnTo>
                      <a:pt x="48" y="6"/>
                    </a:lnTo>
                    <a:lnTo>
                      <a:pt x="48" y="6"/>
                    </a:lnTo>
                    <a:lnTo>
                      <a:pt x="48"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8" name="Freeform 28"/>
              <p:cNvSpPr>
                <a:spLocks/>
              </p:cNvSpPr>
              <p:nvPr/>
            </p:nvSpPr>
            <p:spPr bwMode="hidden">
              <a:xfrm>
                <a:off x="437" y="3027"/>
                <a:ext cx="288" cy="84"/>
              </a:xfrm>
              <a:custGeom>
                <a:avLst/>
                <a:gdLst/>
                <a:ahLst/>
                <a:cxnLst>
                  <a:cxn ang="0">
                    <a:pos x="287" y="0"/>
                  </a:cxn>
                  <a:cxn ang="0">
                    <a:pos x="0" y="84"/>
                  </a:cxn>
                  <a:cxn ang="0">
                    <a:pos x="168" y="36"/>
                  </a:cxn>
                  <a:cxn ang="0">
                    <a:pos x="114" y="60"/>
                  </a:cxn>
                  <a:cxn ang="0">
                    <a:pos x="276" y="18"/>
                  </a:cxn>
                  <a:cxn ang="0">
                    <a:pos x="287" y="0"/>
                  </a:cxn>
                  <a:cxn ang="0">
                    <a:pos x="287" y="0"/>
                  </a:cxn>
                </a:cxnLst>
                <a:rect l="0" t="0" r="r" b="b"/>
                <a:pathLst>
                  <a:path w="287" h="84">
                    <a:moveTo>
                      <a:pt x="287" y="0"/>
                    </a:moveTo>
                    <a:lnTo>
                      <a:pt x="0" y="84"/>
                    </a:lnTo>
                    <a:lnTo>
                      <a:pt x="168" y="36"/>
                    </a:lnTo>
                    <a:lnTo>
                      <a:pt x="114" y="60"/>
                    </a:lnTo>
                    <a:lnTo>
                      <a:pt x="276" y="18"/>
                    </a:lnTo>
                    <a:lnTo>
                      <a:pt x="287" y="0"/>
                    </a:lnTo>
                    <a:lnTo>
                      <a:pt x="287"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9" name="Freeform 29"/>
              <p:cNvSpPr>
                <a:spLocks/>
              </p:cNvSpPr>
              <p:nvPr/>
            </p:nvSpPr>
            <p:spPr bwMode="hidden">
              <a:xfrm>
                <a:off x="828" y="3003"/>
                <a:ext cx="66" cy="108"/>
              </a:xfrm>
              <a:custGeom>
                <a:avLst/>
                <a:gdLst/>
                <a:ahLst/>
                <a:cxnLst>
                  <a:cxn ang="0">
                    <a:pos x="6" y="0"/>
                  </a:cxn>
                  <a:cxn ang="0">
                    <a:pos x="66" y="6"/>
                  </a:cxn>
                  <a:cxn ang="0">
                    <a:pos x="0" y="84"/>
                  </a:cxn>
                  <a:cxn ang="0">
                    <a:pos x="54" y="24"/>
                  </a:cxn>
                  <a:cxn ang="0">
                    <a:pos x="6" y="108"/>
                  </a:cxn>
                  <a:cxn ang="0">
                    <a:pos x="66" y="6"/>
                  </a:cxn>
                  <a:cxn ang="0">
                    <a:pos x="6" y="0"/>
                  </a:cxn>
                  <a:cxn ang="0">
                    <a:pos x="6" y="0"/>
                  </a:cxn>
                </a:cxnLst>
                <a:rect l="0" t="0" r="r" b="b"/>
                <a:pathLst>
                  <a:path w="66" h="108">
                    <a:moveTo>
                      <a:pt x="6" y="0"/>
                    </a:moveTo>
                    <a:lnTo>
                      <a:pt x="66" y="6"/>
                    </a:lnTo>
                    <a:lnTo>
                      <a:pt x="0" y="84"/>
                    </a:lnTo>
                    <a:lnTo>
                      <a:pt x="54" y="24"/>
                    </a:lnTo>
                    <a:lnTo>
                      <a:pt x="6" y="108"/>
                    </a:lnTo>
                    <a:lnTo>
                      <a:pt x="66" y="6"/>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0" name="Freeform 30"/>
              <p:cNvSpPr>
                <a:spLocks/>
              </p:cNvSpPr>
              <p:nvPr/>
            </p:nvSpPr>
            <p:spPr bwMode="hidden">
              <a:xfrm>
                <a:off x="366" y="3111"/>
                <a:ext cx="77" cy="42"/>
              </a:xfrm>
              <a:custGeom>
                <a:avLst/>
                <a:gdLst/>
                <a:ahLst/>
                <a:cxnLst>
                  <a:cxn ang="0">
                    <a:pos x="36" y="0"/>
                  </a:cxn>
                  <a:cxn ang="0">
                    <a:pos x="42" y="0"/>
                  </a:cxn>
                  <a:cxn ang="0">
                    <a:pos x="60" y="6"/>
                  </a:cxn>
                  <a:cxn ang="0">
                    <a:pos x="48" y="6"/>
                  </a:cxn>
                  <a:cxn ang="0">
                    <a:pos x="42" y="6"/>
                  </a:cxn>
                  <a:cxn ang="0">
                    <a:pos x="60" y="6"/>
                  </a:cxn>
                  <a:cxn ang="0">
                    <a:pos x="0" y="24"/>
                  </a:cxn>
                  <a:cxn ang="0">
                    <a:pos x="71" y="6"/>
                  </a:cxn>
                  <a:cxn ang="0">
                    <a:pos x="66" y="42"/>
                  </a:cxn>
                  <a:cxn ang="0">
                    <a:pos x="77" y="6"/>
                  </a:cxn>
                  <a:cxn ang="0">
                    <a:pos x="36" y="0"/>
                  </a:cxn>
                  <a:cxn ang="0">
                    <a:pos x="36" y="0"/>
                  </a:cxn>
                </a:cxnLst>
                <a:rect l="0" t="0" r="r" b="b"/>
                <a:pathLst>
                  <a:path w="77" h="42">
                    <a:moveTo>
                      <a:pt x="36" y="0"/>
                    </a:moveTo>
                    <a:lnTo>
                      <a:pt x="42" y="0"/>
                    </a:lnTo>
                    <a:lnTo>
                      <a:pt x="60" y="6"/>
                    </a:lnTo>
                    <a:lnTo>
                      <a:pt x="48" y="6"/>
                    </a:lnTo>
                    <a:lnTo>
                      <a:pt x="42" y="6"/>
                    </a:lnTo>
                    <a:lnTo>
                      <a:pt x="60" y="6"/>
                    </a:lnTo>
                    <a:lnTo>
                      <a:pt x="0" y="24"/>
                    </a:lnTo>
                    <a:lnTo>
                      <a:pt x="71" y="6"/>
                    </a:lnTo>
                    <a:lnTo>
                      <a:pt x="66" y="42"/>
                    </a:lnTo>
                    <a:lnTo>
                      <a:pt x="77" y="6"/>
                    </a:lnTo>
                    <a:lnTo>
                      <a:pt x="36" y="0"/>
                    </a:lnTo>
                    <a:lnTo>
                      <a:pt x="3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1" name="Freeform 31"/>
              <p:cNvSpPr>
                <a:spLocks/>
              </p:cNvSpPr>
              <p:nvPr/>
            </p:nvSpPr>
            <p:spPr bwMode="hidden">
              <a:xfrm>
                <a:off x="498" y="3165"/>
                <a:ext cx="66" cy="30"/>
              </a:xfrm>
              <a:custGeom>
                <a:avLst/>
                <a:gdLst/>
                <a:ahLst/>
                <a:cxnLst>
                  <a:cxn ang="0">
                    <a:pos x="66" y="6"/>
                  </a:cxn>
                  <a:cxn ang="0">
                    <a:pos x="0" y="0"/>
                  </a:cxn>
                  <a:cxn ang="0">
                    <a:pos x="54" y="6"/>
                  </a:cxn>
                  <a:cxn ang="0">
                    <a:pos x="18" y="18"/>
                  </a:cxn>
                  <a:cxn ang="0">
                    <a:pos x="60" y="12"/>
                  </a:cxn>
                  <a:cxn ang="0">
                    <a:pos x="60" y="30"/>
                  </a:cxn>
                  <a:cxn ang="0">
                    <a:pos x="60" y="30"/>
                  </a:cxn>
                  <a:cxn ang="0">
                    <a:pos x="66" y="6"/>
                  </a:cxn>
                  <a:cxn ang="0">
                    <a:pos x="66" y="6"/>
                  </a:cxn>
                </a:cxnLst>
                <a:rect l="0" t="0" r="r" b="b"/>
                <a:pathLst>
                  <a:path w="66" h="30">
                    <a:moveTo>
                      <a:pt x="66" y="6"/>
                    </a:moveTo>
                    <a:lnTo>
                      <a:pt x="0" y="0"/>
                    </a:lnTo>
                    <a:lnTo>
                      <a:pt x="54" y="6"/>
                    </a:lnTo>
                    <a:lnTo>
                      <a:pt x="18" y="18"/>
                    </a:lnTo>
                    <a:lnTo>
                      <a:pt x="60" y="12"/>
                    </a:lnTo>
                    <a:lnTo>
                      <a:pt x="60" y="30"/>
                    </a:lnTo>
                    <a:lnTo>
                      <a:pt x="60" y="30"/>
                    </a:lnTo>
                    <a:lnTo>
                      <a:pt x="66" y="6"/>
                    </a:lnTo>
                    <a:lnTo>
                      <a:pt x="66"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2" name="Freeform 32"/>
              <p:cNvSpPr>
                <a:spLocks/>
              </p:cNvSpPr>
              <p:nvPr/>
            </p:nvSpPr>
            <p:spPr bwMode="hidden">
              <a:xfrm>
                <a:off x="840" y="2919"/>
                <a:ext cx="18" cy="60"/>
              </a:xfrm>
              <a:custGeom>
                <a:avLst/>
                <a:gdLst/>
                <a:ahLst/>
                <a:cxnLst>
                  <a:cxn ang="0">
                    <a:pos x="0" y="24"/>
                  </a:cxn>
                  <a:cxn ang="0">
                    <a:pos x="12" y="24"/>
                  </a:cxn>
                  <a:cxn ang="0">
                    <a:pos x="12" y="60"/>
                  </a:cxn>
                  <a:cxn ang="0">
                    <a:pos x="18" y="18"/>
                  </a:cxn>
                  <a:cxn ang="0">
                    <a:pos x="18" y="18"/>
                  </a:cxn>
                  <a:cxn ang="0">
                    <a:pos x="18" y="0"/>
                  </a:cxn>
                  <a:cxn ang="0">
                    <a:pos x="12" y="18"/>
                  </a:cxn>
                  <a:cxn ang="0">
                    <a:pos x="0" y="24"/>
                  </a:cxn>
                  <a:cxn ang="0">
                    <a:pos x="0" y="24"/>
                  </a:cxn>
                </a:cxnLst>
                <a:rect l="0" t="0" r="r" b="b"/>
                <a:pathLst>
                  <a:path w="18" h="60">
                    <a:moveTo>
                      <a:pt x="0" y="24"/>
                    </a:moveTo>
                    <a:lnTo>
                      <a:pt x="12" y="24"/>
                    </a:lnTo>
                    <a:lnTo>
                      <a:pt x="12" y="60"/>
                    </a:lnTo>
                    <a:lnTo>
                      <a:pt x="18" y="18"/>
                    </a:lnTo>
                    <a:lnTo>
                      <a:pt x="18" y="18"/>
                    </a:lnTo>
                    <a:lnTo>
                      <a:pt x="18" y="0"/>
                    </a:lnTo>
                    <a:lnTo>
                      <a:pt x="12" y="18"/>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3" name="Freeform 33"/>
              <p:cNvSpPr>
                <a:spLocks/>
              </p:cNvSpPr>
              <p:nvPr/>
            </p:nvSpPr>
            <p:spPr bwMode="hidden">
              <a:xfrm>
                <a:off x="546" y="3021"/>
                <a:ext cx="6" cy="18"/>
              </a:xfrm>
              <a:custGeom>
                <a:avLst/>
                <a:gdLst/>
                <a:ahLst/>
                <a:cxnLst>
                  <a:cxn ang="0">
                    <a:pos x="6" y="0"/>
                  </a:cxn>
                  <a:cxn ang="0">
                    <a:pos x="0" y="18"/>
                  </a:cxn>
                  <a:cxn ang="0">
                    <a:pos x="6" y="12"/>
                  </a:cxn>
                  <a:cxn ang="0">
                    <a:pos x="6" y="0"/>
                  </a:cxn>
                  <a:cxn ang="0">
                    <a:pos x="6" y="0"/>
                  </a:cxn>
                </a:cxnLst>
                <a:rect l="0" t="0" r="r" b="b"/>
                <a:pathLst>
                  <a:path w="6" h="18">
                    <a:moveTo>
                      <a:pt x="6" y="0"/>
                    </a:moveTo>
                    <a:lnTo>
                      <a:pt x="0" y="18"/>
                    </a:lnTo>
                    <a:lnTo>
                      <a:pt x="6" y="12"/>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4" name="Freeform 34"/>
              <p:cNvSpPr>
                <a:spLocks/>
              </p:cNvSpPr>
              <p:nvPr/>
            </p:nvSpPr>
            <p:spPr bwMode="hidden">
              <a:xfrm>
                <a:off x="534" y="2943"/>
                <a:ext cx="30" cy="78"/>
              </a:xfrm>
              <a:custGeom>
                <a:avLst/>
                <a:gdLst/>
                <a:ahLst/>
                <a:cxnLst>
                  <a:cxn ang="0">
                    <a:pos x="24" y="6"/>
                  </a:cxn>
                  <a:cxn ang="0">
                    <a:pos x="18" y="24"/>
                  </a:cxn>
                  <a:cxn ang="0">
                    <a:pos x="0" y="18"/>
                  </a:cxn>
                  <a:cxn ang="0">
                    <a:pos x="12" y="30"/>
                  </a:cxn>
                  <a:cxn ang="0">
                    <a:pos x="6" y="42"/>
                  </a:cxn>
                  <a:cxn ang="0">
                    <a:pos x="18" y="78"/>
                  </a:cxn>
                  <a:cxn ang="0">
                    <a:pos x="18" y="24"/>
                  </a:cxn>
                  <a:cxn ang="0">
                    <a:pos x="24" y="12"/>
                  </a:cxn>
                  <a:cxn ang="0">
                    <a:pos x="30" y="6"/>
                  </a:cxn>
                  <a:cxn ang="0">
                    <a:pos x="30" y="6"/>
                  </a:cxn>
                  <a:cxn ang="0">
                    <a:pos x="12" y="0"/>
                  </a:cxn>
                  <a:cxn ang="0">
                    <a:pos x="24" y="6"/>
                  </a:cxn>
                  <a:cxn ang="0">
                    <a:pos x="24" y="6"/>
                  </a:cxn>
                </a:cxnLst>
                <a:rect l="0" t="0" r="r" b="b"/>
                <a:pathLst>
                  <a:path w="30" h="78">
                    <a:moveTo>
                      <a:pt x="24" y="6"/>
                    </a:moveTo>
                    <a:lnTo>
                      <a:pt x="18" y="24"/>
                    </a:lnTo>
                    <a:lnTo>
                      <a:pt x="0" y="18"/>
                    </a:lnTo>
                    <a:lnTo>
                      <a:pt x="12" y="30"/>
                    </a:lnTo>
                    <a:lnTo>
                      <a:pt x="6" y="42"/>
                    </a:lnTo>
                    <a:lnTo>
                      <a:pt x="18" y="78"/>
                    </a:lnTo>
                    <a:lnTo>
                      <a:pt x="18" y="24"/>
                    </a:lnTo>
                    <a:lnTo>
                      <a:pt x="24" y="12"/>
                    </a:lnTo>
                    <a:lnTo>
                      <a:pt x="30" y="6"/>
                    </a:lnTo>
                    <a:lnTo>
                      <a:pt x="30" y="6"/>
                    </a:lnTo>
                    <a:lnTo>
                      <a:pt x="12" y="0"/>
                    </a:lnTo>
                    <a:lnTo>
                      <a:pt x="24" y="6"/>
                    </a:lnTo>
                    <a:lnTo>
                      <a:pt x="24"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5" name="Freeform 35"/>
              <p:cNvSpPr>
                <a:spLocks/>
              </p:cNvSpPr>
              <p:nvPr/>
            </p:nvSpPr>
            <p:spPr bwMode="hidden">
              <a:xfrm>
                <a:off x="540" y="3039"/>
                <a:ext cx="24" cy="24"/>
              </a:xfrm>
              <a:custGeom>
                <a:avLst/>
                <a:gdLst/>
                <a:ahLst/>
                <a:cxnLst>
                  <a:cxn ang="0">
                    <a:pos x="6" y="0"/>
                  </a:cxn>
                  <a:cxn ang="0">
                    <a:pos x="0" y="0"/>
                  </a:cxn>
                  <a:cxn ang="0">
                    <a:pos x="6" y="0"/>
                  </a:cxn>
                  <a:cxn ang="0">
                    <a:pos x="12" y="6"/>
                  </a:cxn>
                  <a:cxn ang="0">
                    <a:pos x="24" y="24"/>
                  </a:cxn>
                  <a:cxn ang="0">
                    <a:pos x="24" y="18"/>
                  </a:cxn>
                  <a:cxn ang="0">
                    <a:pos x="18" y="6"/>
                  </a:cxn>
                  <a:cxn ang="0">
                    <a:pos x="12" y="0"/>
                  </a:cxn>
                  <a:cxn ang="0">
                    <a:pos x="6" y="0"/>
                  </a:cxn>
                  <a:cxn ang="0">
                    <a:pos x="6" y="0"/>
                  </a:cxn>
                  <a:cxn ang="0">
                    <a:pos x="6" y="0"/>
                  </a:cxn>
                </a:cxnLst>
                <a:rect l="0" t="0" r="r" b="b"/>
                <a:pathLst>
                  <a:path w="24" h="24">
                    <a:moveTo>
                      <a:pt x="6" y="0"/>
                    </a:moveTo>
                    <a:lnTo>
                      <a:pt x="0" y="0"/>
                    </a:lnTo>
                    <a:lnTo>
                      <a:pt x="6" y="0"/>
                    </a:lnTo>
                    <a:lnTo>
                      <a:pt x="12" y="6"/>
                    </a:lnTo>
                    <a:lnTo>
                      <a:pt x="24" y="24"/>
                    </a:lnTo>
                    <a:lnTo>
                      <a:pt x="24" y="18"/>
                    </a:lnTo>
                    <a:lnTo>
                      <a:pt x="18" y="6"/>
                    </a:lnTo>
                    <a:lnTo>
                      <a:pt x="12" y="0"/>
                    </a:lnTo>
                    <a:lnTo>
                      <a:pt x="6" y="0"/>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6" name="Freeform 36"/>
              <p:cNvSpPr>
                <a:spLocks/>
              </p:cNvSpPr>
              <p:nvPr/>
            </p:nvSpPr>
            <p:spPr bwMode="hidden">
              <a:xfrm>
                <a:off x="801" y="2681"/>
                <a:ext cx="215" cy="216"/>
              </a:xfrm>
              <a:custGeom>
                <a:avLst/>
                <a:gdLst/>
                <a:ahLst/>
                <a:cxnLst>
                  <a:cxn ang="0">
                    <a:pos x="215" y="0"/>
                  </a:cxn>
                  <a:cxn ang="0">
                    <a:pos x="147" y="36"/>
                  </a:cxn>
                  <a:cxn ang="0">
                    <a:pos x="132" y="49"/>
                  </a:cxn>
                  <a:cxn ang="0">
                    <a:pos x="104" y="79"/>
                  </a:cxn>
                  <a:cxn ang="0">
                    <a:pos x="87" y="114"/>
                  </a:cxn>
                  <a:cxn ang="0">
                    <a:pos x="48" y="156"/>
                  </a:cxn>
                  <a:cxn ang="0">
                    <a:pos x="42" y="166"/>
                  </a:cxn>
                  <a:cxn ang="0">
                    <a:pos x="29" y="177"/>
                  </a:cxn>
                  <a:cxn ang="0">
                    <a:pos x="0" y="208"/>
                  </a:cxn>
                  <a:cxn ang="0">
                    <a:pos x="48" y="216"/>
                  </a:cxn>
                  <a:cxn ang="0">
                    <a:pos x="215" y="0"/>
                  </a:cxn>
                </a:cxnLst>
                <a:rect l="0" t="0" r="r" b="b"/>
                <a:pathLst>
                  <a:path w="215" h="216">
                    <a:moveTo>
                      <a:pt x="215" y="0"/>
                    </a:moveTo>
                    <a:lnTo>
                      <a:pt x="147" y="36"/>
                    </a:lnTo>
                    <a:lnTo>
                      <a:pt x="132" y="49"/>
                    </a:lnTo>
                    <a:lnTo>
                      <a:pt x="104" y="79"/>
                    </a:lnTo>
                    <a:lnTo>
                      <a:pt x="87" y="114"/>
                    </a:lnTo>
                    <a:lnTo>
                      <a:pt x="48" y="156"/>
                    </a:lnTo>
                    <a:lnTo>
                      <a:pt x="42" y="166"/>
                    </a:lnTo>
                    <a:lnTo>
                      <a:pt x="29" y="177"/>
                    </a:lnTo>
                    <a:lnTo>
                      <a:pt x="0" y="208"/>
                    </a:lnTo>
                    <a:lnTo>
                      <a:pt x="48" y="216"/>
                    </a:lnTo>
                    <a:lnTo>
                      <a:pt x="215" y="0"/>
                    </a:lnTo>
                    <a:close/>
                  </a:path>
                </a:pathLst>
              </a:custGeom>
              <a:solidFill>
                <a:schemeClr val="bg2"/>
              </a:solidFill>
              <a:ln w="9525">
                <a:noFill/>
                <a:round/>
                <a:headEnd/>
                <a:tailEnd/>
              </a:ln>
              <a:effectLst/>
            </p:spPr>
            <p:txBody>
              <a:bodyPr/>
              <a:lstStyle/>
              <a:p>
                <a:endParaRPr lang="ru-RU"/>
              </a:p>
            </p:txBody>
          </p:sp>
          <p:sp>
            <p:nvSpPr>
              <p:cNvPr id="286757" name="Freeform 37"/>
              <p:cNvSpPr>
                <a:spLocks/>
              </p:cNvSpPr>
              <p:nvPr/>
            </p:nvSpPr>
            <p:spPr bwMode="hidden">
              <a:xfrm>
                <a:off x="536" y="2710"/>
                <a:ext cx="212" cy="179"/>
              </a:xfrm>
              <a:custGeom>
                <a:avLst/>
                <a:gdLst/>
                <a:ahLst/>
                <a:cxnLst>
                  <a:cxn ang="0">
                    <a:pos x="212" y="0"/>
                  </a:cxn>
                  <a:cxn ang="0">
                    <a:pos x="144" y="36"/>
                  </a:cxn>
                  <a:cxn ang="0">
                    <a:pos x="0" y="179"/>
                  </a:cxn>
                  <a:cxn ang="0">
                    <a:pos x="177" y="85"/>
                  </a:cxn>
                  <a:cxn ang="0">
                    <a:pos x="212" y="0"/>
                  </a:cxn>
                </a:cxnLst>
                <a:rect l="0" t="0" r="r" b="b"/>
                <a:pathLst>
                  <a:path w="212" h="179">
                    <a:moveTo>
                      <a:pt x="212" y="0"/>
                    </a:moveTo>
                    <a:lnTo>
                      <a:pt x="144" y="36"/>
                    </a:lnTo>
                    <a:lnTo>
                      <a:pt x="0" y="179"/>
                    </a:lnTo>
                    <a:lnTo>
                      <a:pt x="177" y="85"/>
                    </a:lnTo>
                    <a:lnTo>
                      <a:pt x="212" y="0"/>
                    </a:lnTo>
                    <a:close/>
                  </a:path>
                </a:pathLst>
              </a:custGeom>
              <a:solidFill>
                <a:schemeClr val="bg2"/>
              </a:solidFill>
              <a:ln w="9525">
                <a:noFill/>
                <a:round/>
                <a:headEnd/>
                <a:tailEnd/>
              </a:ln>
              <a:effectLst/>
            </p:spPr>
            <p:txBody>
              <a:bodyPr/>
              <a:lstStyle/>
              <a:p>
                <a:endParaRPr lang="ru-RU"/>
              </a:p>
            </p:txBody>
          </p:sp>
          <p:sp>
            <p:nvSpPr>
              <p:cNvPr id="286758" name="Freeform 38"/>
              <p:cNvSpPr>
                <a:spLocks/>
              </p:cNvSpPr>
              <p:nvPr/>
            </p:nvSpPr>
            <p:spPr bwMode="hidden">
              <a:xfrm>
                <a:off x="1037" y="2609"/>
                <a:ext cx="64" cy="79"/>
              </a:xfrm>
              <a:custGeom>
                <a:avLst/>
                <a:gdLst/>
                <a:ahLst/>
                <a:cxnLst>
                  <a:cxn ang="0">
                    <a:pos x="0" y="22"/>
                  </a:cxn>
                  <a:cxn ang="0">
                    <a:pos x="64" y="79"/>
                  </a:cxn>
                  <a:cxn ang="0">
                    <a:pos x="60" y="0"/>
                  </a:cxn>
                  <a:cxn ang="0">
                    <a:pos x="0" y="22"/>
                  </a:cxn>
                </a:cxnLst>
                <a:rect l="0" t="0" r="r" b="b"/>
                <a:pathLst>
                  <a:path w="64" h="79">
                    <a:moveTo>
                      <a:pt x="0" y="22"/>
                    </a:moveTo>
                    <a:lnTo>
                      <a:pt x="64" y="79"/>
                    </a:lnTo>
                    <a:lnTo>
                      <a:pt x="60" y="0"/>
                    </a:lnTo>
                    <a:lnTo>
                      <a:pt x="0" y="22"/>
                    </a:lnTo>
                    <a:close/>
                  </a:path>
                </a:pathLst>
              </a:custGeom>
              <a:solidFill>
                <a:schemeClr val="bg2"/>
              </a:solidFill>
              <a:ln w="9525">
                <a:noFill/>
                <a:round/>
                <a:headEnd/>
                <a:tailEnd/>
              </a:ln>
              <a:effectLst/>
            </p:spPr>
            <p:txBody>
              <a:bodyPr/>
              <a:lstStyle/>
              <a:p>
                <a:endParaRPr lang="ru-RU"/>
              </a:p>
            </p:txBody>
          </p:sp>
          <p:sp>
            <p:nvSpPr>
              <p:cNvPr id="286759" name="Freeform 39"/>
              <p:cNvSpPr>
                <a:spLocks/>
              </p:cNvSpPr>
              <p:nvPr userDrawn="1"/>
            </p:nvSpPr>
            <p:spPr bwMode="hidden">
              <a:xfrm>
                <a:off x="867" y="2471"/>
                <a:ext cx="137" cy="207"/>
              </a:xfrm>
              <a:custGeom>
                <a:avLst/>
                <a:gdLst/>
                <a:ahLst/>
                <a:cxnLst>
                  <a:cxn ang="0">
                    <a:pos x="0" y="0"/>
                  </a:cxn>
                  <a:cxn ang="0">
                    <a:pos x="17" y="87"/>
                  </a:cxn>
                  <a:cxn ang="0">
                    <a:pos x="69" y="154"/>
                  </a:cxn>
                  <a:cxn ang="0">
                    <a:pos x="137" y="207"/>
                  </a:cxn>
                  <a:cxn ang="0">
                    <a:pos x="0" y="0"/>
                  </a:cxn>
                </a:cxnLst>
                <a:rect l="0" t="0" r="r" b="b"/>
                <a:pathLst>
                  <a:path w="137" h="207">
                    <a:moveTo>
                      <a:pt x="0" y="0"/>
                    </a:moveTo>
                    <a:lnTo>
                      <a:pt x="17" y="87"/>
                    </a:lnTo>
                    <a:lnTo>
                      <a:pt x="69" y="154"/>
                    </a:lnTo>
                    <a:lnTo>
                      <a:pt x="137" y="207"/>
                    </a:lnTo>
                    <a:lnTo>
                      <a:pt x="0" y="0"/>
                    </a:lnTo>
                    <a:close/>
                  </a:path>
                </a:pathLst>
              </a:custGeom>
              <a:solidFill>
                <a:schemeClr val="bg2"/>
              </a:solidFill>
              <a:ln w="9525">
                <a:noFill/>
                <a:round/>
                <a:headEnd/>
                <a:tailEnd/>
              </a:ln>
              <a:effectLst/>
            </p:spPr>
            <p:txBody>
              <a:bodyPr/>
              <a:lstStyle/>
              <a:p>
                <a:endParaRPr lang="ru-RU"/>
              </a:p>
            </p:txBody>
          </p:sp>
          <p:sp>
            <p:nvSpPr>
              <p:cNvPr id="286760" name="Freeform 40"/>
              <p:cNvSpPr>
                <a:spLocks/>
              </p:cNvSpPr>
              <p:nvPr userDrawn="1"/>
            </p:nvSpPr>
            <p:spPr bwMode="hidden">
              <a:xfrm>
                <a:off x="817" y="2507"/>
                <a:ext cx="65" cy="222"/>
              </a:xfrm>
              <a:custGeom>
                <a:avLst/>
                <a:gdLst/>
                <a:ahLst/>
                <a:cxnLst>
                  <a:cxn ang="0">
                    <a:pos x="0" y="222"/>
                  </a:cxn>
                  <a:cxn ang="0">
                    <a:pos x="40" y="142"/>
                  </a:cxn>
                  <a:cxn ang="0">
                    <a:pos x="65" y="72"/>
                  </a:cxn>
                  <a:cxn ang="0">
                    <a:pos x="7" y="0"/>
                  </a:cxn>
                  <a:cxn ang="0">
                    <a:pos x="0" y="222"/>
                  </a:cxn>
                </a:cxnLst>
                <a:rect l="0" t="0" r="r" b="b"/>
                <a:pathLst>
                  <a:path w="65" h="222">
                    <a:moveTo>
                      <a:pt x="0" y="222"/>
                    </a:moveTo>
                    <a:lnTo>
                      <a:pt x="40" y="142"/>
                    </a:lnTo>
                    <a:lnTo>
                      <a:pt x="65" y="72"/>
                    </a:lnTo>
                    <a:lnTo>
                      <a:pt x="7" y="0"/>
                    </a:lnTo>
                    <a:lnTo>
                      <a:pt x="0" y="222"/>
                    </a:lnTo>
                    <a:close/>
                  </a:path>
                </a:pathLst>
              </a:custGeom>
              <a:solidFill>
                <a:schemeClr val="bg2"/>
              </a:solidFill>
              <a:ln w="9525">
                <a:noFill/>
                <a:round/>
                <a:headEnd/>
                <a:tailEnd/>
              </a:ln>
              <a:effectLst/>
            </p:spPr>
            <p:txBody>
              <a:bodyPr/>
              <a:lstStyle/>
              <a:p>
                <a:endParaRPr lang="ru-RU"/>
              </a:p>
            </p:txBody>
          </p:sp>
        </p:grpSp>
      </p:grpSp>
      <p:sp>
        <p:nvSpPr>
          <p:cNvPr id="286761" name="Rectangle 41"/>
          <p:cNvSpPr>
            <a:spLocks noGrp="1" noChangeArrowheads="1"/>
          </p:cNvSpPr>
          <p:nvPr>
            <p:ph type="title"/>
          </p:nvPr>
        </p:nvSpPr>
        <p:spPr bwMode="auto">
          <a:xfrm>
            <a:off x="457200" y="158750"/>
            <a:ext cx="8229600" cy="1258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286762" name="Rectangle 42"/>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86763" name="Rectangle 43"/>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endParaRPr lang="ru-RU"/>
          </a:p>
        </p:txBody>
      </p:sp>
      <p:sp>
        <p:nvSpPr>
          <p:cNvPr id="286764" name="Rectangle 44"/>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ru-RU"/>
          </a:p>
        </p:txBody>
      </p:sp>
      <p:sp>
        <p:nvSpPr>
          <p:cNvPr id="286765" name="Rectangle 45"/>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7FD1E746-E96A-4797-99D3-A8B269C4B7A1}" type="slidenum">
              <a:rPr lang="ru-RU"/>
              <a:pPr/>
              <a:t>‹#›</a:t>
            </a:fld>
            <a:endParaRPr lang="ru-RU"/>
          </a:p>
        </p:txBody>
      </p:sp>
    </p:spTree>
  </p:cSld>
  <p:clrMap bg1="dk2" tx1="lt1" bg2="dk1" tx2="lt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Lst>
  <p:timing>
    <p:tnLst>
      <p:par>
        <p:cTn id="1" dur="indefinite" restart="never" nodeType="tmRoot"/>
      </p:par>
    </p:tnLst>
  </p:timing>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9pPr>
    </p:titleStyle>
    <p:bodyStyle>
      <a:lvl1pPr marL="342900" indent="-342900" algn="l" rtl="0" fontAlgn="base">
        <a:spcBef>
          <a:spcPct val="20000"/>
        </a:spcBef>
        <a:spcAft>
          <a:spcPct val="0"/>
        </a:spcAft>
        <a:buClr>
          <a:schemeClr val="hlink"/>
        </a:buClr>
        <a:buFont typeface="Wingdings" pitchFamily="2" charset="2"/>
        <a:buBlip>
          <a:blip r:embed="rId13"/>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hlink"/>
        </a:buClr>
        <a:buFont typeface="Wingdings" pitchFamily="2" charset="2"/>
        <a:buBlip>
          <a:blip r:embed="rId13"/>
        </a:buBlip>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68.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9.xml"/></Relationships>
</file>

<file path=ppt/slides/_rels/slide1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90.xml"/></Relationships>
</file>

<file path=ppt/slides/_rels/slide1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5.jpeg"/><Relationship Id="rId1" Type="http://schemas.openxmlformats.org/officeDocument/2006/relationships/slideLayout" Target="../slideLayouts/slideLayout5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68.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2.jpeg"/><Relationship Id="rId1" Type="http://schemas.openxmlformats.org/officeDocument/2006/relationships/slideLayout" Target="../slideLayouts/slideLayout101.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57" name="Text Box 317"/>
          <p:cNvSpPr txBox="1">
            <a:spLocks noChangeArrowheads="1"/>
          </p:cNvSpPr>
          <p:nvPr/>
        </p:nvSpPr>
        <p:spPr bwMode="auto">
          <a:xfrm flipV="1">
            <a:off x="971550" y="3594100"/>
            <a:ext cx="7129463" cy="366713"/>
          </a:xfrm>
          <a:prstGeom prst="rect">
            <a:avLst/>
          </a:prstGeom>
          <a:noFill/>
          <a:ln w="9525">
            <a:noFill/>
            <a:miter lim="800000"/>
            <a:headEnd/>
            <a:tailEnd/>
          </a:ln>
          <a:effectLst/>
        </p:spPr>
        <p:txBody>
          <a:bodyPr rot="10800000">
            <a:spAutoFit/>
          </a:bodyPr>
          <a:lstStyle/>
          <a:p>
            <a:endParaRPr lang="ru-RU">
              <a:latin typeface="Time RomanUz" pitchFamily="2" charset="0"/>
            </a:endParaRPr>
          </a:p>
        </p:txBody>
      </p:sp>
      <p:sp>
        <p:nvSpPr>
          <p:cNvPr id="10565" name="Text Box 325"/>
          <p:cNvSpPr txBox="1">
            <a:spLocks noChangeArrowheads="1"/>
          </p:cNvSpPr>
          <p:nvPr/>
        </p:nvSpPr>
        <p:spPr bwMode="auto">
          <a:xfrm>
            <a:off x="0" y="-71462"/>
            <a:ext cx="9143999" cy="1384995"/>
          </a:xfrm>
          <a:prstGeom prst="rect">
            <a:avLst/>
          </a:prstGeom>
          <a:noFill/>
          <a:ln w="9525">
            <a:noFill/>
            <a:miter lim="800000"/>
            <a:headEnd/>
            <a:tailEnd/>
          </a:ln>
          <a:effectLst/>
        </p:spPr>
        <p:txBody>
          <a:bodyPr wrap="square">
            <a:spAutoFit/>
          </a:bodyPr>
          <a:lstStyle/>
          <a:p>
            <a:pPr marL="342900" indent="-342900" algn="ctr"/>
            <a:r>
              <a:rPr lang="uz-Cyrl-UZ" sz="2800" b="1" smtClean="0">
                <a:solidFill>
                  <a:srgbClr val="0033CC"/>
                </a:solidFill>
                <a:latin typeface="Times New Roman" pitchFamily="18" charset="0"/>
              </a:rPr>
              <a:t>4– </a:t>
            </a:r>
            <a:r>
              <a:rPr lang="uz-Cyrl-UZ" sz="2800" b="1" dirty="0">
                <a:solidFill>
                  <a:srgbClr val="0033CC"/>
                </a:solidFill>
                <a:latin typeface="Times New Roman" pitchFamily="18" charset="0"/>
              </a:rPr>
              <a:t>МАВЗУ: </a:t>
            </a:r>
          </a:p>
          <a:p>
            <a:pPr marL="342900" indent="-342900" algn="ctr"/>
            <a:r>
              <a:rPr lang="ru-RU" sz="2800" b="1" smtClean="0">
                <a:solidFill>
                  <a:srgbClr val="0033CC"/>
                </a:solidFill>
                <a:latin typeface="Times New Roman" pitchFamily="18" charset="0"/>
              </a:rPr>
              <a:t>МАХСАРНИНГ УМУМИЙ ТАВСИФИ ВА БИОЛОГИЯСИ</a:t>
            </a:r>
            <a:endParaRPr lang="uz-Cyrl-UZ" sz="1400" b="1" i="1" dirty="0">
              <a:solidFill>
                <a:srgbClr val="00FFFF"/>
              </a:solidFill>
              <a:latin typeface="Arial" pitchFamily="34" charset="0"/>
            </a:endParaRPr>
          </a:p>
        </p:txBody>
      </p:sp>
      <p:sp>
        <p:nvSpPr>
          <p:cNvPr id="10566" name="Rectangle 326"/>
          <p:cNvSpPr>
            <a:spLocks noChangeArrowheads="1"/>
          </p:cNvSpPr>
          <p:nvPr/>
        </p:nvSpPr>
        <p:spPr bwMode="auto">
          <a:xfrm>
            <a:off x="0" y="1101194"/>
            <a:ext cx="91440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tabLst/>
            </a:pPr>
            <a:r>
              <a:rPr kumimoji="0" lang="uz-Cyrl-UZ" sz="2400" b="0" i="0" u="none" strike="noStrike" cap="none" normalizeH="0" baseline="0" dirty="0" smtClean="0">
                <a:ln>
                  <a:noFill/>
                </a:ln>
                <a:solidFill>
                  <a:srgbClr val="007434"/>
                </a:solidFill>
                <a:effectLst/>
                <a:latin typeface="Times New Roman" pitchFamily="18" charset="0"/>
                <a:ea typeface="Times New Roman" pitchFamily="18" charset="0"/>
                <a:cs typeface="Times New Roman" pitchFamily="18" charset="0"/>
              </a:rPr>
              <a:t>РЕЖА</a:t>
            </a:r>
            <a:endParaRPr kumimoji="0" lang="ru-RU" sz="2400" b="0" i="0" u="none" strike="noStrike" cap="none" normalizeH="0" baseline="0" dirty="0" smtClean="0">
              <a:ln>
                <a:noFill/>
              </a:ln>
              <a:solidFill>
                <a:srgbClr val="007434"/>
              </a:solidFill>
              <a:effectLst/>
              <a:latin typeface="Times New Roman" pitchFamily="18" charset="0"/>
              <a:cs typeface="Times New Roman" pitchFamily="18" charset="0"/>
            </a:endParaRPr>
          </a:p>
          <a:p>
            <a:pPr marL="1504950" lvl="0" algn="just" eaLnBrk="0" hangingPunct="0"/>
            <a:r>
              <a:rPr lang="ru-RU" sz="2400" b="1">
                <a:solidFill>
                  <a:srgbClr val="007434"/>
                </a:solidFill>
                <a:latin typeface="Times New Roman" pitchFamily="18" charset="0"/>
                <a:ea typeface="Times New Roman" pitchFamily="18" charset="0"/>
                <a:cs typeface="Times New Roman" pitchFamily="18" charset="0"/>
              </a:rPr>
              <a:t>1.	Махсарнинг халқ хўжалигидаги аҳамияти, тарихи ва экин майдонлари.</a:t>
            </a:r>
          </a:p>
          <a:p>
            <a:pPr marL="1504950" lvl="0" algn="just" eaLnBrk="0" hangingPunct="0"/>
            <a:r>
              <a:rPr lang="ru-RU" sz="2400" b="1">
                <a:solidFill>
                  <a:srgbClr val="007434"/>
                </a:solidFill>
                <a:latin typeface="Times New Roman" pitchFamily="18" charset="0"/>
                <a:ea typeface="Times New Roman" pitchFamily="18" charset="0"/>
                <a:cs typeface="Times New Roman" pitchFamily="18" charset="0"/>
              </a:rPr>
              <a:t>2.	Махсарнинг ботаник-морфологик тузилиши.</a:t>
            </a:r>
          </a:p>
          <a:p>
            <a:pPr marL="1504950" lvl="0" algn="just" eaLnBrk="0" hangingPunct="0"/>
            <a:r>
              <a:rPr lang="ru-RU" sz="2400" b="1">
                <a:solidFill>
                  <a:srgbClr val="007434"/>
                </a:solidFill>
                <a:latin typeface="Times New Roman" pitchFamily="18" charset="0"/>
                <a:ea typeface="Times New Roman" pitchFamily="18" charset="0"/>
                <a:cs typeface="Times New Roman" pitchFamily="18" charset="0"/>
              </a:rPr>
              <a:t>3.	Махсарнинг биологик хусусиятлари</a:t>
            </a:r>
          </a:p>
          <a:p>
            <a:pPr marL="1504950" lvl="0" algn="just" eaLnBrk="0" hangingPunct="0"/>
            <a:r>
              <a:rPr lang="ru-RU" sz="2400" b="1">
                <a:solidFill>
                  <a:srgbClr val="007434"/>
                </a:solidFill>
                <a:latin typeface="Times New Roman" pitchFamily="18" charset="0"/>
                <a:ea typeface="Times New Roman" pitchFamily="18" charset="0"/>
                <a:cs typeface="Times New Roman" pitchFamily="18" charset="0"/>
              </a:rPr>
              <a:t>4.	Махсар навлари</a:t>
            </a:r>
          </a:p>
        </p:txBody>
      </p:sp>
      <p:pic>
        <p:nvPicPr>
          <p:cNvPr id="1026" name="Picture 2" descr="Картинки по запросу сафлор"/>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145" y="3589986"/>
            <a:ext cx="3691136" cy="290841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b="16652"/>
          <a:stretch/>
        </p:blipFill>
        <p:spPr bwMode="auto">
          <a:xfrm>
            <a:off x="4662686" y="3589986"/>
            <a:ext cx="4335470" cy="287932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fontScale="90000"/>
          </a:bodyPr>
          <a:lstStyle/>
          <a:p>
            <a:pPr algn="ctr"/>
            <a:r>
              <a:rPr lang="uz-Cyrl-UZ" b="1">
                <a:effectLst/>
              </a:rPr>
              <a:t>Махсарнинг халқ хўжалигидаги аҳамияти</a:t>
            </a:r>
            <a:endParaRPr lang="ru-RU"/>
          </a:p>
        </p:txBody>
      </p:sp>
      <p:sp>
        <p:nvSpPr>
          <p:cNvPr id="270339" name="Rectangle 3"/>
          <p:cNvSpPr>
            <a:spLocks noGrp="1" noChangeArrowheads="1"/>
          </p:cNvSpPr>
          <p:nvPr>
            <p:ph idx="1"/>
          </p:nvPr>
        </p:nvSpPr>
        <p:spPr>
          <a:xfrm>
            <a:off x="304800" y="1000108"/>
            <a:ext cx="8686800" cy="2357454"/>
          </a:xfrm>
        </p:spPr>
        <p:txBody>
          <a:bodyPr>
            <a:noAutofit/>
          </a:bodyPr>
          <a:lstStyle/>
          <a:p>
            <a:r>
              <a:rPr lang="uz-Cyrl-UZ" sz="1800"/>
              <a:t>Бугунги кунда махсар уруғидан асосан ўсимлик мойи, гулидан қандолатчилик саноати учун экологик тоза истемол бўёғи ва чорва моллари учун витаминларга бой эртанги озуқа сифатида етиштирилади.</a:t>
            </a:r>
            <a:endParaRPr lang="ru-RU" sz="1800"/>
          </a:p>
          <a:p>
            <a:r>
              <a:rPr lang="uz-Cyrl-UZ" sz="1800"/>
              <a:t>Уруғ пўстлоғи билан янчиб олинган махсар мойи тахир мазага эга бўлиб, истемол учун яроқсиз ҳисобланади. Ундан сифатли буёқлар, олиф, совун ва линолеумлар тайёрлаш мумкин. Уруғ мағзидан олинган мойнинг мазаси кунгабоқар мойининг мазасига жуда ўхшайди ва турли хил таомлар, маргарин, консерва маҳсулотлари ва салатлар тайёрлашда фойдаланилади.</a:t>
            </a:r>
            <a:endParaRPr lang="ru-RU" sz="1800"/>
          </a:p>
          <a:p>
            <a:r>
              <a:rPr lang="uz-Cyrl-UZ" sz="1800"/>
              <a:t>Махсар уруғларида 25-35 фоиз қимматбахо мой бор. Бу ўсимлик мой олиш учун экилади.</a:t>
            </a:r>
            <a:endParaRPr lang="uz-Cyrl-UZ" sz="1800" b="1" dirty="0" smtClean="0"/>
          </a:p>
        </p:txBody>
      </p:sp>
      <p:pic>
        <p:nvPicPr>
          <p:cNvPr id="2052" name="Picture 4" descr="Картинки по запросу сафлоровое масл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992822"/>
            <a:ext cx="3717646" cy="278626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Картинки по запросу сафлоровое масл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3992822"/>
            <a:ext cx="3555479" cy="277402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2"/>
          <p:cNvSpPr>
            <a:spLocks noGrp="1" noChangeArrowheads="1"/>
          </p:cNvSpPr>
          <p:nvPr>
            <p:ph type="title"/>
          </p:nvPr>
        </p:nvSpPr>
        <p:spPr>
          <a:xfrm>
            <a:off x="385794" y="142852"/>
            <a:ext cx="8686800" cy="3070124"/>
          </a:xfrm>
        </p:spPr>
        <p:txBody>
          <a:bodyPr>
            <a:noAutofit/>
          </a:bodyPr>
          <a:lstStyle/>
          <a:p>
            <a:pPr algn="just"/>
            <a:r>
              <a:rPr lang="uz-Cyrl-UZ" sz="2400">
                <a:effectLst/>
              </a:rPr>
              <a:t>Махсарнинг мойи чала қурийдиган мой бўлиб, олиф, лак буёқ ишлаб чиқаришда кўплаб ишлатилади. Махсарнинг гултож баргларидан медицинада эфир мойлари олиш учун, кондитерлик саноатида бебахо ранг берувчи модда сифатида фойдаланилади. Махсарнинг кунжараси чорва моллари учун тўйимли озуқа хисобаланади, аммо пўчоғи ва мағзининг пўстининг ажратиб ташланиши керак, акс холда кунжараси аччиқ бўлади. Шу сабабли пўчоғи ёқилғи сифатида ишлатилади</a:t>
            </a:r>
            <a:endParaRPr lang="ru-RU" sz="2400" dirty="0"/>
          </a:p>
        </p:txBody>
      </p:sp>
      <p:pic>
        <p:nvPicPr>
          <p:cNvPr id="307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56992"/>
            <a:ext cx="3333750" cy="30670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сафлоровое масло"/>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3928" y="3516584"/>
            <a:ext cx="4843016" cy="29074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a:xfrm>
            <a:off x="500034" y="0"/>
            <a:ext cx="8207375" cy="42860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r>
              <a:rPr lang="uz-Cyrl-UZ" sz="4000" b="1" i="1">
                <a:solidFill>
                  <a:srgbClr val="CC6600"/>
                </a:solidFill>
                <a:latin typeface="Times New Roman" pitchFamily="18" charset="0"/>
              </a:rPr>
              <a:t>ТАРИХИ</a:t>
            </a:r>
            <a:endParaRPr lang="ru-RU" sz="4000" b="1" i="1">
              <a:solidFill>
                <a:srgbClr val="CC6600"/>
              </a:solidFill>
              <a:latin typeface="Times New Roman" pitchFamily="18" charset="0"/>
            </a:endParaRPr>
          </a:p>
        </p:txBody>
      </p:sp>
      <p:sp>
        <p:nvSpPr>
          <p:cNvPr id="218115" name="Rectangle 3"/>
          <p:cNvSpPr>
            <a:spLocks noGrp="1" noChangeArrowheads="1"/>
          </p:cNvSpPr>
          <p:nvPr>
            <p:ph idx="1"/>
          </p:nvPr>
        </p:nvSpPr>
        <p:spPr>
          <a:xfrm>
            <a:off x="214282" y="428604"/>
            <a:ext cx="8929718" cy="3429023"/>
          </a:xfrm>
        </p:spPr>
        <p:style>
          <a:lnRef idx="3">
            <a:schemeClr val="lt1"/>
          </a:lnRef>
          <a:fillRef idx="1">
            <a:schemeClr val="accent4"/>
          </a:fillRef>
          <a:effectRef idx="1">
            <a:schemeClr val="accent4"/>
          </a:effectRef>
          <a:fontRef idx="minor">
            <a:schemeClr val="lt1"/>
          </a:fontRef>
        </p:style>
        <p:txBody>
          <a:bodyPr>
            <a:normAutofit lnSpcReduction="10000"/>
          </a:bodyPr>
          <a:lstStyle/>
          <a:p>
            <a:pPr algn="just"/>
            <a:r>
              <a:rPr lang="uz-Cyrl-UZ" sz="2800"/>
              <a:t>Қадимдан Миср ва Ҳиндистонда маълум бўлган, гулбаргларидан тайёрланган бўёқлар кенг қўлланилган. Эрамизгача бўлган XVI асрга оид қазилмаларда махсарнинг қуриган гуллари топилган. Араб тилида «усфур» деб номланган. Шу номдан русча номидан келиб чиққан деб ҳисобланади. Қадимдан Ҳиндистонда санскрит луғатида махсар қадимий экин деб қайд қилинган</a:t>
            </a:r>
            <a:r>
              <a:rPr lang="ru-RU" sz="2800" smtClean="0"/>
              <a:t>. </a:t>
            </a:r>
            <a:endParaRPr lang="ru-RU" sz="2800" dirty="0"/>
          </a:p>
        </p:txBody>
      </p:sp>
      <p:pic>
        <p:nvPicPr>
          <p:cNvPr id="409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7875" y="3773795"/>
            <a:ext cx="4462532" cy="3107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0" y="0"/>
            <a:ext cx="8686800" cy="838200"/>
          </a:xfrm>
        </p:spPr>
        <p:txBody>
          <a:bodyPr/>
          <a:lstStyle/>
          <a:p>
            <a:pPr algn="ctr"/>
            <a:r>
              <a:rPr lang="uz-Cyrl-UZ"/>
              <a:t>Экин майдони</a:t>
            </a:r>
            <a:endParaRPr lang="ru-RU"/>
          </a:p>
        </p:txBody>
      </p:sp>
      <p:sp>
        <p:nvSpPr>
          <p:cNvPr id="301059" name="Rectangle 3"/>
          <p:cNvSpPr>
            <a:spLocks noGrp="1" noChangeArrowheads="1"/>
          </p:cNvSpPr>
          <p:nvPr>
            <p:ph idx="1"/>
          </p:nvPr>
        </p:nvSpPr>
        <p:spPr>
          <a:xfrm>
            <a:off x="0" y="714356"/>
            <a:ext cx="9144000" cy="2714643"/>
          </a:xfrm>
        </p:spPr>
        <p:txBody>
          <a:bodyPr>
            <a:noAutofit/>
          </a:bodyPr>
          <a:lstStyle/>
          <a:p>
            <a:pPr algn="just"/>
            <a:r>
              <a:rPr lang="uz-Cyrl-UZ" sz="2800"/>
              <a:t>ФАО маълумоти бўйича ер юзида махсар 7,82 млн. га майдонга экилади, ўртача ҳосил 8,5ц/га ни ташкил қилади, ялпи ҳосили 6,47 млн т. </a:t>
            </a:r>
            <a:endParaRPr lang="ru-RU" sz="2800"/>
          </a:p>
          <a:p>
            <a:pPr algn="just"/>
            <a:r>
              <a:rPr lang="uz-Cyrl-UZ" sz="2800"/>
              <a:t>Ўзбекистонда 58,6 минг гектарга экилган. Қурғоқчиликка чидамли бўлганлиги учун у лалми ерларда кенг тарқалган. Лалми ерларда ундан 3 - 4 ц/га уруғ ва 45 - 60 ц/га кўкат олинади ёки 16 - 23 ц/га пичан олинади</a:t>
            </a:r>
            <a:r>
              <a:rPr lang="uz-Cyrl-UZ" sz="2800" smtClean="0"/>
              <a:t>. </a:t>
            </a:r>
            <a:endParaRPr lang="ru-RU" sz="2800" dirty="0"/>
          </a:p>
        </p:txBody>
      </p:sp>
      <p:pic>
        <p:nvPicPr>
          <p:cNvPr id="5122" name="Picture 2" descr="Картинки по запросу сафлор производство"/>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65242" y="4405089"/>
            <a:ext cx="3103847" cy="232623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распространение сафлор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4389635"/>
            <a:ext cx="3600400" cy="229017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71414"/>
            <a:ext cx="8686800" cy="57150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r>
              <a:rPr lang="uz-Cyrl-UZ" sz="4000" b="1" i="1" smtClean="0"/>
              <a:t>Систематикаси</a:t>
            </a:r>
            <a:endParaRPr lang="ru-RU" sz="4000"/>
          </a:p>
        </p:txBody>
      </p:sp>
      <p:sp>
        <p:nvSpPr>
          <p:cNvPr id="3" name="Содержимое 2"/>
          <p:cNvSpPr>
            <a:spLocks noGrp="1"/>
          </p:cNvSpPr>
          <p:nvPr>
            <p:ph idx="1"/>
          </p:nvPr>
        </p:nvSpPr>
        <p:spPr>
          <a:xfrm>
            <a:off x="457200" y="857232"/>
            <a:ext cx="8229600" cy="1357322"/>
          </a:xfrm>
        </p:spPr>
        <p:txBody>
          <a:bodyPr>
            <a:noAutofit/>
          </a:bodyPr>
          <a:lstStyle/>
          <a:p>
            <a:pPr algn="just"/>
            <a:r>
              <a:rPr lang="uz-Cyrl-UZ" sz="2400"/>
              <a:t>Махсар қоқидошлар </a:t>
            </a:r>
            <a:r>
              <a:rPr lang="uz-Cyrl-UZ" sz="2400" i="1"/>
              <a:t>Asteraceae</a:t>
            </a:r>
            <a:r>
              <a:rPr lang="uz-Cyrl-UZ" sz="2400"/>
              <a:t>оиласига ва </a:t>
            </a:r>
            <a:r>
              <a:rPr lang="uz-Cyrl-UZ" sz="2400" i="1"/>
              <a:t>Carthamus tinctorius L. </a:t>
            </a:r>
            <a:r>
              <a:rPr lang="uz-Cyrl-UZ" sz="2400"/>
              <a:t>авлоди ва турига мансуб бир йиллик ўсимлик. Махсар авлоди ўз ичига 19та турни олади, аммо фақат битта маданий тури экилади. Бу тур 5 та тур хилларига бўлинади. Турхиллар морфологик белгилари билан фарқ қилади</a:t>
            </a:r>
            <a:r>
              <a:rPr lang="uz-Cyrl-UZ" sz="2400" smtClean="0"/>
              <a:t>.</a:t>
            </a:r>
          </a:p>
          <a:p>
            <a:pPr algn="just"/>
            <a:endParaRPr lang="ru-RU" sz="2400" dirty="0"/>
          </a:p>
        </p:txBody>
      </p:sp>
      <p:pic>
        <p:nvPicPr>
          <p:cNvPr id="614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3068960"/>
            <a:ext cx="241935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3645024"/>
            <a:ext cx="4876347" cy="27862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normAutofit/>
          </a:bodyPr>
          <a:lstStyle/>
          <a:p>
            <a:pPr algn="ctr">
              <a:defRPr/>
            </a:pPr>
            <a:r>
              <a:rPr lang="ru-RU" sz="3200" b="0" cap="none" smtClean="0">
                <a:ln w="18415" cmpd="sng">
                  <a:solidFill>
                    <a:srgbClr val="FFFFFF"/>
                  </a:solidFill>
                  <a:prstDash val="solid"/>
                </a:ln>
                <a:solidFill>
                  <a:srgbClr val="FFFFFF"/>
                </a:solidFill>
                <a:effectLst>
                  <a:outerShdw blurRad="63500" dir="3600000" algn="tl" rotWithShape="0">
                    <a:srgbClr val="000000">
                      <a:alpha val="70000"/>
                    </a:srgbClr>
                  </a:outerShdw>
                </a:effectLst>
              </a:rPr>
              <a:t>Махсар ўсимлигини тузилиш</a:t>
            </a:r>
            <a:endParaRPr lang="ru-RU" sz="3200" b="0"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indent="449580" algn="just">
              <a:lnSpc>
                <a:spcPct val="115000"/>
              </a:lnSpc>
              <a:spcAft>
                <a:spcPts val="0"/>
              </a:spcAft>
            </a:pPr>
            <a:r>
              <a:rPr lang="uz-Cyrl-UZ" sz="2000" smtClean="0"/>
              <a:t>Махсар бир </a:t>
            </a:r>
            <a:r>
              <a:rPr lang="uz-Cyrl-UZ" sz="2000"/>
              <a:t>йиллик ўтсимон ўсимлик бўлиб, астрадошлар оиласига мансуб. Илдиз </a:t>
            </a:r>
            <a:r>
              <a:rPr lang="uz-Cyrl-UZ" sz="2000" smtClean="0"/>
              <a:t>ўқ илдиз.</a:t>
            </a:r>
          </a:p>
          <a:p>
            <a:pPr indent="449580" algn="just">
              <a:lnSpc>
                <a:spcPct val="115000"/>
              </a:lnSpc>
            </a:pPr>
            <a:r>
              <a:rPr lang="uz-Cyrl-UZ" sz="1800"/>
              <a:t>Махсар пояси баъзан растдан учига томон, баъзан поясининг ярмига шохлайди. Асосий пояси гул саватчалари билан тугайди, хосил бўлган ён шохлари ва икинчи тартиб шохлари хам гул саватчаси билан тугайди.</a:t>
            </a:r>
            <a:endParaRPr lang="ru-RU" sz="1800"/>
          </a:p>
          <a:p>
            <a:pPr indent="449580" algn="just">
              <a:lnSpc>
                <a:spcPct val="115000"/>
              </a:lnSpc>
              <a:spcAft>
                <a:spcPts val="0"/>
              </a:spcAft>
            </a:pPr>
            <a:r>
              <a:rPr lang="uz-Cyrl-UZ" sz="1800"/>
              <a:t>Районлашган махсар навлари тарвақайлаб шохлайди, ён шохлари кўп, асосий поядан узоқлашиб кетган бўлади. Барглари бандсиз, туксиз, дағал, турли хил шаклда ва рангда бўлиб, четлари тишли, кўпинча тиканли ва тикансиз бутун бўлади</a:t>
            </a:r>
            <a:endParaRPr lang="ru-RU" sz="1800" dirty="0">
              <a:latin typeface="Calibri"/>
              <a:ea typeface="Calibri"/>
              <a:cs typeface="Times New Roman"/>
            </a:endParaRPr>
          </a:p>
        </p:txBody>
      </p:sp>
      <p:pic>
        <p:nvPicPr>
          <p:cNvPr id="7172" name="Picture 4" descr="Картинки по запросу сафлор раст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215" y="1124744"/>
            <a:ext cx="28575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896" y="3646163"/>
            <a:ext cx="3766195" cy="28226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1">
            <a:schemeClr val="dk1"/>
          </a:lnRef>
          <a:fillRef idx="3">
            <a:schemeClr val="dk1"/>
          </a:fillRef>
          <a:effectRef idx="2">
            <a:schemeClr val="dk1"/>
          </a:effectRef>
          <a:fontRef idx="minor">
            <a:schemeClr val="lt1"/>
          </a:fontRef>
        </p:style>
        <p:txBody>
          <a:bodyPr/>
          <a:lstStyle/>
          <a:p>
            <a:pPr>
              <a:defRPr/>
            </a:pPr>
            <a:r>
              <a:rPr lang="uz-Cyrl-UZ" sz="3200" b="1">
                <a:effectLst/>
              </a:rPr>
              <a:t>Махсарнинг биологик хусусиятлари</a:t>
            </a:r>
            <a:endParaRPr lang="ru-RU" sz="320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71438" y="785794"/>
            <a:ext cx="4786314" cy="5739550"/>
          </a:xfrm>
        </p:spPr>
        <p:style>
          <a:lnRef idx="0">
            <a:schemeClr val="dk1"/>
          </a:lnRef>
          <a:fillRef idx="3">
            <a:schemeClr val="dk1"/>
          </a:fillRef>
          <a:effectRef idx="3">
            <a:schemeClr val="dk1"/>
          </a:effectRef>
          <a:fontRef idx="minor">
            <a:schemeClr val="lt1"/>
          </a:fontRef>
        </p:style>
        <p:txBody>
          <a:bodyPr>
            <a:noAutofit/>
          </a:bodyPr>
          <a:lstStyle/>
          <a:p>
            <a:pPr marL="0" indent="0" algn="just">
              <a:lnSpc>
                <a:spcPct val="90000"/>
              </a:lnSpc>
              <a:buNone/>
            </a:pPr>
            <a:r>
              <a:rPr lang="uz-Cyrl-UZ" sz="2000" i="1" smtClean="0">
                <a:solidFill>
                  <a:schemeClr val="bg2">
                    <a:lumMod val="75000"/>
                  </a:schemeClr>
                </a:solidFill>
              </a:rPr>
              <a:t>   </a:t>
            </a:r>
            <a:r>
              <a:rPr lang="uz-Cyrl-UZ" sz="2000"/>
              <a:t>Махсар иссиққа талабчан ўсимлик. Худди дон экинларидек уруғлари 1-2</a:t>
            </a:r>
            <a:r>
              <a:rPr lang="uz-Cyrl-UZ" sz="2000" baseline="30000"/>
              <a:t>0</a:t>
            </a:r>
            <a:r>
              <a:rPr lang="uz-Cyrl-UZ" sz="2000"/>
              <a:t>С да уна бошлайди. Майсалари 6-10</a:t>
            </a:r>
            <a:r>
              <a:rPr lang="uz-Cyrl-UZ" sz="2000" baseline="30000"/>
              <a:t>0</a:t>
            </a:r>
            <a:r>
              <a:rPr lang="uz-Cyrl-UZ" sz="2000"/>
              <a:t> совуққа бардош беради, шунинг учун ҳам уни кеч кузда экиш мумкин. Махсар лалмикор майдонларида юқори харорат ва курғоқчиликка чидамли ўсимлик хисобланади. Махсарнинг илдизлари бақувват бўлганлиги учун тупроқнинг 1.5-20  м пастидан  намни ўзлаштириб, ўсимликнинг ривожланиши учун шароит яратади., намни жуда тежаб сарфлайди. Ўсимлик гуллаган пайтда ҳаво нам бўлиб ёмғир кўп бўлса, унинг чангланиши пасайиб кетади</a:t>
            </a:r>
            <a:endParaRPr lang="ru-RU" sz="2000" dirty="0" smtClean="0">
              <a:solidFill>
                <a:schemeClr val="bg2">
                  <a:lumMod val="75000"/>
                </a:schemeClr>
              </a:solidFill>
            </a:endParaRPr>
          </a:p>
        </p:txBody>
      </p:sp>
      <p:pic>
        <p:nvPicPr>
          <p:cNvPr id="8194" name="Picture 2" descr="Картинки по запросу биология сафлор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0091" y="980728"/>
            <a:ext cx="3899533" cy="259234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3809705"/>
            <a:ext cx="3471973" cy="29168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uz-Cyrl-UZ" sz="2400"/>
              <a:t>Ҳаво қурғоқчил бўлиб, гармсел шамоллари бўлса, гуллари уруғланмайди ва оқибатда уруғлари пуч қолади. Шунинг учун махсар ривожланаётган пайтда мутлақо суғориш ярамайди, чунки ўсимлик бити босиб кетиши мумкин. Қурғоқчилик йилларда имконият мавжуд бўлса дон тўлиш фазасида бир марта енгил суғориш мумкин.</a:t>
            </a:r>
            <a:endParaRPr lang="ru-RU" sz="2400"/>
          </a:p>
          <a:p>
            <a:endParaRPr lang="ru-RU" sz="2800" dirty="0"/>
          </a:p>
        </p:txBody>
      </p:sp>
      <p:pic>
        <p:nvPicPr>
          <p:cNvPr id="921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208" y="476672"/>
            <a:ext cx="4043227" cy="252028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биология сафлор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2120" y="3140968"/>
            <a:ext cx="4041626" cy="3029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251520" y="404664"/>
            <a:ext cx="8136904" cy="3888432"/>
          </a:xfrm>
        </p:spPr>
        <p:style>
          <a:lnRef idx="0">
            <a:schemeClr val="accent4"/>
          </a:lnRef>
          <a:fillRef idx="3">
            <a:schemeClr val="accent4"/>
          </a:fillRef>
          <a:effectRef idx="3">
            <a:schemeClr val="accent4"/>
          </a:effectRef>
          <a:fontRef idx="minor">
            <a:schemeClr val="lt1"/>
          </a:fontRef>
        </p:style>
        <p:txBody>
          <a:bodyPr>
            <a:noAutofit/>
          </a:bodyPr>
          <a:lstStyle/>
          <a:p>
            <a:pPr algn="just"/>
            <a:r>
              <a:rPr lang="uz-Cyrl-UZ" sz="2800"/>
              <a:t>Махсар тупроққа талабчан эмас, лекин унумдор тупроқларда жуда юқори ҳосил беради. Кучсиз шўрланган тупроқларда хам бемалол ўсиб ривожланаверади.</a:t>
            </a:r>
            <a:endParaRPr lang="ru-RU" sz="2800"/>
          </a:p>
          <a:p>
            <a:pPr algn="just"/>
            <a:r>
              <a:rPr lang="uz-Cyrl-UZ" sz="2800"/>
              <a:t>Ўзбекистоннинг лалми туманларида махсар униб чиққанидан токи уруғлари пишиб етилгунча 105-120 кун ўтади. Ўта қуруқ регионларида ўсиш даври 95-110 кундан иборат бўлади.</a:t>
            </a:r>
            <a:endParaRPr lang="ru-RU" sz="2800"/>
          </a:p>
        </p:txBody>
      </p:sp>
      <p:pic>
        <p:nvPicPr>
          <p:cNvPr id="4" name="Picture 2" descr="Картинки по запросу биология сафлор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4287762"/>
            <a:ext cx="4041025" cy="25702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45762" name="Rectangle 2"/>
          <p:cNvSpPr>
            <a:spLocks noGrp="1" noChangeArrowheads="1"/>
          </p:cNvSpPr>
          <p:nvPr>
            <p:ph type="title"/>
          </p:nvPr>
        </p:nvSpPr>
        <p:spPr>
          <a:xfrm>
            <a:off x="339755" y="142852"/>
            <a:ext cx="8518525" cy="714380"/>
          </a:xfrm>
        </p:spPr>
        <p:style>
          <a:lnRef idx="2">
            <a:schemeClr val="accent1"/>
          </a:lnRef>
          <a:fillRef idx="1">
            <a:schemeClr val="lt1"/>
          </a:fillRef>
          <a:effectRef idx="0">
            <a:schemeClr val="accent1"/>
          </a:effectRef>
          <a:fontRef idx="minor">
            <a:schemeClr val="dk1"/>
          </a:fontRef>
        </p:style>
        <p:txBody>
          <a:bodyPr>
            <a:normAutofit/>
          </a:bodyPr>
          <a:lstStyle/>
          <a:p>
            <a:pPr>
              <a:defRPr/>
            </a:pPr>
            <a:r>
              <a:rPr lang="uz-Cyrl-UZ" sz="4000" b="1"/>
              <a:t>Махсар навлари</a:t>
            </a:r>
            <a:endParaRPr lang="ru-RU" sz="4000" dirty="0"/>
          </a:p>
        </p:txBody>
      </p:sp>
      <p:graphicFrame>
        <p:nvGraphicFramePr>
          <p:cNvPr id="4" name="Схема 3"/>
          <p:cNvGraphicFramePr/>
          <p:nvPr>
            <p:extLst>
              <p:ext uri="{D42A27DB-BD31-4B8C-83A1-F6EECF244321}">
                <p14:modId xmlns:p14="http://schemas.microsoft.com/office/powerpoint/2010/main" val="3593774013"/>
              </p:ext>
            </p:extLst>
          </p:nvPr>
        </p:nvGraphicFramePr>
        <p:xfrm>
          <a:off x="142844" y="785794"/>
          <a:ext cx="8643998" cy="36036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2" descr="Картинки по запросу биология сафлора"/>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11760" y="3717032"/>
            <a:ext cx="4956861" cy="27862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3000364" y="642918"/>
            <a:ext cx="5857916" cy="5929330"/>
          </a:xfrm>
        </p:spPr>
        <p:style>
          <a:lnRef idx="0">
            <a:schemeClr val="accent4"/>
          </a:lnRef>
          <a:fillRef idx="3">
            <a:schemeClr val="accent4"/>
          </a:fillRef>
          <a:effectRef idx="3">
            <a:schemeClr val="accent4"/>
          </a:effectRef>
          <a:fontRef idx="minor">
            <a:schemeClr val="lt1"/>
          </a:fontRef>
        </p:style>
        <p:txBody>
          <a:bodyPr>
            <a:normAutofit/>
          </a:bodyPr>
          <a:lstStyle/>
          <a:p>
            <a:r>
              <a:rPr lang="uz-Cyrl-UZ" sz="2400"/>
              <a:t>Бир туп ўсимликда 6-7 донагача ён шохлари бўлади, ён шохлари пояга ёпишиб жойлашган. Баргининг четлари бутун, барг банди йўқ, пастки барглари чўзиқ, учи ингичка, юқори барглари йирик зич жойлашган. Гуллари сариқ, қизғиш ва зарғолдоқ рангида. Сўлиганда қизил рангга киради. Уруғи чўзинчоқ, иккита қирраси кўриниб туради, ичи мағиз билан тўла.</a:t>
            </a:r>
            <a:endParaRPr lang="ru-RU" sz="2400"/>
          </a:p>
        </p:txBody>
      </p:sp>
      <p:sp>
        <p:nvSpPr>
          <p:cNvPr id="4" name="Заголовок 3"/>
          <p:cNvSpPr>
            <a:spLocks noGrp="1"/>
          </p:cNvSpPr>
          <p:nvPr>
            <p:ph type="title"/>
          </p:nvPr>
        </p:nvSpPr>
        <p:spPr>
          <a:xfrm>
            <a:off x="395536" y="-657225"/>
            <a:ext cx="8243887" cy="1314450"/>
          </a:xfrm>
        </p:spPr>
        <p:txBody>
          <a:bodyPr/>
          <a:lstStyle/>
          <a:p>
            <a:r>
              <a:rPr lang="uz-Cyrl-UZ" b="1">
                <a:effectLst/>
              </a:rPr>
              <a:t>Милютин-114</a:t>
            </a:r>
            <a:endParaRPr lang="ru-RU"/>
          </a:p>
        </p:txBody>
      </p:sp>
      <p:pic>
        <p:nvPicPr>
          <p:cNvPr id="12290" name="Picture 2" descr="Картинки по запросу сорт сафлора милютин 1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9" y="994121"/>
            <a:ext cx="2994975" cy="1981969"/>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Картинки по запросу сорт сафлора милютин 114"/>
          <p:cNvSpPr>
            <a:spLocks noChangeAspect="1" noChangeArrowheads="1"/>
          </p:cNvSpPr>
          <p:nvPr/>
        </p:nvSpPr>
        <p:spPr bwMode="auto">
          <a:xfrm>
            <a:off x="63500" y="-136525"/>
            <a:ext cx="2228850" cy="20478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2294" name="Picture 6" descr="Картинки по запросу сорт сафлора милютин 1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0" y="3429000"/>
            <a:ext cx="2898421" cy="26630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uz-Cyrl-UZ" sz="2000" b="1">
                <a:effectLst/>
              </a:rPr>
              <a:t> </a:t>
            </a:r>
            <a:r>
              <a:rPr lang="uz-Cyrl-UZ" sz="2700" b="1" i="1">
                <a:solidFill>
                  <a:srgbClr val="0033CC"/>
                </a:solidFill>
                <a:effectLst/>
              </a:rPr>
              <a:t>“Ғаллаорол” нави</a:t>
            </a:r>
            <a:endParaRPr lang="ru-RU" sz="3100" b="1" i="1" cap="all">
              <a:ln w="9000" cmpd="sng">
                <a:solidFill>
                  <a:schemeClr val="accent4">
                    <a:shade val="50000"/>
                    <a:satMod val="120000"/>
                  </a:schemeClr>
                </a:solidFill>
                <a:prstDash val="solid"/>
              </a:ln>
              <a:solidFill>
                <a:srgbClr val="0033CC"/>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32" y="571480"/>
            <a:ext cx="9072594" cy="2643206"/>
          </a:xfrm>
        </p:spPr>
        <p:style>
          <a:lnRef idx="1">
            <a:schemeClr val="accent1"/>
          </a:lnRef>
          <a:fillRef idx="3">
            <a:schemeClr val="accent1"/>
          </a:fillRef>
          <a:effectRef idx="2">
            <a:schemeClr val="accent1"/>
          </a:effectRef>
          <a:fontRef idx="minor">
            <a:schemeClr val="lt1"/>
          </a:fontRef>
        </p:style>
        <p:txBody>
          <a:bodyPr>
            <a:noAutofit/>
          </a:bodyPr>
          <a:lstStyle/>
          <a:p>
            <a:pPr marL="185738" indent="442913" algn="just">
              <a:lnSpc>
                <a:spcPct val="90000"/>
              </a:lnSpc>
            </a:pPr>
            <a:r>
              <a:rPr lang="uz-Cyrl-UZ" sz="2000"/>
              <a:t>Туркистон типига мансуб бўлиб, Эрон 355 рақамли намунасидан якка танлаш йўли билан </a:t>
            </a:r>
            <a:r>
              <a:rPr lang="uz-Cyrl-UZ" sz="2000" smtClean="0"/>
              <a:t>яратилган. </a:t>
            </a:r>
            <a:r>
              <a:rPr lang="uz-Cyrl-UZ" sz="2000"/>
              <a:t>Ўсимликнинг барг четлари ва учида 0,5-0,7 м.ли катталикдаги майда тиканлари </a:t>
            </a:r>
            <a:r>
              <a:rPr lang="uz-Cyrl-UZ" sz="2000" smtClean="0"/>
              <a:t>мавжуд. </a:t>
            </a:r>
            <a:r>
              <a:rPr lang="uz-Cyrl-UZ" sz="2000"/>
              <a:t>.Савати ўртача катталикда,бир саватда 29-36 тагача дон,бир ўсимликда 14 16 тагача саватлар мавжуд, 1000 та дон оғирлиги 39-43 граммгача,дон таркибидаги ёғ миқдори 25..30 фоизни ташкил қилади.Навнинг ўртача ҳосилдорлиги 10...11 ц\га бўлиб,”Милютин-114” навига нисбатан бир ҳафта олдин пишиб етилади</a:t>
            </a:r>
            <a:endParaRPr lang="ru-RU" sz="2000" b="1" dirty="0" smtClean="0"/>
          </a:p>
        </p:txBody>
      </p:sp>
      <p:pic>
        <p:nvPicPr>
          <p:cNvPr id="13314" name="Picture 2" descr="Картинки по запросу сафлоровое масло"/>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64856" y="3389336"/>
            <a:ext cx="4404095" cy="2643956"/>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биология сафлор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245" y="3214686"/>
            <a:ext cx="3695700"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14"/>
            <a:ext cx="8686800" cy="838200"/>
          </a:xfrm>
        </p:spPr>
        <p:txBody>
          <a:bodyPr/>
          <a:lstStyle/>
          <a:p>
            <a:r>
              <a:rPr lang="uz-Cyrl-UZ" b="1">
                <a:effectLst/>
              </a:rPr>
              <a:t>Махсар касалликлари</a:t>
            </a:r>
            <a:endParaRPr lang="ru-RU"/>
          </a:p>
        </p:txBody>
      </p:sp>
      <p:sp>
        <p:nvSpPr>
          <p:cNvPr id="251907" name="Rectangle 3"/>
          <p:cNvSpPr>
            <a:spLocks noGrp="1" noChangeArrowheads="1"/>
          </p:cNvSpPr>
          <p:nvPr>
            <p:ph idx="1"/>
          </p:nvPr>
        </p:nvSpPr>
        <p:spPr>
          <a:xfrm>
            <a:off x="171480" y="1071546"/>
            <a:ext cx="8758238" cy="2501470"/>
          </a:xfrm>
        </p:spPr>
        <p:txBody>
          <a:bodyPr>
            <a:noAutofit/>
          </a:bodyPr>
          <a:lstStyle/>
          <a:p>
            <a:pPr algn="just"/>
            <a:r>
              <a:rPr lang="uz-Cyrl-UZ" sz="2000" b="1" i="1"/>
              <a:t>Кўк чириш</a:t>
            </a:r>
            <a:r>
              <a:rPr lang="uz-Cyrl-UZ" sz="2000" i="1"/>
              <a:t>. </a:t>
            </a:r>
            <a:r>
              <a:rPr lang="uz-Cyrl-UZ" sz="2000"/>
              <a:t>Бу касалликларни ҳам махсар замбурғлари чақиради</a:t>
            </a:r>
            <a:r>
              <a:rPr lang="uz-Cyrl-UZ" sz="2000" b="1"/>
              <a:t>. </a:t>
            </a:r>
            <a:r>
              <a:rPr lang="uz-Cyrl-UZ" sz="2000"/>
              <a:t>Касалланганўсимликларнинг айрим туплари ва шохлари сўлиб қолади, сўлиган барглари кўнғир рангга киради,поялари чириб, хўл модда ҳосил қилади. Махсар ўсимлиги бирнеча хил касалликлар билан касалланади.</a:t>
            </a:r>
            <a:endParaRPr lang="ru-RU" sz="2000"/>
          </a:p>
          <a:p>
            <a:pPr algn="just"/>
            <a:r>
              <a:rPr lang="uz-Cyrl-UZ" sz="2000" b="1" i="1"/>
              <a:t>Занг</a:t>
            </a:r>
            <a:r>
              <a:rPr lang="uz-Cyrl-UZ" sz="2000"/>
              <a:t> билан касалланганда баргининг орқа томонида зарғалдоқ рангли шишлар пайдо бўлади.Кейинчалик бу доғлар кўнғир ёки қора рангга киради.Зарарланган ўсимлик сарғайиб, барглари сўлади</a:t>
            </a:r>
            <a:endParaRPr lang="ru-RU" sz="2000" dirty="0"/>
          </a:p>
        </p:txBody>
      </p:sp>
      <p:pic>
        <p:nvPicPr>
          <p:cNvPr id="14338" name="Picture 2" descr="Картинки по запросу болезни сафлора"/>
          <p:cNvPicPr>
            <a:picLocks noChangeAspect="1" noChangeArrowheads="1"/>
          </p:cNvPicPr>
          <p:nvPr/>
        </p:nvPicPr>
        <p:blipFill rotWithShape="1">
          <a:blip r:embed="rId2">
            <a:extLst>
              <a:ext uri="{28A0092B-C50C-407E-A947-70E740481C1C}">
                <a14:useLocalDpi xmlns:a14="http://schemas.microsoft.com/office/drawing/2010/main" val="0"/>
              </a:ext>
            </a:extLst>
          </a:blip>
          <a:srcRect b="12035"/>
          <a:stretch/>
        </p:blipFill>
        <p:spPr bwMode="auto">
          <a:xfrm>
            <a:off x="4355976" y="3719494"/>
            <a:ext cx="4486275" cy="2957662"/>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болезни сафлор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378" y="3933056"/>
            <a:ext cx="3888570" cy="243035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51520" y="548680"/>
            <a:ext cx="8569325" cy="3312368"/>
          </a:xfrm>
        </p:spPr>
        <p:txBody>
          <a:bodyPr>
            <a:noAutofit/>
          </a:bodyPr>
          <a:lstStyle/>
          <a:p>
            <a:pPr marL="0" indent="715963" algn="just">
              <a:lnSpc>
                <a:spcPct val="80000"/>
              </a:lnSpc>
              <a:tabLst>
                <a:tab pos="88900" algn="l"/>
              </a:tabLst>
            </a:pPr>
            <a:r>
              <a:rPr lang="ru-RU" sz="2400" b="1" i="1"/>
              <a:t>К</a:t>
            </a:r>
            <a:r>
              <a:rPr lang="uz-Cyrl-UZ" sz="2400" b="1" i="1"/>
              <a:t>ў</a:t>
            </a:r>
            <a:r>
              <a:rPr lang="ru-RU" sz="2400" b="1" i="1"/>
              <a:t>н</a:t>
            </a:r>
            <a:r>
              <a:rPr lang="uz-Cyrl-UZ" sz="2400" b="1" i="1"/>
              <a:t>ғ</a:t>
            </a:r>
            <a:r>
              <a:rPr lang="ru-RU" sz="2400" b="1" i="1"/>
              <a:t>ир рангли барг касаллиги</a:t>
            </a:r>
            <a:r>
              <a:rPr lang="uz-Cyrl-UZ" sz="2400"/>
              <a:t> - ҳ</a:t>
            </a:r>
            <a:r>
              <a:rPr lang="ru-RU" sz="2400"/>
              <a:t>аммахсарда к</a:t>
            </a:r>
            <a:r>
              <a:rPr lang="uz-Cyrl-UZ" sz="2400"/>
              <a:t>ў</a:t>
            </a:r>
            <a:r>
              <a:rPr lang="ru-RU" sz="2400"/>
              <a:t>п учрайди. Бунда махсар баргининг юза кисмида думалок кўнғир доғлар пайдо бўлади, улар аста - секин қўшилиб, катта доғга айланади. Касалланган барглар сарғайиб, қурийди. Махсарга касалликлар бошка ўсимликларга нисбатанкучсиз таъсир этади. Касалланса хам унинг хосилдорлиги кескин пасайиб кетмайди</a:t>
            </a:r>
            <a:r>
              <a:rPr lang="ru-RU" sz="2400" smtClean="0"/>
              <a:t>.</a:t>
            </a:r>
          </a:p>
          <a:p>
            <a:pPr marL="0" indent="715963" algn="just">
              <a:lnSpc>
                <a:spcPct val="80000"/>
              </a:lnSpc>
              <a:tabLst>
                <a:tab pos="88900" algn="l"/>
              </a:tabLst>
            </a:pPr>
            <a:r>
              <a:rPr lang="uz-Cyrl-UZ" sz="2400" b="1" i="1"/>
              <a:t>Махсар занги</a:t>
            </a:r>
            <a:r>
              <a:rPr lang="uz-Cyrl-UZ" sz="2400" i="1"/>
              <a:t> - </a:t>
            </a:r>
            <a:r>
              <a:rPr lang="uz-Cyrl-UZ" sz="2400"/>
              <a:t>касаллигини Puccihia Carthami Cord замбуруғи чакиради. Махсар занги касаллнги хамма кўринишлари бўйича худди кунгабоқар зангини эслатади. Махсар занги споралари хам ўсимлик қолдиқларида сақланиб қолади</a:t>
            </a:r>
            <a:endParaRPr lang="ru-RU" sz="2800" dirty="0" smtClean="0">
              <a:solidFill>
                <a:srgbClr val="0000FF"/>
              </a:solidFill>
              <a:latin typeface="Times New Roman" pitchFamily="18" charset="0"/>
            </a:endParaRPr>
          </a:p>
        </p:txBody>
      </p:sp>
      <p:pic>
        <p:nvPicPr>
          <p:cNvPr id="15362" name="Picture 2" descr="Картинки по запросу болезни сафлора"/>
          <p:cNvPicPr>
            <a:picLocks noChangeAspect="1" noChangeArrowheads="1"/>
          </p:cNvPicPr>
          <p:nvPr/>
        </p:nvPicPr>
        <p:blipFill rotWithShape="1">
          <a:blip r:embed="rId2">
            <a:extLst>
              <a:ext uri="{28A0092B-C50C-407E-A947-70E740481C1C}">
                <a14:useLocalDpi xmlns:a14="http://schemas.microsoft.com/office/drawing/2010/main" val="0"/>
              </a:ext>
            </a:extLst>
          </a:blip>
          <a:srcRect t="3169" b="9462"/>
          <a:stretch/>
        </p:blipFill>
        <p:spPr bwMode="auto">
          <a:xfrm>
            <a:off x="5365006" y="3821633"/>
            <a:ext cx="2276475" cy="2779514"/>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ржавчина сафлор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3933056"/>
            <a:ext cx="3345507" cy="267640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p:spPr>
        <p:style>
          <a:lnRef idx="3">
            <a:schemeClr val="lt1"/>
          </a:lnRef>
          <a:fillRef idx="1">
            <a:schemeClr val="accent4"/>
          </a:fillRef>
          <a:effectRef idx="1">
            <a:schemeClr val="accent4"/>
          </a:effectRef>
          <a:fontRef idx="minor">
            <a:schemeClr val="lt1"/>
          </a:fontRef>
        </p:style>
        <p:txBody>
          <a:bodyPr/>
          <a:lstStyle/>
          <a:p>
            <a:pPr eaLnBrk="1" hangingPunct="1">
              <a:defRPr/>
            </a:pPr>
            <a:r>
              <a:rPr lang="uz-Cyrl-UZ" sz="2400" b="1" i="1" smtClean="0">
                <a:solidFill>
                  <a:srgbClr val="FFFF00"/>
                </a:solidFill>
                <a:latin typeface="Times New Roman" pitchFamily="18" charset="0"/>
              </a:rPr>
              <a:t>Махсар бити</a:t>
            </a:r>
            <a:endParaRPr lang="ru-RU" sz="2400" dirty="0" smtClean="0">
              <a:solidFill>
                <a:srgbClr val="FFFF00"/>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noAutofit/>
          </a:bodyPr>
          <a:lstStyle/>
          <a:p>
            <a:pPr algn="just"/>
            <a:r>
              <a:rPr lang="uz-Cyrl-UZ" sz="2100" b="1" i="1"/>
              <a:t>Махсар бити</a:t>
            </a:r>
            <a:r>
              <a:rPr lang="uz-Cyrl-UZ" sz="2100" i="1"/>
              <a:t> - </a:t>
            </a:r>
            <a:r>
              <a:rPr lang="uz-Cyrl-UZ" sz="2100"/>
              <a:t>ҳам бошқа битларга ўхшаб ўсимликнинг барглари, пояси ва гулларига жойлашиб,хужайра ширасини сўриб умр кўради. Махсар битининг икки тури қанотлиси ва қанотсизи </a:t>
            </a:r>
            <a:r>
              <a:rPr lang="uz-Cyrl-UZ" sz="2100" smtClean="0"/>
              <a:t>бор</a:t>
            </a:r>
            <a:r>
              <a:rPr lang="uz-Cyrl-UZ" sz="2100"/>
              <a:t>. Қанотли бити бироз кичикроқ бўлиб, узунлиги 2,5 - 3,5 мм. Қанотсизи эса 2,5 - 4 мм. катгаликда, танаси қорамтир ёки тўқ жигаррангли ялтироқ бўлади.</a:t>
            </a:r>
            <a:endParaRPr lang="ru-RU" sz="2100"/>
          </a:p>
          <a:p>
            <a:pPr algn="just"/>
            <a:r>
              <a:rPr lang="uz-Cyrl-UZ" sz="2100"/>
              <a:t>Қанотсиз битнинг танаси нокка ўхшаб дўппайган, ноксимон. Қ</a:t>
            </a:r>
            <a:r>
              <a:rPr lang="ru-RU" sz="2100"/>
              <a:t>орнида </a:t>
            </a:r>
            <a:r>
              <a:rPr lang="uz-Cyrl-UZ" sz="2100"/>
              <a:t>қ</a:t>
            </a:r>
            <a:r>
              <a:rPr lang="ru-RU" sz="2100"/>
              <a:t>атор жойлашган тукли думбо</a:t>
            </a:r>
            <a:r>
              <a:rPr lang="uz-Cyrl-UZ" sz="2100"/>
              <a:t>қ</a:t>
            </a:r>
            <a:r>
              <a:rPr lang="ru-RU" sz="2100"/>
              <a:t>чалари бор. М</a:t>
            </a:r>
            <a:r>
              <a:rPr lang="uz-Cyrl-UZ" sz="2100"/>
              <a:t>ў</a:t>
            </a:r>
            <a:r>
              <a:rPr lang="ru-RU" sz="2100"/>
              <a:t>йлови танасидан калтаро</a:t>
            </a:r>
            <a:r>
              <a:rPr lang="uz-Cyrl-UZ" sz="2100"/>
              <a:t>қ</a:t>
            </a:r>
            <a:r>
              <a:rPr lang="ru-RU" sz="2100"/>
              <a:t>, шира с</a:t>
            </a:r>
            <a:r>
              <a:rPr lang="uz-Cyrl-UZ" sz="2100"/>
              <a:t>ў</a:t>
            </a:r>
            <a:r>
              <a:rPr lang="ru-RU" sz="2100"/>
              <a:t>риш найчаси ч</a:t>
            </a:r>
            <a:r>
              <a:rPr lang="uz-Cyrl-UZ" sz="2100"/>
              <a:t>ў</a:t>
            </a:r>
            <a:r>
              <a:rPr lang="ru-RU" sz="2100"/>
              <a:t>зинчо</a:t>
            </a:r>
            <a:r>
              <a:rPr lang="uz-Cyrl-UZ" sz="2100"/>
              <a:t>қ</a:t>
            </a:r>
            <a:r>
              <a:rPr lang="ru-RU" sz="2100"/>
              <a:t> б</a:t>
            </a:r>
            <a:r>
              <a:rPr lang="uz-Cyrl-UZ" sz="2100"/>
              <a:t>ў</a:t>
            </a:r>
            <a:r>
              <a:rPr lang="ru-RU" sz="2100"/>
              <a:t>либ, </a:t>
            </a:r>
            <a:r>
              <a:rPr lang="uz-Cyrl-UZ" sz="2100"/>
              <a:t>қ</a:t>
            </a:r>
            <a:r>
              <a:rPr lang="ru-RU" sz="2100"/>
              <a:t>ора рангда. </a:t>
            </a:r>
            <a:r>
              <a:rPr lang="uz-Cyrl-UZ" sz="2100"/>
              <a:t>Қ</a:t>
            </a:r>
            <a:r>
              <a:rPr lang="ru-RU" sz="2100"/>
              <a:t>анотли битнинг м</a:t>
            </a:r>
            <a:r>
              <a:rPr lang="uz-Cyrl-UZ" sz="2100"/>
              <a:t>ў</a:t>
            </a:r>
            <a:r>
              <a:rPr lang="ru-RU" sz="2100"/>
              <a:t>йлови танасидан к</a:t>
            </a:r>
            <a:r>
              <a:rPr lang="uz-Cyrl-UZ" sz="2100"/>
              <a:t>ў</a:t>
            </a:r>
            <a:r>
              <a:rPr lang="ru-RU" sz="2100"/>
              <a:t>ра узунро</a:t>
            </a:r>
            <a:r>
              <a:rPr lang="uz-Cyrl-UZ" sz="2100"/>
              <a:t>қ. Қанотсиз бит овал, чўзинчоқ шаклда, мўйлови калта ва танасининг ярмича келади</a:t>
            </a:r>
            <a:endParaRPr lang="ru-RU" sz="2100" dirty="0" smtClean="0"/>
          </a:p>
        </p:txBody>
      </p:sp>
      <p:pic>
        <p:nvPicPr>
          <p:cNvPr id="16386"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4149080"/>
            <a:ext cx="2807046" cy="1905553"/>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Картинки по запросу тл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798" y="1434306"/>
            <a:ext cx="2095500" cy="20955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1" name="Rectangle 3"/>
          <p:cNvSpPr>
            <a:spLocks noGrp="1" noChangeArrowheads="1"/>
          </p:cNvSpPr>
          <p:nvPr>
            <p:ph type="body" idx="1"/>
          </p:nvPr>
        </p:nvSpPr>
        <p:spPr>
          <a:xfrm>
            <a:off x="457200" y="908050"/>
            <a:ext cx="8229600" cy="4959350"/>
          </a:xfrm>
        </p:spPr>
        <p:txBody>
          <a:bodyPr/>
          <a:lstStyle/>
          <a:p>
            <a:pPr algn="ctr">
              <a:buFont typeface="Wingdings" pitchFamily="2" charset="2"/>
              <a:buNone/>
            </a:pPr>
            <a:r>
              <a:rPr lang="uz-Cyrl-UZ" sz="6600">
                <a:solidFill>
                  <a:srgbClr val="0033CC"/>
                </a:solidFill>
                <a:latin typeface="Arial Black" pitchFamily="34" charset="0"/>
              </a:rPr>
              <a:t>ЭЪТИБОРИНГИЗ </a:t>
            </a:r>
          </a:p>
          <a:p>
            <a:pPr algn="ctr">
              <a:buFont typeface="Wingdings" pitchFamily="2" charset="2"/>
              <a:buNone/>
            </a:pPr>
            <a:r>
              <a:rPr lang="uz-Cyrl-UZ" sz="6600">
                <a:solidFill>
                  <a:srgbClr val="0033CC"/>
                </a:solidFill>
                <a:latin typeface="Arial Black" pitchFamily="34" charset="0"/>
              </a:rPr>
              <a:t>У Ч У Н  </a:t>
            </a:r>
          </a:p>
          <a:p>
            <a:pPr algn="ctr">
              <a:buFont typeface="Wingdings" pitchFamily="2" charset="2"/>
              <a:buNone/>
            </a:pPr>
            <a:r>
              <a:rPr lang="uz-Cyrl-UZ" sz="6600">
                <a:solidFill>
                  <a:srgbClr val="0033CC"/>
                </a:solidFill>
                <a:latin typeface="Arial Black" pitchFamily="34" charset="0"/>
              </a:rPr>
              <a:t>РАХМАТ !!!</a:t>
            </a:r>
            <a:endParaRPr lang="ru-RU" sz="6600">
              <a:solidFill>
                <a:srgbClr val="0033CC"/>
              </a:solidFill>
              <a:latin typeface="Arial Black" pitchFamily="34"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435e2fd9cba8fcde733765566c836baf16d1f9a"/>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3.xml.rels><?xml version="1.0" encoding="UTF-8" standalone="yes"?>
<Relationships xmlns="http://schemas.openxmlformats.org/package/2006/relationships"><Relationship Id="rId1" Type="http://schemas.openxmlformats.org/officeDocument/2006/relationships/image" Target="../media/image4.jpeg"/></Relationships>
</file>

<file path=ppt/theme/_rels/theme8.xml.rels><?xml version="1.0" encoding="UTF-8" standalone="yes"?>
<Relationships xmlns="http://schemas.openxmlformats.org/package/2006/relationships"><Relationship Id="rId1" Type="http://schemas.openxmlformats.org/officeDocument/2006/relationships/image" Target="../media/image5.jpeg"/></Relationships>
</file>

<file path=ppt/theme/_rels/theme9.xml.rels><?xml version="1.0" encoding="UTF-8" standalone="yes"?>
<Relationships xmlns="http://schemas.openxmlformats.org/package/2006/relationships"><Relationship Id="rId1" Type="http://schemas.openxmlformats.org/officeDocument/2006/relationships/image" Target="../media/image4.jpeg"/></Relationships>
</file>

<file path=ppt/theme/_rels/them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3.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9.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10.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1.xml><?xml version="1.0" encoding="utf-8"?>
<a:theme xmlns:a="http://schemas.openxmlformats.org/drawingml/2006/main" name="1_Соревнование">
  <a:themeElements>
    <a:clrScheme name="Другая 8">
      <a:dk1>
        <a:srgbClr val="00B050"/>
      </a:dk1>
      <a:lt1>
        <a:srgbClr val="00B050"/>
      </a:lt1>
      <a:dk2>
        <a:srgbClr val="FFFF00"/>
      </a:dk2>
      <a:lt2>
        <a:srgbClr val="E7DEC9"/>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fontScheme name="Соревнование">
      <a:majorFont>
        <a:latin typeface="Arial"/>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Соревнование 1">
        <a:dk1>
          <a:srgbClr val="5C1F00"/>
        </a:dk1>
        <a:lt1>
          <a:srgbClr val="FFFFFF"/>
        </a:lt1>
        <a:dk2>
          <a:srgbClr val="990000"/>
        </a:dk2>
        <a:lt2>
          <a:srgbClr val="FFF9BB"/>
        </a:lt2>
        <a:accent1>
          <a:srgbClr val="FF3300"/>
        </a:accent1>
        <a:accent2>
          <a:srgbClr val="B86D52"/>
        </a:accent2>
        <a:accent3>
          <a:srgbClr val="CAAAAA"/>
        </a:accent3>
        <a:accent4>
          <a:srgbClr val="DADADA"/>
        </a:accent4>
        <a:accent5>
          <a:srgbClr val="FFADAA"/>
        </a:accent5>
        <a:accent6>
          <a:srgbClr val="A66249"/>
        </a:accent6>
        <a:hlink>
          <a:srgbClr val="FF9900"/>
        </a:hlink>
        <a:folHlink>
          <a:srgbClr val="FFCC66"/>
        </a:folHlink>
      </a:clrScheme>
      <a:clrMap bg1="dk2" tx1="lt1" bg2="dk1" tx2="lt2" accent1="accent1" accent2="accent2" accent3="accent3" accent4="accent4" accent5="accent5" accent6="accent6" hlink="hlink" folHlink="folHlink"/>
    </a:extraClrScheme>
    <a:extraClrScheme>
      <a:clrScheme name="Соревнование 2">
        <a:dk1>
          <a:srgbClr val="800000"/>
        </a:dk1>
        <a:lt1>
          <a:srgbClr val="FFFFFF"/>
        </a:lt1>
        <a:dk2>
          <a:srgbClr val="FF9900"/>
        </a:dk2>
        <a:lt2>
          <a:srgbClr val="FFFF99"/>
        </a:lt2>
        <a:accent1>
          <a:srgbClr val="FF5050"/>
        </a:accent1>
        <a:accent2>
          <a:srgbClr val="CC3300"/>
        </a:accent2>
        <a:accent3>
          <a:srgbClr val="FFCAAA"/>
        </a:accent3>
        <a:accent4>
          <a:srgbClr val="DADADA"/>
        </a:accent4>
        <a:accent5>
          <a:srgbClr val="FFB3B3"/>
        </a:accent5>
        <a:accent6>
          <a:srgbClr val="B92D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Соревнование 3">
        <a:dk1>
          <a:srgbClr val="2A5400"/>
        </a:dk1>
        <a:lt1>
          <a:srgbClr val="FFFFFF"/>
        </a:lt1>
        <a:dk2>
          <a:srgbClr val="4A9400"/>
        </a:dk2>
        <a:lt2>
          <a:srgbClr val="F3F2D9"/>
        </a:lt2>
        <a:accent1>
          <a:srgbClr val="99CC00"/>
        </a:accent1>
        <a:accent2>
          <a:srgbClr val="6B4A39"/>
        </a:accent2>
        <a:accent3>
          <a:srgbClr val="B1C8AA"/>
        </a:accent3>
        <a:accent4>
          <a:srgbClr val="DADADA"/>
        </a:accent4>
        <a:accent5>
          <a:srgbClr val="CAE2AA"/>
        </a:accent5>
        <a:accent6>
          <a:srgbClr val="604233"/>
        </a:accent6>
        <a:hlink>
          <a:srgbClr val="E2BC5E"/>
        </a:hlink>
        <a:folHlink>
          <a:srgbClr val="AB7F6B"/>
        </a:folHlink>
      </a:clrScheme>
      <a:clrMap bg1="dk2" tx1="lt1" bg2="dk1" tx2="lt2" accent1="accent1" accent2="accent2" accent3="accent3" accent4="accent4" accent5="accent5" accent6="accent6" hlink="hlink" folHlink="folHlink"/>
    </a:extraClrScheme>
    <a:extraClrScheme>
      <a:clrScheme name="Соревнование 4">
        <a:dk1>
          <a:srgbClr val="005A58"/>
        </a:dk1>
        <a:lt1>
          <a:srgbClr val="FFFFFF"/>
        </a:lt1>
        <a:dk2>
          <a:srgbClr val="009E9A"/>
        </a:dk2>
        <a:lt2>
          <a:srgbClr val="C5EBE4"/>
        </a:lt2>
        <a:accent1>
          <a:srgbClr val="0099CC"/>
        </a:accent1>
        <a:accent2>
          <a:srgbClr val="339933"/>
        </a:accent2>
        <a:accent3>
          <a:srgbClr val="AACCCA"/>
        </a:accent3>
        <a:accent4>
          <a:srgbClr val="DADADA"/>
        </a:accent4>
        <a:accent5>
          <a:srgbClr val="AACAE2"/>
        </a:accent5>
        <a:accent6>
          <a:srgbClr val="2D8A2D"/>
        </a:accent6>
        <a:hlink>
          <a:srgbClr val="00FF99"/>
        </a:hlink>
        <a:folHlink>
          <a:srgbClr val="4CD2D2"/>
        </a:folHlink>
      </a:clrScheme>
      <a:clrMap bg1="dk2" tx1="lt1" bg2="dk1" tx2="lt2" accent1="accent1" accent2="accent2" accent3="accent3" accent4="accent4" accent5="accent5" accent6="accent6" hlink="hlink" folHlink="folHlink"/>
    </a:extraClrScheme>
    <a:extraClrScheme>
      <a:clrScheme name="Соревнование 5">
        <a:dk1>
          <a:srgbClr val="000070"/>
        </a:dk1>
        <a:lt1>
          <a:srgbClr val="FFFFFF"/>
        </a:lt1>
        <a:dk2>
          <a:srgbClr val="0000FF"/>
        </a:dk2>
        <a:lt2>
          <a:srgbClr val="C5C5FF"/>
        </a:lt2>
        <a:accent1>
          <a:srgbClr val="0099FF"/>
        </a:accent1>
        <a:accent2>
          <a:srgbClr val="7883B4"/>
        </a:accent2>
        <a:accent3>
          <a:srgbClr val="AAAAFF"/>
        </a:accent3>
        <a:accent4>
          <a:srgbClr val="DADADA"/>
        </a:accent4>
        <a:accent5>
          <a:srgbClr val="AACAFF"/>
        </a:accent5>
        <a:accent6>
          <a:srgbClr val="6C76A3"/>
        </a:accent6>
        <a:hlink>
          <a:srgbClr val="00FFFF"/>
        </a:hlink>
        <a:folHlink>
          <a:srgbClr val="2DBF68"/>
        </a:folHlink>
      </a:clrScheme>
      <a:clrMap bg1="dk2" tx1="lt1" bg2="dk1" tx2="lt2" accent1="accent1" accent2="accent2" accent3="accent3" accent4="accent4" accent5="accent5" accent6="accent6" hlink="hlink" folHlink="folHlink"/>
    </a:extraClrScheme>
    <a:extraClrScheme>
      <a:clrScheme name="Соревнование 6">
        <a:dk1>
          <a:srgbClr val="4D4D4D"/>
        </a:dk1>
        <a:lt1>
          <a:srgbClr val="FFFFFF"/>
        </a:lt1>
        <a:dk2>
          <a:srgbClr val="8202E2"/>
        </a:dk2>
        <a:lt2>
          <a:srgbClr val="CCCCFF"/>
        </a:lt2>
        <a:accent1>
          <a:srgbClr val="CC99FF"/>
        </a:accent1>
        <a:accent2>
          <a:srgbClr val="666699"/>
        </a:accent2>
        <a:accent3>
          <a:srgbClr val="C1AAEE"/>
        </a:accent3>
        <a:accent4>
          <a:srgbClr val="DADADA"/>
        </a:accent4>
        <a:accent5>
          <a:srgbClr val="E2CAFF"/>
        </a:accent5>
        <a:accent6>
          <a:srgbClr val="5C5C8A"/>
        </a:accent6>
        <a:hlink>
          <a:srgbClr val="FF7C80"/>
        </a:hlink>
        <a:folHlink>
          <a:srgbClr val="FF5050"/>
        </a:folHlink>
      </a:clrScheme>
      <a:clrMap bg1="dk2" tx1="lt1" bg2="dk1" tx2="lt2" accent1="accent1" accent2="accent2" accent3="accent3" accent4="accent4" accent5="accent5" accent6="accent6" hlink="hlink" folHlink="folHlink"/>
    </a:extraClrScheme>
    <a:extraClrScheme>
      <a:clrScheme name="Соревнование 7">
        <a:dk1>
          <a:srgbClr val="575863"/>
        </a:dk1>
        <a:lt1>
          <a:srgbClr val="FFFFFF"/>
        </a:lt1>
        <a:dk2>
          <a:srgbClr val="818982"/>
        </a:dk2>
        <a:lt2>
          <a:srgbClr val="EAEAEA"/>
        </a:lt2>
        <a:accent1>
          <a:srgbClr val="CC6600"/>
        </a:accent1>
        <a:accent2>
          <a:srgbClr val="A4A686"/>
        </a:accent2>
        <a:accent3>
          <a:srgbClr val="C1C4C1"/>
        </a:accent3>
        <a:accent4>
          <a:srgbClr val="DADADA"/>
        </a:accent4>
        <a:accent5>
          <a:srgbClr val="E2B8AA"/>
        </a:accent5>
        <a:accent6>
          <a:srgbClr val="949679"/>
        </a:accent6>
        <a:hlink>
          <a:srgbClr val="CCCC00"/>
        </a:hlink>
        <a:folHlink>
          <a:srgbClr val="CC9900"/>
        </a:folHlink>
      </a:clrScheme>
      <a:clrMap bg1="dk2" tx1="lt1" bg2="dk1" tx2="lt2" accent1="accent1" accent2="accent2" accent3="accent3" accent4="accent4" accent5="accent5" accent6="accent6" hlink="hlink" folHlink="folHlink"/>
    </a:extraClrScheme>
    <a:extraClrScheme>
      <a:clrScheme name="Соревнование 8">
        <a:dk1>
          <a:srgbClr val="000000"/>
        </a:dk1>
        <a:lt1>
          <a:srgbClr val="FFFFFF"/>
        </a:lt1>
        <a:dk2>
          <a:srgbClr val="000000"/>
        </a:dk2>
        <a:lt2>
          <a:srgbClr val="CDCDCD"/>
        </a:lt2>
        <a:accent1>
          <a:srgbClr val="CDD9F7"/>
        </a:accent1>
        <a:accent2>
          <a:srgbClr val="99FF33"/>
        </a:accent2>
        <a:accent3>
          <a:srgbClr val="FFFFFF"/>
        </a:accent3>
        <a:accent4>
          <a:srgbClr val="000000"/>
        </a:accent4>
        <a:accent5>
          <a:srgbClr val="E3E9FA"/>
        </a:accent5>
        <a:accent6>
          <a:srgbClr val="8AE72D"/>
        </a:accent6>
        <a:hlink>
          <a:srgbClr val="0033CC"/>
        </a:hlink>
        <a:folHlink>
          <a:srgbClr val="6699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Competition</Template>
  <TotalTime>1415</TotalTime>
  <Words>1087</Words>
  <Application>Microsoft Office PowerPoint</Application>
  <PresentationFormat>Экран (4:3)</PresentationFormat>
  <Paragraphs>46</Paragraphs>
  <Slides>17</Slides>
  <Notes>0</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11</vt:i4>
      </vt:variant>
      <vt:variant>
        <vt:lpstr>Заголовки слайдов</vt:lpstr>
      </vt:variant>
      <vt:variant>
        <vt:i4>17</vt:i4>
      </vt:variant>
    </vt:vector>
  </HeadingPairs>
  <TitlesOfParts>
    <vt:vector size="42" baseType="lpstr">
      <vt:lpstr>Arial</vt:lpstr>
      <vt:lpstr>Arial Black</vt:lpstr>
      <vt:lpstr>Calibri</vt:lpstr>
      <vt:lpstr>Constantia</vt:lpstr>
      <vt:lpstr>Corbel</vt:lpstr>
      <vt:lpstr>Franklin Gothic Book</vt:lpstr>
      <vt:lpstr>Franklin Gothic Medium</vt:lpstr>
      <vt:lpstr>Gill Sans MT</vt:lpstr>
      <vt:lpstr>Time RomanUz</vt:lpstr>
      <vt:lpstr>Times New Roman</vt:lpstr>
      <vt:lpstr>Trebuchet MS</vt:lpstr>
      <vt:lpstr>Verdana</vt:lpstr>
      <vt:lpstr>Wingdings</vt:lpstr>
      <vt:lpstr>Wingdings 2</vt:lpstr>
      <vt:lpstr>Трек</vt:lpstr>
      <vt:lpstr>Солнцестояние</vt:lpstr>
      <vt:lpstr>Поток</vt:lpstr>
      <vt:lpstr>Тема Office</vt:lpstr>
      <vt:lpstr>1_Тема Office</vt:lpstr>
      <vt:lpstr>2_Тема Office</vt:lpstr>
      <vt:lpstr>Balloons</vt:lpstr>
      <vt:lpstr>Изящная</vt:lpstr>
      <vt:lpstr>1_Поток</vt:lpstr>
      <vt:lpstr>1_Трек</vt:lpstr>
      <vt:lpstr>1_Соревнование</vt:lpstr>
      <vt:lpstr>Презентация PowerPoint</vt:lpstr>
      <vt:lpstr>Махсарнинг халқ хўжалигидаги аҳамияти</vt:lpstr>
      <vt:lpstr>Махсарнинг мойи чала қурийдиган мой бўлиб, олиф, лак буёқ ишлаб чиқаришда кўплаб ишлатилади. Махсарнинг гултож баргларидан медицинада эфир мойлари олиш учун, кондитерлик саноатида бебахо ранг берувчи модда сифатида фойдаланилади. Махсарнинг кунжараси чорва моллари учун тўйимли озуқа хисобаланади, аммо пўчоғи ва мағзининг пўстининг ажратиб ташланиши керак, акс холда кунжараси аччиқ бўлади. Шу сабабли пўчоғи ёқилғи сифатида ишлатилади</vt:lpstr>
      <vt:lpstr>ТАРИХИ</vt:lpstr>
      <vt:lpstr>Экин майдони</vt:lpstr>
      <vt:lpstr>Систематикаси</vt:lpstr>
      <vt:lpstr>Махсар ўсимлигини тузилиш</vt:lpstr>
      <vt:lpstr>Махсарнинг биологик хусусиятлари</vt:lpstr>
      <vt:lpstr>Презентация PowerPoint</vt:lpstr>
      <vt:lpstr>Презентация PowerPoint</vt:lpstr>
      <vt:lpstr>Махсар навлари</vt:lpstr>
      <vt:lpstr>Милютин-114</vt:lpstr>
      <vt:lpstr> “Ғаллаорол” нави</vt:lpstr>
      <vt:lpstr>Махсар касалликлари</vt:lpstr>
      <vt:lpstr>Презентация PowerPoint</vt:lpstr>
      <vt:lpstr>Махсар бити</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259</cp:revision>
  <dcterms:created xsi:type="dcterms:W3CDTF">2006-02-18T09:24:02Z</dcterms:created>
  <dcterms:modified xsi:type="dcterms:W3CDTF">2018-10-12T10:54:30Z</dcterms:modified>
</cp:coreProperties>
</file>