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7.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9.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0.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 id="2147483717" r:id="rId2"/>
    <p:sldMasterId id="2147483741" r:id="rId3"/>
    <p:sldMasterId id="2147483753" r:id="rId4"/>
    <p:sldMasterId id="2147483777" r:id="rId5"/>
    <p:sldMasterId id="2147483807" r:id="rId6"/>
    <p:sldMasterId id="2147483821" r:id="rId7"/>
    <p:sldMasterId id="2147483833" r:id="rId8"/>
    <p:sldMasterId id="2147483847" r:id="rId9"/>
    <p:sldMasterId id="2147483859" r:id="rId10"/>
    <p:sldMasterId id="2147483871" r:id="rId11"/>
  </p:sldMasterIdLst>
  <p:notesMasterIdLst>
    <p:notesMasterId r:id="rId33"/>
  </p:notesMasterIdLst>
  <p:sldIdLst>
    <p:sldId id="404" r:id="rId12"/>
    <p:sldId id="370" r:id="rId13"/>
    <p:sldId id="405" r:id="rId14"/>
    <p:sldId id="418" r:id="rId15"/>
    <p:sldId id="326" r:id="rId16"/>
    <p:sldId id="406" r:id="rId17"/>
    <p:sldId id="394" r:id="rId18"/>
    <p:sldId id="419" r:id="rId19"/>
    <p:sldId id="420" r:id="rId20"/>
    <p:sldId id="421" r:id="rId21"/>
    <p:sldId id="422" r:id="rId22"/>
    <p:sldId id="423" r:id="rId23"/>
    <p:sldId id="396" r:id="rId24"/>
    <p:sldId id="407" r:id="rId25"/>
    <p:sldId id="408" r:id="rId26"/>
    <p:sldId id="409" r:id="rId27"/>
    <p:sldId id="424" r:id="rId28"/>
    <p:sldId id="427" r:id="rId29"/>
    <p:sldId id="426" r:id="rId30"/>
    <p:sldId id="428" r:id="rId31"/>
    <p:sldId id="334" r:id="rId32"/>
  </p:sldIdLst>
  <p:sldSz cx="9144000" cy="6858000" type="screen4x3"/>
  <p:notesSz cx="6858000" cy="9144000"/>
  <p:custDataLst>
    <p:tags r:id="rId3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FF99"/>
    <a:srgbClr val="007434"/>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904" autoAdjust="0"/>
    <p:restoredTop sz="94660"/>
  </p:normalViewPr>
  <p:slideViewPr>
    <p:cSldViewPr>
      <p:cViewPr varScale="1">
        <p:scale>
          <a:sx n="67" d="100"/>
          <a:sy n="67" d="100"/>
        </p:scale>
        <p:origin x="156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tags" Target="tags/tag1.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607110-B984-4C1A-956C-24E9B2EFE251}"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ru-RU"/>
        </a:p>
      </dgm:t>
    </dgm:pt>
    <dgm:pt modelId="{A351BE85-1383-44A1-9C35-E91ECCA4BB30}">
      <dgm:prSet custT="1"/>
      <dgm:spPr/>
      <dgm:t>
        <a:bodyPr/>
        <a:lstStyle/>
        <a:p>
          <a:pPr rtl="0"/>
          <a:r>
            <a:rPr lang="uz-Cyrl-UZ" sz="1800" smtClean="0"/>
            <a:t>Зиғирни фақат толаси учун етиштириш. Бунда бўйи баланд (110 см) толали зиғир экилиб, унинг поясидан тола олинади.  </a:t>
          </a:r>
          <a:endParaRPr lang="ru-RU" sz="1800" b="1"/>
        </a:p>
      </dgm:t>
    </dgm:pt>
    <dgm:pt modelId="{7FB40956-C575-4DC3-85CC-AE51BFB13194}" type="parTrans" cxnId="{D28F0EC3-B8B2-4F36-B067-73EDFD431AF2}">
      <dgm:prSet/>
      <dgm:spPr/>
      <dgm:t>
        <a:bodyPr/>
        <a:lstStyle/>
        <a:p>
          <a:endParaRPr lang="ru-RU"/>
        </a:p>
      </dgm:t>
    </dgm:pt>
    <dgm:pt modelId="{8DEF7B0F-CCE8-4332-B874-E30D64622AE8}" type="sibTrans" cxnId="{D28F0EC3-B8B2-4F36-B067-73EDFD431AF2}">
      <dgm:prSet/>
      <dgm:spPr/>
      <dgm:t>
        <a:bodyPr/>
        <a:lstStyle/>
        <a:p>
          <a:endParaRPr lang="ru-RU"/>
        </a:p>
      </dgm:t>
    </dgm:pt>
    <dgm:pt modelId="{8F072337-CEB5-43D4-8203-1E258A09BDD8}">
      <dgm:prSet custT="1"/>
      <dgm:spPr/>
      <dgm:t>
        <a:bodyPr/>
        <a:lstStyle/>
        <a:p>
          <a:pPr rtl="0"/>
          <a:r>
            <a:rPr lang="uz-Cyrl-UZ" sz="1800" smtClean="0"/>
            <a:t>Уруғ олиш учун етиштириладиган зиғир. Бунинг бўйи паст бўлиб (30 - 40 см) мойли зиғир дейилади ва у факат уруғ учун экилади</a:t>
          </a:r>
          <a:endParaRPr lang="ru-RU" sz="1800" b="1"/>
        </a:p>
      </dgm:t>
    </dgm:pt>
    <dgm:pt modelId="{9DBF6A5B-D922-45E1-8D73-D67231ED90EE}" type="parTrans" cxnId="{1AB030A7-56B3-4250-9BEB-2FAD3394CB9B}">
      <dgm:prSet/>
      <dgm:spPr/>
      <dgm:t>
        <a:bodyPr/>
        <a:lstStyle/>
        <a:p>
          <a:endParaRPr lang="ru-RU"/>
        </a:p>
      </dgm:t>
    </dgm:pt>
    <dgm:pt modelId="{B455545D-A04F-48AD-A882-144030E9035C}" type="sibTrans" cxnId="{1AB030A7-56B3-4250-9BEB-2FAD3394CB9B}">
      <dgm:prSet/>
      <dgm:spPr/>
      <dgm:t>
        <a:bodyPr/>
        <a:lstStyle/>
        <a:p>
          <a:endParaRPr lang="ru-RU"/>
        </a:p>
      </dgm:t>
    </dgm:pt>
    <dgm:pt modelId="{D5613604-B7BB-4C98-AC53-556FF2E7CFEA}">
      <dgm:prSet custT="1"/>
      <dgm:spPr/>
      <dgm:t>
        <a:bodyPr/>
        <a:lstStyle/>
        <a:p>
          <a:pPr rtl="0"/>
          <a:r>
            <a:rPr lang="uz-Cyrl-UZ" sz="1800" smtClean="0"/>
            <a:t>Толаси ва уруғ олиш учун етиштириладиган зиғир. Толали зиғир эрта, поя етилмаган вақтида ўрилганда ундан юқори сифатли тола (16 - 30 %) ва уруғ олиш мумкин</a:t>
          </a:r>
          <a:endParaRPr lang="ru-RU" sz="1800" b="1"/>
        </a:p>
      </dgm:t>
    </dgm:pt>
    <dgm:pt modelId="{3DC43672-DD3A-44BC-8E66-8C08A84103E8}" type="parTrans" cxnId="{40B6BEE1-EA41-458B-9312-35EBFEC1247A}">
      <dgm:prSet/>
      <dgm:spPr/>
      <dgm:t>
        <a:bodyPr/>
        <a:lstStyle/>
        <a:p>
          <a:endParaRPr lang="ru-RU"/>
        </a:p>
      </dgm:t>
    </dgm:pt>
    <dgm:pt modelId="{97B663CA-A256-4166-9A4B-B03BA41B3945}" type="sibTrans" cxnId="{40B6BEE1-EA41-458B-9312-35EBFEC1247A}">
      <dgm:prSet/>
      <dgm:spPr/>
      <dgm:t>
        <a:bodyPr/>
        <a:lstStyle/>
        <a:p>
          <a:endParaRPr lang="ru-RU"/>
        </a:p>
      </dgm:t>
    </dgm:pt>
    <dgm:pt modelId="{3C117F96-98E9-4241-89E0-263A76D6ED99}" type="pres">
      <dgm:prSet presAssocID="{F0607110-B984-4C1A-956C-24E9B2EFE251}" presName="Name0" presStyleCnt="0">
        <dgm:presLayoutVars>
          <dgm:dir/>
          <dgm:animLvl val="lvl"/>
          <dgm:resizeHandles val="exact"/>
        </dgm:presLayoutVars>
      </dgm:prSet>
      <dgm:spPr/>
      <dgm:t>
        <a:bodyPr/>
        <a:lstStyle/>
        <a:p>
          <a:endParaRPr lang="ru-RU"/>
        </a:p>
      </dgm:t>
    </dgm:pt>
    <dgm:pt modelId="{8666552A-17C2-4260-8784-BCE9C40DC331}" type="pres">
      <dgm:prSet presAssocID="{A351BE85-1383-44A1-9C35-E91ECCA4BB30}" presName="linNode" presStyleCnt="0"/>
      <dgm:spPr/>
    </dgm:pt>
    <dgm:pt modelId="{699CCA3C-B93D-4334-B6CC-441130915D86}" type="pres">
      <dgm:prSet presAssocID="{A351BE85-1383-44A1-9C35-E91ECCA4BB30}" presName="parentText" presStyleLbl="node1" presStyleIdx="0" presStyleCnt="3" custScaleX="249529">
        <dgm:presLayoutVars>
          <dgm:chMax val="1"/>
          <dgm:bulletEnabled val="1"/>
        </dgm:presLayoutVars>
      </dgm:prSet>
      <dgm:spPr/>
      <dgm:t>
        <a:bodyPr/>
        <a:lstStyle/>
        <a:p>
          <a:endParaRPr lang="ru-RU"/>
        </a:p>
      </dgm:t>
    </dgm:pt>
    <dgm:pt modelId="{22B673C9-4D9B-40CA-A0CE-511225BBEEF6}" type="pres">
      <dgm:prSet presAssocID="{8DEF7B0F-CCE8-4332-B874-E30D64622AE8}" presName="sp" presStyleCnt="0"/>
      <dgm:spPr/>
    </dgm:pt>
    <dgm:pt modelId="{41790F77-FE68-467F-827A-6486E6B8B5BB}" type="pres">
      <dgm:prSet presAssocID="{8F072337-CEB5-43D4-8203-1E258A09BDD8}" presName="linNode" presStyleCnt="0"/>
      <dgm:spPr/>
    </dgm:pt>
    <dgm:pt modelId="{F717DF3E-F602-4FC3-B725-C0876E471A8D}" type="pres">
      <dgm:prSet presAssocID="{8F072337-CEB5-43D4-8203-1E258A09BDD8}" presName="parentText" presStyleLbl="node1" presStyleIdx="1" presStyleCnt="3" custScaleX="249529">
        <dgm:presLayoutVars>
          <dgm:chMax val="1"/>
          <dgm:bulletEnabled val="1"/>
        </dgm:presLayoutVars>
      </dgm:prSet>
      <dgm:spPr/>
      <dgm:t>
        <a:bodyPr/>
        <a:lstStyle/>
        <a:p>
          <a:endParaRPr lang="ru-RU"/>
        </a:p>
      </dgm:t>
    </dgm:pt>
    <dgm:pt modelId="{46AA791D-65AD-4D8A-9429-E36F9B094A92}" type="pres">
      <dgm:prSet presAssocID="{B455545D-A04F-48AD-A882-144030E9035C}" presName="sp" presStyleCnt="0"/>
      <dgm:spPr/>
    </dgm:pt>
    <dgm:pt modelId="{3993081B-FE08-487F-B956-91A753041BC8}" type="pres">
      <dgm:prSet presAssocID="{D5613604-B7BB-4C98-AC53-556FF2E7CFEA}" presName="linNode" presStyleCnt="0"/>
      <dgm:spPr/>
    </dgm:pt>
    <dgm:pt modelId="{53292BAB-BD45-41FC-9CED-140BA2C02B0F}" type="pres">
      <dgm:prSet presAssocID="{D5613604-B7BB-4C98-AC53-556FF2E7CFEA}" presName="parentText" presStyleLbl="node1" presStyleIdx="2" presStyleCnt="3" custScaleX="249529">
        <dgm:presLayoutVars>
          <dgm:chMax val="1"/>
          <dgm:bulletEnabled val="1"/>
        </dgm:presLayoutVars>
      </dgm:prSet>
      <dgm:spPr/>
      <dgm:t>
        <a:bodyPr/>
        <a:lstStyle/>
        <a:p>
          <a:endParaRPr lang="ru-RU"/>
        </a:p>
      </dgm:t>
    </dgm:pt>
  </dgm:ptLst>
  <dgm:cxnLst>
    <dgm:cxn modelId="{40B6BEE1-EA41-458B-9312-35EBFEC1247A}" srcId="{F0607110-B984-4C1A-956C-24E9B2EFE251}" destId="{D5613604-B7BB-4C98-AC53-556FF2E7CFEA}" srcOrd="2" destOrd="0" parTransId="{3DC43672-DD3A-44BC-8E66-8C08A84103E8}" sibTransId="{97B663CA-A256-4166-9A4B-B03BA41B3945}"/>
    <dgm:cxn modelId="{1AB030A7-56B3-4250-9BEB-2FAD3394CB9B}" srcId="{F0607110-B984-4C1A-956C-24E9B2EFE251}" destId="{8F072337-CEB5-43D4-8203-1E258A09BDD8}" srcOrd="1" destOrd="0" parTransId="{9DBF6A5B-D922-45E1-8D73-D67231ED90EE}" sibTransId="{B455545D-A04F-48AD-A882-144030E9035C}"/>
    <dgm:cxn modelId="{64ED8984-30A4-4070-B3F9-195ECF345299}" type="presOf" srcId="{A351BE85-1383-44A1-9C35-E91ECCA4BB30}" destId="{699CCA3C-B93D-4334-B6CC-441130915D86}" srcOrd="0" destOrd="0" presId="urn:microsoft.com/office/officeart/2005/8/layout/vList5"/>
    <dgm:cxn modelId="{7412037A-F660-4443-AA03-BE6003F662AC}" type="presOf" srcId="{D5613604-B7BB-4C98-AC53-556FF2E7CFEA}" destId="{53292BAB-BD45-41FC-9CED-140BA2C02B0F}" srcOrd="0" destOrd="0" presId="urn:microsoft.com/office/officeart/2005/8/layout/vList5"/>
    <dgm:cxn modelId="{6112D739-2FA5-49D8-9542-405410FD0420}" type="presOf" srcId="{8F072337-CEB5-43D4-8203-1E258A09BDD8}" destId="{F717DF3E-F602-4FC3-B725-C0876E471A8D}" srcOrd="0" destOrd="0" presId="urn:microsoft.com/office/officeart/2005/8/layout/vList5"/>
    <dgm:cxn modelId="{D28F0EC3-B8B2-4F36-B067-73EDFD431AF2}" srcId="{F0607110-B984-4C1A-956C-24E9B2EFE251}" destId="{A351BE85-1383-44A1-9C35-E91ECCA4BB30}" srcOrd="0" destOrd="0" parTransId="{7FB40956-C575-4DC3-85CC-AE51BFB13194}" sibTransId="{8DEF7B0F-CCE8-4332-B874-E30D64622AE8}"/>
    <dgm:cxn modelId="{EEFF67A1-991B-4A86-88BC-0B2376FD2321}" type="presOf" srcId="{F0607110-B984-4C1A-956C-24E9B2EFE251}" destId="{3C117F96-98E9-4241-89E0-263A76D6ED99}" srcOrd="0" destOrd="0" presId="urn:microsoft.com/office/officeart/2005/8/layout/vList5"/>
    <dgm:cxn modelId="{2DE172AF-9935-4B7F-A510-4E5DF396C5FB}" type="presParOf" srcId="{3C117F96-98E9-4241-89E0-263A76D6ED99}" destId="{8666552A-17C2-4260-8784-BCE9C40DC331}" srcOrd="0" destOrd="0" presId="urn:microsoft.com/office/officeart/2005/8/layout/vList5"/>
    <dgm:cxn modelId="{CDE27EEC-F9DF-4050-8116-58ABB9964EA2}" type="presParOf" srcId="{8666552A-17C2-4260-8784-BCE9C40DC331}" destId="{699CCA3C-B93D-4334-B6CC-441130915D86}" srcOrd="0" destOrd="0" presId="urn:microsoft.com/office/officeart/2005/8/layout/vList5"/>
    <dgm:cxn modelId="{0AD73226-1DBA-4D45-8DE8-AE8D9AF2D511}" type="presParOf" srcId="{3C117F96-98E9-4241-89E0-263A76D6ED99}" destId="{22B673C9-4D9B-40CA-A0CE-511225BBEEF6}" srcOrd="1" destOrd="0" presId="urn:microsoft.com/office/officeart/2005/8/layout/vList5"/>
    <dgm:cxn modelId="{7E3BF64B-DCFE-4D2E-B78B-397EF51EAD00}" type="presParOf" srcId="{3C117F96-98E9-4241-89E0-263A76D6ED99}" destId="{41790F77-FE68-467F-827A-6486E6B8B5BB}" srcOrd="2" destOrd="0" presId="urn:microsoft.com/office/officeart/2005/8/layout/vList5"/>
    <dgm:cxn modelId="{42FDEE33-ACCA-49CE-BB1A-2F813E0422E2}" type="presParOf" srcId="{41790F77-FE68-467F-827A-6486E6B8B5BB}" destId="{F717DF3E-F602-4FC3-B725-C0876E471A8D}" srcOrd="0" destOrd="0" presId="urn:microsoft.com/office/officeart/2005/8/layout/vList5"/>
    <dgm:cxn modelId="{BE823072-6823-4F0F-9D3B-6AD1FE3BEB1A}" type="presParOf" srcId="{3C117F96-98E9-4241-89E0-263A76D6ED99}" destId="{46AA791D-65AD-4D8A-9429-E36F9B094A92}" srcOrd="3" destOrd="0" presId="urn:microsoft.com/office/officeart/2005/8/layout/vList5"/>
    <dgm:cxn modelId="{390AF75D-BAE2-4B93-9AEF-D627FA7102E3}" type="presParOf" srcId="{3C117F96-98E9-4241-89E0-263A76D6ED99}" destId="{3993081B-FE08-487F-B956-91A753041BC8}" srcOrd="4" destOrd="0" presId="urn:microsoft.com/office/officeart/2005/8/layout/vList5"/>
    <dgm:cxn modelId="{6FDB5843-BD55-4C0A-83B6-17A0C5AFF31D}" type="presParOf" srcId="{3993081B-FE08-487F-B956-91A753041BC8}" destId="{53292BAB-BD45-41FC-9CED-140BA2C02B0F}"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0607110-B984-4C1A-956C-24E9B2EFE251}"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ru-RU"/>
        </a:p>
      </dgm:t>
    </dgm:pt>
    <dgm:pt modelId="{A351BE85-1383-44A1-9C35-E91ECCA4BB30}">
      <dgm:prSet custT="1"/>
      <dgm:spPr/>
      <dgm:t>
        <a:bodyPr/>
        <a:lstStyle/>
        <a:p>
          <a:pPr rtl="0"/>
          <a:r>
            <a:rPr lang="ru-RU" sz="1800" smtClean="0"/>
            <a:t>Евроосиё кенжа тури-</a:t>
          </a:r>
          <a:r>
            <a:rPr lang="en-US" sz="1800" i="1" smtClean="0"/>
            <a:t>subsp</a:t>
          </a:r>
          <a:r>
            <a:rPr lang="ru-RU" sz="1800" i="1" smtClean="0"/>
            <a:t>. </a:t>
          </a:r>
          <a:r>
            <a:rPr lang="en-US" sz="1800" i="1" smtClean="0"/>
            <a:t>eurasiaticum Vav</a:t>
          </a:r>
          <a:r>
            <a:rPr lang="ru-RU" sz="1800" i="1" smtClean="0"/>
            <a:t>.</a:t>
          </a:r>
          <a:r>
            <a:rPr lang="en-US" sz="1800" i="1" smtClean="0"/>
            <a:t>et Ell</a:t>
          </a:r>
          <a:r>
            <a:rPr lang="ru-RU" sz="1800" smtClean="0"/>
            <a:t>.</a:t>
          </a:r>
          <a:endParaRPr lang="ru-RU" sz="1800" b="1"/>
        </a:p>
      </dgm:t>
    </dgm:pt>
    <dgm:pt modelId="{7FB40956-C575-4DC3-85CC-AE51BFB13194}" type="parTrans" cxnId="{D28F0EC3-B8B2-4F36-B067-73EDFD431AF2}">
      <dgm:prSet/>
      <dgm:spPr/>
      <dgm:t>
        <a:bodyPr/>
        <a:lstStyle/>
        <a:p>
          <a:endParaRPr lang="ru-RU"/>
        </a:p>
      </dgm:t>
    </dgm:pt>
    <dgm:pt modelId="{8DEF7B0F-CCE8-4332-B874-E30D64622AE8}" type="sibTrans" cxnId="{D28F0EC3-B8B2-4F36-B067-73EDFD431AF2}">
      <dgm:prSet/>
      <dgm:spPr/>
      <dgm:t>
        <a:bodyPr/>
        <a:lstStyle/>
        <a:p>
          <a:endParaRPr lang="ru-RU"/>
        </a:p>
      </dgm:t>
    </dgm:pt>
    <dgm:pt modelId="{8F072337-CEB5-43D4-8203-1E258A09BDD8}">
      <dgm:prSet custT="1"/>
      <dgm:spPr/>
      <dgm:t>
        <a:bodyPr/>
        <a:lstStyle/>
        <a:p>
          <a:pPr rtl="0"/>
          <a:r>
            <a:rPr lang="ru-RU" sz="1800" smtClean="0"/>
            <a:t>Ўрта денгиз кенжа тури-</a:t>
          </a:r>
          <a:r>
            <a:rPr lang="en-US" sz="1800" i="1" smtClean="0"/>
            <a:t>subsp</a:t>
          </a:r>
          <a:r>
            <a:rPr lang="ru-RU" sz="1800" i="1" smtClean="0"/>
            <a:t>. </a:t>
          </a:r>
          <a:r>
            <a:rPr lang="en-US" sz="1800" i="1" smtClean="0"/>
            <a:t>mediterranium Vav</a:t>
          </a:r>
          <a:r>
            <a:rPr lang="ru-RU" sz="1800" i="1" smtClean="0"/>
            <a:t>. </a:t>
          </a:r>
          <a:r>
            <a:rPr lang="en-US" sz="1800" i="1" smtClean="0"/>
            <a:t>et Ell</a:t>
          </a:r>
          <a:endParaRPr lang="ru-RU" sz="1800" b="1"/>
        </a:p>
      </dgm:t>
    </dgm:pt>
    <dgm:pt modelId="{9DBF6A5B-D922-45E1-8D73-D67231ED90EE}" type="parTrans" cxnId="{1AB030A7-56B3-4250-9BEB-2FAD3394CB9B}">
      <dgm:prSet/>
      <dgm:spPr/>
      <dgm:t>
        <a:bodyPr/>
        <a:lstStyle/>
        <a:p>
          <a:endParaRPr lang="ru-RU"/>
        </a:p>
      </dgm:t>
    </dgm:pt>
    <dgm:pt modelId="{B455545D-A04F-48AD-A882-144030E9035C}" type="sibTrans" cxnId="{1AB030A7-56B3-4250-9BEB-2FAD3394CB9B}">
      <dgm:prSet/>
      <dgm:spPr/>
      <dgm:t>
        <a:bodyPr/>
        <a:lstStyle/>
        <a:p>
          <a:endParaRPr lang="ru-RU"/>
        </a:p>
      </dgm:t>
    </dgm:pt>
    <dgm:pt modelId="{D5613604-B7BB-4C98-AC53-556FF2E7CFEA}">
      <dgm:prSet custT="1"/>
      <dgm:spPr/>
      <dgm:t>
        <a:bodyPr/>
        <a:lstStyle/>
        <a:p>
          <a:pPr rtl="0"/>
          <a:r>
            <a:rPr lang="ru-RU" sz="1800" smtClean="0"/>
            <a:t>Оралиқ кенжа тур</a:t>
          </a:r>
          <a:r>
            <a:rPr lang="en-US" sz="1800" smtClean="0"/>
            <a:t>-</a:t>
          </a:r>
          <a:r>
            <a:rPr lang="en-US" sz="1800" i="1" smtClean="0"/>
            <a:t>subsp. transitorium Ell.</a:t>
          </a:r>
          <a:r>
            <a:rPr lang="en-US" sz="1800" smtClean="0"/>
            <a:t> </a:t>
          </a:r>
          <a:endParaRPr lang="ru-RU" sz="1800" b="1"/>
        </a:p>
      </dgm:t>
    </dgm:pt>
    <dgm:pt modelId="{3DC43672-DD3A-44BC-8E66-8C08A84103E8}" type="parTrans" cxnId="{40B6BEE1-EA41-458B-9312-35EBFEC1247A}">
      <dgm:prSet/>
      <dgm:spPr/>
      <dgm:t>
        <a:bodyPr/>
        <a:lstStyle/>
        <a:p>
          <a:endParaRPr lang="ru-RU"/>
        </a:p>
      </dgm:t>
    </dgm:pt>
    <dgm:pt modelId="{97B663CA-A256-4166-9A4B-B03BA41B3945}" type="sibTrans" cxnId="{40B6BEE1-EA41-458B-9312-35EBFEC1247A}">
      <dgm:prSet/>
      <dgm:spPr/>
      <dgm:t>
        <a:bodyPr/>
        <a:lstStyle/>
        <a:p>
          <a:endParaRPr lang="ru-RU"/>
        </a:p>
      </dgm:t>
    </dgm:pt>
    <dgm:pt modelId="{3C117F96-98E9-4241-89E0-263A76D6ED99}" type="pres">
      <dgm:prSet presAssocID="{F0607110-B984-4C1A-956C-24E9B2EFE251}" presName="Name0" presStyleCnt="0">
        <dgm:presLayoutVars>
          <dgm:dir/>
          <dgm:animLvl val="lvl"/>
          <dgm:resizeHandles val="exact"/>
        </dgm:presLayoutVars>
      </dgm:prSet>
      <dgm:spPr/>
      <dgm:t>
        <a:bodyPr/>
        <a:lstStyle/>
        <a:p>
          <a:endParaRPr lang="ru-RU"/>
        </a:p>
      </dgm:t>
    </dgm:pt>
    <dgm:pt modelId="{8666552A-17C2-4260-8784-BCE9C40DC331}" type="pres">
      <dgm:prSet presAssocID="{A351BE85-1383-44A1-9C35-E91ECCA4BB30}" presName="linNode" presStyleCnt="0"/>
      <dgm:spPr/>
    </dgm:pt>
    <dgm:pt modelId="{699CCA3C-B93D-4334-B6CC-441130915D86}" type="pres">
      <dgm:prSet presAssocID="{A351BE85-1383-44A1-9C35-E91ECCA4BB30}" presName="parentText" presStyleLbl="node1" presStyleIdx="0" presStyleCnt="3" custScaleX="249529" custLinFactNeighborX="-958" custLinFactNeighborY="-255">
        <dgm:presLayoutVars>
          <dgm:chMax val="1"/>
          <dgm:bulletEnabled val="1"/>
        </dgm:presLayoutVars>
      </dgm:prSet>
      <dgm:spPr/>
      <dgm:t>
        <a:bodyPr/>
        <a:lstStyle/>
        <a:p>
          <a:endParaRPr lang="ru-RU"/>
        </a:p>
      </dgm:t>
    </dgm:pt>
    <dgm:pt modelId="{22B673C9-4D9B-40CA-A0CE-511225BBEEF6}" type="pres">
      <dgm:prSet presAssocID="{8DEF7B0F-CCE8-4332-B874-E30D64622AE8}" presName="sp" presStyleCnt="0"/>
      <dgm:spPr/>
    </dgm:pt>
    <dgm:pt modelId="{41790F77-FE68-467F-827A-6486E6B8B5BB}" type="pres">
      <dgm:prSet presAssocID="{8F072337-CEB5-43D4-8203-1E258A09BDD8}" presName="linNode" presStyleCnt="0"/>
      <dgm:spPr/>
    </dgm:pt>
    <dgm:pt modelId="{F717DF3E-F602-4FC3-B725-C0876E471A8D}" type="pres">
      <dgm:prSet presAssocID="{8F072337-CEB5-43D4-8203-1E258A09BDD8}" presName="parentText" presStyleLbl="node1" presStyleIdx="1" presStyleCnt="3" custScaleX="249529">
        <dgm:presLayoutVars>
          <dgm:chMax val="1"/>
          <dgm:bulletEnabled val="1"/>
        </dgm:presLayoutVars>
      </dgm:prSet>
      <dgm:spPr/>
      <dgm:t>
        <a:bodyPr/>
        <a:lstStyle/>
        <a:p>
          <a:endParaRPr lang="ru-RU"/>
        </a:p>
      </dgm:t>
    </dgm:pt>
    <dgm:pt modelId="{46AA791D-65AD-4D8A-9429-E36F9B094A92}" type="pres">
      <dgm:prSet presAssocID="{B455545D-A04F-48AD-A882-144030E9035C}" presName="sp" presStyleCnt="0"/>
      <dgm:spPr/>
    </dgm:pt>
    <dgm:pt modelId="{3993081B-FE08-487F-B956-91A753041BC8}" type="pres">
      <dgm:prSet presAssocID="{D5613604-B7BB-4C98-AC53-556FF2E7CFEA}" presName="linNode" presStyleCnt="0"/>
      <dgm:spPr/>
    </dgm:pt>
    <dgm:pt modelId="{53292BAB-BD45-41FC-9CED-140BA2C02B0F}" type="pres">
      <dgm:prSet presAssocID="{D5613604-B7BB-4C98-AC53-556FF2E7CFEA}" presName="parentText" presStyleLbl="node1" presStyleIdx="2" presStyleCnt="3" custScaleX="249529">
        <dgm:presLayoutVars>
          <dgm:chMax val="1"/>
          <dgm:bulletEnabled val="1"/>
        </dgm:presLayoutVars>
      </dgm:prSet>
      <dgm:spPr/>
      <dgm:t>
        <a:bodyPr/>
        <a:lstStyle/>
        <a:p>
          <a:endParaRPr lang="ru-RU"/>
        </a:p>
      </dgm:t>
    </dgm:pt>
  </dgm:ptLst>
  <dgm:cxnLst>
    <dgm:cxn modelId="{40B6BEE1-EA41-458B-9312-35EBFEC1247A}" srcId="{F0607110-B984-4C1A-956C-24E9B2EFE251}" destId="{D5613604-B7BB-4C98-AC53-556FF2E7CFEA}" srcOrd="2" destOrd="0" parTransId="{3DC43672-DD3A-44BC-8E66-8C08A84103E8}" sibTransId="{97B663CA-A256-4166-9A4B-B03BA41B3945}"/>
    <dgm:cxn modelId="{C1D057DF-0BCE-4445-86C7-0ED6E9754C2C}" type="presOf" srcId="{A351BE85-1383-44A1-9C35-E91ECCA4BB30}" destId="{699CCA3C-B93D-4334-B6CC-441130915D86}" srcOrd="0" destOrd="0" presId="urn:microsoft.com/office/officeart/2005/8/layout/vList5"/>
    <dgm:cxn modelId="{1AB030A7-56B3-4250-9BEB-2FAD3394CB9B}" srcId="{F0607110-B984-4C1A-956C-24E9B2EFE251}" destId="{8F072337-CEB5-43D4-8203-1E258A09BDD8}" srcOrd="1" destOrd="0" parTransId="{9DBF6A5B-D922-45E1-8D73-D67231ED90EE}" sibTransId="{B455545D-A04F-48AD-A882-144030E9035C}"/>
    <dgm:cxn modelId="{3F109E40-4CC5-4BEB-B4E1-6280E00CED01}" type="presOf" srcId="{D5613604-B7BB-4C98-AC53-556FF2E7CFEA}" destId="{53292BAB-BD45-41FC-9CED-140BA2C02B0F}" srcOrd="0" destOrd="0" presId="urn:microsoft.com/office/officeart/2005/8/layout/vList5"/>
    <dgm:cxn modelId="{D28F0EC3-B8B2-4F36-B067-73EDFD431AF2}" srcId="{F0607110-B984-4C1A-956C-24E9B2EFE251}" destId="{A351BE85-1383-44A1-9C35-E91ECCA4BB30}" srcOrd="0" destOrd="0" parTransId="{7FB40956-C575-4DC3-85CC-AE51BFB13194}" sibTransId="{8DEF7B0F-CCE8-4332-B874-E30D64622AE8}"/>
    <dgm:cxn modelId="{1E2D508D-6A3E-4644-971A-248E42C90AFD}" type="presOf" srcId="{8F072337-CEB5-43D4-8203-1E258A09BDD8}" destId="{F717DF3E-F602-4FC3-B725-C0876E471A8D}" srcOrd="0" destOrd="0" presId="urn:microsoft.com/office/officeart/2005/8/layout/vList5"/>
    <dgm:cxn modelId="{ABC528E0-79B6-41F4-9BDB-284186D98E36}" type="presOf" srcId="{F0607110-B984-4C1A-956C-24E9B2EFE251}" destId="{3C117F96-98E9-4241-89E0-263A76D6ED99}" srcOrd="0" destOrd="0" presId="urn:microsoft.com/office/officeart/2005/8/layout/vList5"/>
    <dgm:cxn modelId="{998E5B5B-A3F2-4D4D-B374-F69E1D2754CD}" type="presParOf" srcId="{3C117F96-98E9-4241-89E0-263A76D6ED99}" destId="{8666552A-17C2-4260-8784-BCE9C40DC331}" srcOrd="0" destOrd="0" presId="urn:microsoft.com/office/officeart/2005/8/layout/vList5"/>
    <dgm:cxn modelId="{0EC22AB6-28C4-41C0-BB80-C088E85D67AF}" type="presParOf" srcId="{8666552A-17C2-4260-8784-BCE9C40DC331}" destId="{699CCA3C-B93D-4334-B6CC-441130915D86}" srcOrd="0" destOrd="0" presId="urn:microsoft.com/office/officeart/2005/8/layout/vList5"/>
    <dgm:cxn modelId="{0884204D-A8C5-413E-828A-1FF81BC35C2C}" type="presParOf" srcId="{3C117F96-98E9-4241-89E0-263A76D6ED99}" destId="{22B673C9-4D9B-40CA-A0CE-511225BBEEF6}" srcOrd="1" destOrd="0" presId="urn:microsoft.com/office/officeart/2005/8/layout/vList5"/>
    <dgm:cxn modelId="{11FDF887-FE3C-47B1-AF05-9073F4D39CCF}" type="presParOf" srcId="{3C117F96-98E9-4241-89E0-263A76D6ED99}" destId="{41790F77-FE68-467F-827A-6486E6B8B5BB}" srcOrd="2" destOrd="0" presId="urn:microsoft.com/office/officeart/2005/8/layout/vList5"/>
    <dgm:cxn modelId="{D132FFF1-DA5C-4B7F-830B-5F3216BAAF35}" type="presParOf" srcId="{41790F77-FE68-467F-827A-6486E6B8B5BB}" destId="{F717DF3E-F602-4FC3-B725-C0876E471A8D}" srcOrd="0" destOrd="0" presId="urn:microsoft.com/office/officeart/2005/8/layout/vList5"/>
    <dgm:cxn modelId="{E6A25F39-A2BD-40EF-9749-CDC510FD4406}" type="presParOf" srcId="{3C117F96-98E9-4241-89E0-263A76D6ED99}" destId="{46AA791D-65AD-4D8A-9429-E36F9B094A92}" srcOrd="3" destOrd="0" presId="urn:microsoft.com/office/officeart/2005/8/layout/vList5"/>
    <dgm:cxn modelId="{242AFC91-26C5-4E4E-89BD-F16FAA37F931}" type="presParOf" srcId="{3C117F96-98E9-4241-89E0-263A76D6ED99}" destId="{3993081B-FE08-487F-B956-91A753041BC8}" srcOrd="4" destOrd="0" presId="urn:microsoft.com/office/officeart/2005/8/layout/vList5"/>
    <dgm:cxn modelId="{4380E667-0B97-4CC4-AFAA-F6DD465C0598}" type="presParOf" srcId="{3993081B-FE08-487F-B956-91A753041BC8}" destId="{53292BAB-BD45-41FC-9CED-140BA2C02B0F}"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a:solidFill>
          <a:schemeClr val="accent5">
            <a:lumMod val="75000"/>
          </a:schemeClr>
        </a:solidFill>
      </dgm:spPr>
      <dgm:t>
        <a:bodyPr/>
        <a:lstStyle/>
        <a:p>
          <a:r>
            <a:rPr lang="uz-Cyrl-UZ" b="1" i="1" smtClean="0"/>
            <a:t>Арча даври. </a:t>
          </a:r>
          <a:r>
            <a:rPr lang="uz-Cyrl-UZ" b="1" i="1" smtClean="0">
              <a:latin typeface="Times New Roman" pitchFamily="18" charset="0"/>
              <a:cs typeface="Times New Roman" pitchFamily="18" charset="0"/>
            </a:rPr>
            <a:t> </a:t>
          </a:r>
          <a:endParaRPr lang="ru-RU">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r>
            <a:rPr lang="uz-Cyrl-UZ" smtClean="0"/>
            <a:t>18 - 20 кунда ўсимликнинг бўйи 6 - 10 см га етганда 5 жуфт барг ҳосил қилади ва шу даврда арча даврини ўтайди. Бу иккала ри­вожланиш даврида ўсимлик секин ўсади, лекин, илдизнинг ўсиши тезроқ бўлиб, илдиз шу даврда шаклланади</a:t>
          </a:r>
          <a:endParaRPr lang="ru-RU">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CE061212-D1F4-4DEE-AEFC-2C5AAB384E7A}" type="presOf" srcId="{312B9663-67DD-4BF0-8671-ACD17F5C18E1}" destId="{3102073A-0B37-4EE7-9FB6-C679253A425E}"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F273A19F-4452-4801-954D-9B6C75BD1657}"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A8042CF7-A587-4086-9C29-60F40014E9BD}" type="presOf" srcId="{8C446D5B-F40C-47A7-AA82-4959E8CB408D}" destId="{E9240949-51E6-49B1-BC58-DA8E36260ED3}" srcOrd="0" destOrd="0" presId="urn:microsoft.com/office/officeart/2005/8/layout/vList2"/>
    <dgm:cxn modelId="{255EF402-E255-4743-9850-FE4D7E8A6185}" type="presParOf" srcId="{E9240949-51E6-49B1-BC58-DA8E36260ED3}" destId="{494A0A28-AC71-410E-9A09-98494374006B}" srcOrd="0" destOrd="0" presId="urn:microsoft.com/office/officeart/2005/8/layout/vList2"/>
    <dgm:cxn modelId="{CE1048F1-D09F-434D-B470-6EBF357AC2BC}"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a:solidFill>
          <a:schemeClr val="accent5">
            <a:lumMod val="75000"/>
          </a:schemeClr>
        </a:solidFill>
      </dgm:spPr>
      <dgm:t>
        <a:bodyPr/>
        <a:lstStyle/>
        <a:p>
          <a:pPr algn="just"/>
          <a:r>
            <a:rPr lang="uz-Cyrl-UZ" b="1" i="1" smtClean="0"/>
            <a:t>Шоналаш даври</a:t>
          </a:r>
          <a:endParaRPr lang="ru-RU" b="1" i="1">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b="1" i="1">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b="1" i="1">
            <a:latin typeface="Times New Roman" pitchFamily="18" charset="0"/>
            <a:cs typeface="Times New Roman" pitchFamily="18" charset="0"/>
          </a:endParaRPr>
        </a:p>
      </dgm:t>
    </dgm:pt>
    <dgm:pt modelId="{312B9663-67DD-4BF0-8671-ACD17F5C18E1}">
      <dgm:prSet phldrT="[Текст]"/>
      <dgm:spPr/>
      <dgm:t>
        <a:bodyPr/>
        <a:lstStyle/>
        <a:p>
          <a:pPr algn="just"/>
          <a:r>
            <a:rPr lang="uz-Cyrl-UZ" b="1" i="1" smtClean="0"/>
            <a:t> </a:t>
          </a:r>
          <a:r>
            <a:rPr lang="uz-Cyrl-UZ" smtClean="0"/>
            <a:t>Бу даврдаўсимликнинг тез ўсиш даври бошланиб, бир суткада 3 - 5 см ўсади. Бу давр шоналаш бошлангунча 12 - 20 кун давом этади. Бу даврда пояда тола шаклланади, ривожланиши бошланади. Кейинчалик поянинг ўсиши секинлашади ва гуллаш даври охирида поянинг ўсиши тўхтайди</a:t>
          </a:r>
          <a:endParaRPr lang="ru-RU" b="1" i="1">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b="1" i="1">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b="1" i="1">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94A2D723-374C-46E8-91C8-6C3277C045CF}"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8C4249CC-593F-4B4C-9082-7F527F3E2AF7}" type="presOf" srcId="{312B9663-67DD-4BF0-8671-ACD17F5C18E1}" destId="{3102073A-0B37-4EE7-9FB6-C679253A425E}" srcOrd="0" destOrd="0" presId="urn:microsoft.com/office/officeart/2005/8/layout/vList2"/>
    <dgm:cxn modelId="{B58C56A0-60F9-4EDE-9BB8-8ECAB58E0AAE}" type="presOf" srcId="{FFE8B254-F748-4EA9-840F-C629F20050FA}" destId="{494A0A28-AC71-410E-9A09-98494374006B}" srcOrd="0" destOrd="0" presId="urn:microsoft.com/office/officeart/2005/8/layout/vList2"/>
    <dgm:cxn modelId="{C8F93859-A03D-4595-979B-15F6017920DA}" type="presParOf" srcId="{E9240949-51E6-49B1-BC58-DA8E36260ED3}" destId="{494A0A28-AC71-410E-9A09-98494374006B}" srcOrd="0" destOrd="0" presId="urn:microsoft.com/office/officeart/2005/8/layout/vList2"/>
    <dgm:cxn modelId="{2C886541-1938-449B-8496-853F34B273EB}"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a:solidFill>
          <a:schemeClr val="accent5">
            <a:lumMod val="75000"/>
          </a:schemeClr>
        </a:solidFill>
      </dgm:spPr>
      <dgm:t>
        <a:bodyPr/>
        <a:lstStyle/>
        <a:p>
          <a:pPr algn="just"/>
          <a:r>
            <a:rPr lang="uz-Cyrl-UZ" b="1" i="1" smtClean="0"/>
            <a:t>Пишиш даври.</a:t>
          </a:r>
          <a:endParaRPr lang="ru-RU" b="1" i="1">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b="1" i="1">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b="1" i="1">
            <a:latin typeface="Times New Roman" pitchFamily="18" charset="0"/>
            <a:cs typeface="Times New Roman" pitchFamily="18" charset="0"/>
          </a:endParaRPr>
        </a:p>
      </dgm:t>
    </dgm:pt>
    <dgm:pt modelId="{312B9663-67DD-4BF0-8671-ACD17F5C18E1}">
      <dgm:prSet phldrT="[Текст]"/>
      <dgm:spPr/>
      <dgm:t>
        <a:bodyPr/>
        <a:lstStyle/>
        <a:p>
          <a:pPr algn="just"/>
          <a:r>
            <a:rPr lang="uz-Cyrl-UZ" b="1" i="1" smtClean="0"/>
            <a:t> </a:t>
          </a:r>
          <a:r>
            <a:rPr lang="uz-Cyrl-UZ" smtClean="0"/>
            <a:t>Яшил, ўрта сариқ, сариқ ва тўла пишиш даврларига бўлинади. Ёппасига гуллагандан сўнг 35 - 40 кун ўтгандан сўнг сариқ пишиш даври бошланади ва бундан бир неча кун ўтгандан сўнг тўла пишиш даври келади. Пишиш даврларининг орасида кескин фарқ йўқ. Тола олиш учун эрта сариқ пишиш даврда бошлаб сариқ пишиш даврида тугатиш лозим.Бу даврда 65 - 75% кўсаклар сариқ - яшил рангли бўлади. Кўсакдаги уруғдар сариқ ёки қўнғир тусли бўлади. Зиғирнинг пояси сариқ - яшил бўлади.ПАстки қисмида барглар тўкилади, ўрта қисмида сарғаяди, юқорги қисмида яшил рангли бўлади. </a:t>
          </a:r>
          <a:endParaRPr lang="ru-RU" b="1" i="1">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b="1" i="1">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b="1" i="1">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84087018-2FE1-48E6-A09B-77F34ACC1CF2}" type="presOf" srcId="{312B9663-67DD-4BF0-8671-ACD17F5C18E1}" destId="{3102073A-0B37-4EE7-9FB6-C679253A425E}" srcOrd="0" destOrd="0" presId="urn:microsoft.com/office/officeart/2005/8/layout/vList2"/>
    <dgm:cxn modelId="{10DD564D-3840-440C-B4F2-33D9A73AE973}" type="presOf" srcId="{FFE8B254-F748-4EA9-840F-C629F20050FA}" destId="{494A0A28-AC71-410E-9A09-98494374006B}" srcOrd="0" destOrd="0" presId="urn:microsoft.com/office/officeart/2005/8/layout/vList2"/>
    <dgm:cxn modelId="{A232F39D-1307-45CF-92D0-8BD3EB8420D8}" type="presOf" srcId="{8C446D5B-F40C-47A7-AA82-4959E8CB408D}" destId="{E9240949-51E6-49B1-BC58-DA8E36260ED3}" srcOrd="0" destOrd="0" presId="urn:microsoft.com/office/officeart/2005/8/layout/vList2"/>
    <dgm:cxn modelId="{40B75CD3-A961-42BD-A589-36831A5D6AF2}" type="presParOf" srcId="{E9240949-51E6-49B1-BC58-DA8E36260ED3}" destId="{494A0A28-AC71-410E-9A09-98494374006B}" srcOrd="0" destOrd="0" presId="urn:microsoft.com/office/officeart/2005/8/layout/vList2"/>
    <dgm:cxn modelId="{8A6CF2AF-4453-451B-A35E-31B0E54910CF}"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AFC9544-06A4-4DEA-AE34-7E2EBD41BF0A}" type="doc">
      <dgm:prSet loTypeId="urn:microsoft.com/office/officeart/2005/8/layout/funnel1" loCatId="process" qsTypeId="urn:microsoft.com/office/officeart/2005/8/quickstyle/simple5" qsCatId="simple" csTypeId="urn:microsoft.com/office/officeart/2005/8/colors/colorful2" csCatId="colorful" phldr="1"/>
      <dgm:spPr/>
      <dgm:t>
        <a:bodyPr/>
        <a:lstStyle/>
        <a:p>
          <a:endParaRPr lang="ru-RU"/>
        </a:p>
      </dgm:t>
    </dgm:pt>
    <dgm:pt modelId="{DD839462-412F-4ABA-B933-F98AEFE771B4}">
      <dgm:prSet phldrT="[Текст]"/>
      <dgm:spPr/>
      <dgm:t>
        <a:bodyPr/>
        <a:lstStyle/>
        <a:p>
          <a:r>
            <a:rPr lang="uz-Cyrl-UZ" smtClean="0"/>
            <a:t>90 кг азот</a:t>
          </a:r>
          <a:endParaRPr lang="ru-RU"/>
        </a:p>
      </dgm:t>
    </dgm:pt>
    <dgm:pt modelId="{6B50948A-0D24-454E-B5F9-37A820661F3E}" type="parTrans" cxnId="{1AC929C5-7363-467C-B867-BD9C8DA5EAF6}">
      <dgm:prSet/>
      <dgm:spPr/>
      <dgm:t>
        <a:bodyPr/>
        <a:lstStyle/>
        <a:p>
          <a:endParaRPr lang="ru-RU"/>
        </a:p>
      </dgm:t>
    </dgm:pt>
    <dgm:pt modelId="{63335D40-9908-4C5A-8BAE-689E48A15F1E}" type="sibTrans" cxnId="{1AC929C5-7363-467C-B867-BD9C8DA5EAF6}">
      <dgm:prSet/>
      <dgm:spPr/>
      <dgm:t>
        <a:bodyPr/>
        <a:lstStyle/>
        <a:p>
          <a:endParaRPr lang="ru-RU"/>
        </a:p>
      </dgm:t>
    </dgm:pt>
    <dgm:pt modelId="{225CB029-37C0-44FA-8CC5-F64CF1847B25}">
      <dgm:prSet phldrT="[Текст]"/>
      <dgm:spPr/>
      <dgm:t>
        <a:bodyPr/>
        <a:lstStyle/>
        <a:p>
          <a:r>
            <a:rPr lang="uz-Cyrl-UZ" smtClean="0"/>
            <a:t>20 кг фосфор</a:t>
          </a:r>
          <a:endParaRPr lang="ru-RU"/>
        </a:p>
      </dgm:t>
    </dgm:pt>
    <dgm:pt modelId="{B6133E37-F145-4FE9-B3F9-4467821EB8C8}" type="parTrans" cxnId="{45E8FC9C-1251-41DE-8202-5D171DF0D194}">
      <dgm:prSet/>
      <dgm:spPr/>
      <dgm:t>
        <a:bodyPr/>
        <a:lstStyle/>
        <a:p>
          <a:endParaRPr lang="ru-RU"/>
        </a:p>
      </dgm:t>
    </dgm:pt>
    <dgm:pt modelId="{6F8AC432-DFD9-4A30-85D2-729278BC97D8}" type="sibTrans" cxnId="{45E8FC9C-1251-41DE-8202-5D171DF0D194}">
      <dgm:prSet/>
      <dgm:spPr/>
      <dgm:t>
        <a:bodyPr/>
        <a:lstStyle/>
        <a:p>
          <a:endParaRPr lang="ru-RU"/>
        </a:p>
      </dgm:t>
    </dgm:pt>
    <dgm:pt modelId="{53ADB9F5-9487-44C2-BEA6-43DF7FDDD039}">
      <dgm:prSet phldrT="[Текст]"/>
      <dgm:spPr/>
      <dgm:t>
        <a:bodyPr/>
        <a:lstStyle/>
        <a:p>
          <a:r>
            <a:rPr lang="uz-Cyrl-UZ" smtClean="0"/>
            <a:t>60 кг калий</a:t>
          </a:r>
          <a:endParaRPr lang="ru-RU"/>
        </a:p>
      </dgm:t>
    </dgm:pt>
    <dgm:pt modelId="{0382E019-BD9B-4CC3-89BC-0A66ED7D657C}" type="parTrans" cxnId="{D1D353AA-773C-4044-B817-9824790C06A7}">
      <dgm:prSet/>
      <dgm:spPr/>
      <dgm:t>
        <a:bodyPr/>
        <a:lstStyle/>
        <a:p>
          <a:endParaRPr lang="ru-RU"/>
        </a:p>
      </dgm:t>
    </dgm:pt>
    <dgm:pt modelId="{C494C069-A50B-4CE9-ACB3-9A92A1BF8D0C}" type="sibTrans" cxnId="{D1D353AA-773C-4044-B817-9824790C06A7}">
      <dgm:prSet/>
      <dgm:spPr/>
      <dgm:t>
        <a:bodyPr/>
        <a:lstStyle/>
        <a:p>
          <a:endParaRPr lang="ru-RU"/>
        </a:p>
      </dgm:t>
    </dgm:pt>
    <dgm:pt modelId="{C119CB80-5176-4A3D-81A2-466B9198A693}">
      <dgm:prSet phldrT="[Текст]"/>
      <dgm:spPr/>
      <dgm:t>
        <a:bodyPr/>
        <a:lstStyle/>
        <a:p>
          <a:r>
            <a:rPr lang="uz-Cyrl-UZ" b="1" smtClean="0"/>
            <a:t>1 т уруғ</a:t>
          </a:r>
          <a:endParaRPr lang="ru-RU" b="1"/>
        </a:p>
      </dgm:t>
    </dgm:pt>
    <dgm:pt modelId="{E34476B0-E397-4241-BED8-732B036990EB}" type="parTrans" cxnId="{C6D13F44-A0A9-4E2E-95FE-2405C07B8FDC}">
      <dgm:prSet/>
      <dgm:spPr/>
      <dgm:t>
        <a:bodyPr/>
        <a:lstStyle/>
        <a:p>
          <a:endParaRPr lang="ru-RU"/>
        </a:p>
      </dgm:t>
    </dgm:pt>
    <dgm:pt modelId="{227CEEC8-EBF3-4AE9-892E-D75CF7E5608D}" type="sibTrans" cxnId="{C6D13F44-A0A9-4E2E-95FE-2405C07B8FDC}">
      <dgm:prSet/>
      <dgm:spPr/>
      <dgm:t>
        <a:bodyPr/>
        <a:lstStyle/>
        <a:p>
          <a:endParaRPr lang="ru-RU"/>
        </a:p>
      </dgm:t>
    </dgm:pt>
    <dgm:pt modelId="{1B15506F-67AD-4ADE-A574-F3348BDEEA44}" type="pres">
      <dgm:prSet presAssocID="{0AFC9544-06A4-4DEA-AE34-7E2EBD41BF0A}" presName="Name0" presStyleCnt="0">
        <dgm:presLayoutVars>
          <dgm:chMax val="4"/>
          <dgm:resizeHandles val="exact"/>
        </dgm:presLayoutVars>
      </dgm:prSet>
      <dgm:spPr/>
      <dgm:t>
        <a:bodyPr/>
        <a:lstStyle/>
        <a:p>
          <a:endParaRPr lang="ru-RU"/>
        </a:p>
      </dgm:t>
    </dgm:pt>
    <dgm:pt modelId="{65E18EAA-0135-4B41-BBF1-7EF2B4E60BC3}" type="pres">
      <dgm:prSet presAssocID="{0AFC9544-06A4-4DEA-AE34-7E2EBD41BF0A}" presName="ellipse" presStyleLbl="trBgShp" presStyleIdx="0" presStyleCnt="1"/>
      <dgm:spPr/>
      <dgm:t>
        <a:bodyPr/>
        <a:lstStyle/>
        <a:p>
          <a:endParaRPr lang="ru-RU"/>
        </a:p>
      </dgm:t>
    </dgm:pt>
    <dgm:pt modelId="{AC0B2495-A162-4F69-B9C2-01EAD6C16C64}" type="pres">
      <dgm:prSet presAssocID="{0AFC9544-06A4-4DEA-AE34-7E2EBD41BF0A}" presName="arrow1" presStyleLbl="fgShp" presStyleIdx="0" presStyleCnt="1" custLinFactNeighborY="23032"/>
      <dgm:spPr/>
      <dgm:t>
        <a:bodyPr/>
        <a:lstStyle/>
        <a:p>
          <a:endParaRPr lang="ru-RU"/>
        </a:p>
      </dgm:t>
    </dgm:pt>
    <dgm:pt modelId="{6201A5CB-E1E9-4F00-B9B6-154C6AF15964}" type="pres">
      <dgm:prSet presAssocID="{0AFC9544-06A4-4DEA-AE34-7E2EBD41BF0A}" presName="rectangle" presStyleLbl="revTx" presStyleIdx="0" presStyleCnt="1">
        <dgm:presLayoutVars>
          <dgm:bulletEnabled val="1"/>
        </dgm:presLayoutVars>
      </dgm:prSet>
      <dgm:spPr/>
      <dgm:t>
        <a:bodyPr/>
        <a:lstStyle/>
        <a:p>
          <a:endParaRPr lang="ru-RU"/>
        </a:p>
      </dgm:t>
    </dgm:pt>
    <dgm:pt modelId="{5A98A751-E182-4669-A9B5-EE491D7939A1}" type="pres">
      <dgm:prSet presAssocID="{225CB029-37C0-44FA-8CC5-F64CF1847B25}" presName="item1" presStyleLbl="node1" presStyleIdx="0" presStyleCnt="3">
        <dgm:presLayoutVars>
          <dgm:bulletEnabled val="1"/>
        </dgm:presLayoutVars>
      </dgm:prSet>
      <dgm:spPr/>
      <dgm:t>
        <a:bodyPr/>
        <a:lstStyle/>
        <a:p>
          <a:endParaRPr lang="ru-RU"/>
        </a:p>
      </dgm:t>
    </dgm:pt>
    <dgm:pt modelId="{CBE76868-01C6-45E2-84CA-131DC6076038}" type="pres">
      <dgm:prSet presAssocID="{53ADB9F5-9487-44C2-BEA6-43DF7FDDD039}" presName="item2" presStyleLbl="node1" presStyleIdx="1" presStyleCnt="3" custScaleX="161243" custLinFactNeighborX="-42000" custLinFactNeighborY="-12644">
        <dgm:presLayoutVars>
          <dgm:bulletEnabled val="1"/>
        </dgm:presLayoutVars>
      </dgm:prSet>
      <dgm:spPr/>
      <dgm:t>
        <a:bodyPr/>
        <a:lstStyle/>
        <a:p>
          <a:endParaRPr lang="ru-RU"/>
        </a:p>
      </dgm:t>
    </dgm:pt>
    <dgm:pt modelId="{522469A7-C7C7-404D-BCBB-32531ABB1D3B}" type="pres">
      <dgm:prSet presAssocID="{C119CB80-5176-4A3D-81A2-466B9198A693}" presName="item3" presStyleLbl="node1" presStyleIdx="2" presStyleCnt="3" custScaleX="147444">
        <dgm:presLayoutVars>
          <dgm:bulletEnabled val="1"/>
        </dgm:presLayoutVars>
      </dgm:prSet>
      <dgm:spPr/>
      <dgm:t>
        <a:bodyPr/>
        <a:lstStyle/>
        <a:p>
          <a:endParaRPr lang="ru-RU"/>
        </a:p>
      </dgm:t>
    </dgm:pt>
    <dgm:pt modelId="{EFEDB27D-6866-4753-9756-B0A3EC5CA29D}" type="pres">
      <dgm:prSet presAssocID="{0AFC9544-06A4-4DEA-AE34-7E2EBD41BF0A}" presName="funnel" presStyleLbl="trAlignAcc1" presStyleIdx="0" presStyleCnt="1" custScaleX="172249"/>
      <dgm:spPr/>
      <dgm:t>
        <a:bodyPr/>
        <a:lstStyle/>
        <a:p>
          <a:endParaRPr lang="ru-RU"/>
        </a:p>
      </dgm:t>
    </dgm:pt>
  </dgm:ptLst>
  <dgm:cxnLst>
    <dgm:cxn modelId="{422C8591-9772-40D2-89BA-B15313DCDBC2}" type="presOf" srcId="{C119CB80-5176-4A3D-81A2-466B9198A693}" destId="{6201A5CB-E1E9-4F00-B9B6-154C6AF15964}" srcOrd="0" destOrd="0" presId="urn:microsoft.com/office/officeart/2005/8/layout/funnel1"/>
    <dgm:cxn modelId="{DD0CB9C7-FCC3-4DA5-AE33-A3FD04D14555}" type="presOf" srcId="{225CB029-37C0-44FA-8CC5-F64CF1847B25}" destId="{CBE76868-01C6-45E2-84CA-131DC6076038}" srcOrd="0" destOrd="0" presId="urn:microsoft.com/office/officeart/2005/8/layout/funnel1"/>
    <dgm:cxn modelId="{C6D13F44-A0A9-4E2E-95FE-2405C07B8FDC}" srcId="{0AFC9544-06A4-4DEA-AE34-7E2EBD41BF0A}" destId="{C119CB80-5176-4A3D-81A2-466B9198A693}" srcOrd="3" destOrd="0" parTransId="{E34476B0-E397-4241-BED8-732B036990EB}" sibTransId="{227CEEC8-EBF3-4AE9-892E-D75CF7E5608D}"/>
    <dgm:cxn modelId="{73D41F6C-6B87-4865-8AAC-67FD44CF74B5}" type="presOf" srcId="{DD839462-412F-4ABA-B933-F98AEFE771B4}" destId="{522469A7-C7C7-404D-BCBB-32531ABB1D3B}" srcOrd="0" destOrd="0" presId="urn:microsoft.com/office/officeart/2005/8/layout/funnel1"/>
    <dgm:cxn modelId="{1AC929C5-7363-467C-B867-BD9C8DA5EAF6}" srcId="{0AFC9544-06A4-4DEA-AE34-7E2EBD41BF0A}" destId="{DD839462-412F-4ABA-B933-F98AEFE771B4}" srcOrd="0" destOrd="0" parTransId="{6B50948A-0D24-454E-B5F9-37A820661F3E}" sibTransId="{63335D40-9908-4C5A-8BAE-689E48A15F1E}"/>
    <dgm:cxn modelId="{45E8FC9C-1251-41DE-8202-5D171DF0D194}" srcId="{0AFC9544-06A4-4DEA-AE34-7E2EBD41BF0A}" destId="{225CB029-37C0-44FA-8CC5-F64CF1847B25}" srcOrd="1" destOrd="0" parTransId="{B6133E37-F145-4FE9-B3F9-4467821EB8C8}" sibTransId="{6F8AC432-DFD9-4A30-85D2-729278BC97D8}"/>
    <dgm:cxn modelId="{A8FDECE9-9732-4D57-9564-E032E450F797}" type="presOf" srcId="{53ADB9F5-9487-44C2-BEA6-43DF7FDDD039}" destId="{5A98A751-E182-4669-A9B5-EE491D7939A1}" srcOrd="0" destOrd="0" presId="urn:microsoft.com/office/officeart/2005/8/layout/funnel1"/>
    <dgm:cxn modelId="{D1D353AA-773C-4044-B817-9824790C06A7}" srcId="{0AFC9544-06A4-4DEA-AE34-7E2EBD41BF0A}" destId="{53ADB9F5-9487-44C2-BEA6-43DF7FDDD039}" srcOrd="2" destOrd="0" parTransId="{0382E019-BD9B-4CC3-89BC-0A66ED7D657C}" sibTransId="{C494C069-A50B-4CE9-ACB3-9A92A1BF8D0C}"/>
    <dgm:cxn modelId="{C5024D7C-628D-4AE7-BD1D-6D383B4D60B6}" type="presOf" srcId="{0AFC9544-06A4-4DEA-AE34-7E2EBD41BF0A}" destId="{1B15506F-67AD-4ADE-A574-F3348BDEEA44}" srcOrd="0" destOrd="0" presId="urn:microsoft.com/office/officeart/2005/8/layout/funnel1"/>
    <dgm:cxn modelId="{CD531F16-AEDB-4B2C-B425-09D501DE7417}" type="presParOf" srcId="{1B15506F-67AD-4ADE-A574-F3348BDEEA44}" destId="{65E18EAA-0135-4B41-BBF1-7EF2B4E60BC3}" srcOrd="0" destOrd="0" presId="urn:microsoft.com/office/officeart/2005/8/layout/funnel1"/>
    <dgm:cxn modelId="{A4387423-AE9E-4B1D-9DA9-AC36D7863E8A}" type="presParOf" srcId="{1B15506F-67AD-4ADE-A574-F3348BDEEA44}" destId="{AC0B2495-A162-4F69-B9C2-01EAD6C16C64}" srcOrd="1" destOrd="0" presId="urn:microsoft.com/office/officeart/2005/8/layout/funnel1"/>
    <dgm:cxn modelId="{58269C53-0168-41CF-AAE3-601FFC502DB6}" type="presParOf" srcId="{1B15506F-67AD-4ADE-A574-F3348BDEEA44}" destId="{6201A5CB-E1E9-4F00-B9B6-154C6AF15964}" srcOrd="2" destOrd="0" presId="urn:microsoft.com/office/officeart/2005/8/layout/funnel1"/>
    <dgm:cxn modelId="{B648BB6A-03F4-43C2-A144-4CC3DF0E1C9E}" type="presParOf" srcId="{1B15506F-67AD-4ADE-A574-F3348BDEEA44}" destId="{5A98A751-E182-4669-A9B5-EE491D7939A1}" srcOrd="3" destOrd="0" presId="urn:microsoft.com/office/officeart/2005/8/layout/funnel1"/>
    <dgm:cxn modelId="{7621CC43-EF78-42DC-9A49-5997BE6002AC}" type="presParOf" srcId="{1B15506F-67AD-4ADE-A574-F3348BDEEA44}" destId="{CBE76868-01C6-45E2-84CA-131DC6076038}" srcOrd="4" destOrd="0" presId="urn:microsoft.com/office/officeart/2005/8/layout/funnel1"/>
    <dgm:cxn modelId="{8085965F-DE6B-44B6-98D3-97F3837AFA92}" type="presParOf" srcId="{1B15506F-67AD-4ADE-A574-F3348BDEEA44}" destId="{522469A7-C7C7-404D-BCBB-32531ABB1D3B}" srcOrd="5" destOrd="0" presId="urn:microsoft.com/office/officeart/2005/8/layout/funnel1"/>
    <dgm:cxn modelId="{7B944D54-243F-4555-B56B-9A975FA1D4BE}" type="presParOf" srcId="{1B15506F-67AD-4ADE-A574-F3348BDEEA44}" destId="{EFEDB27D-6866-4753-9756-B0A3EC5CA29D}"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E18EAA-0135-4B41-BBF1-7EF2B4E60BC3}">
      <dsp:nvSpPr>
        <dsp:cNvPr id="0" name=""/>
        <dsp:cNvSpPr/>
      </dsp:nvSpPr>
      <dsp:spPr>
        <a:xfrm>
          <a:off x="2087354" y="134789"/>
          <a:ext cx="2675043" cy="929007"/>
        </a:xfrm>
        <a:prstGeom prst="ellipse">
          <a:avLst/>
        </a:prstGeom>
        <a:solidFill>
          <a:schemeClr val="accent2">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0B2495-A162-4F69-B9C2-01EAD6C16C64}">
      <dsp:nvSpPr>
        <dsp:cNvPr id="0" name=""/>
        <dsp:cNvSpPr/>
      </dsp:nvSpPr>
      <dsp:spPr>
        <a:xfrm>
          <a:off x="3169814" y="2486030"/>
          <a:ext cx="518419" cy="331788"/>
        </a:xfrm>
        <a:prstGeom prst="downArrow">
          <a:avLst/>
        </a:prstGeom>
        <a:gradFill rotWithShape="0">
          <a:gsLst>
            <a:gs pos="0">
              <a:schemeClr val="accent2">
                <a:tint val="40000"/>
                <a:hueOff val="0"/>
                <a:satOff val="0"/>
                <a:lumOff val="0"/>
                <a:alphaOff val="0"/>
                <a:tint val="75000"/>
                <a:shade val="85000"/>
                <a:satMod val="230000"/>
              </a:schemeClr>
            </a:gs>
            <a:gs pos="25000">
              <a:schemeClr val="accent2">
                <a:tint val="40000"/>
                <a:hueOff val="0"/>
                <a:satOff val="0"/>
                <a:lumOff val="0"/>
                <a:alphaOff val="0"/>
                <a:tint val="90000"/>
                <a:shade val="70000"/>
                <a:satMod val="220000"/>
              </a:schemeClr>
            </a:gs>
            <a:gs pos="50000">
              <a:schemeClr val="accent2">
                <a:tint val="40000"/>
                <a:hueOff val="0"/>
                <a:satOff val="0"/>
                <a:lumOff val="0"/>
                <a:alphaOff val="0"/>
                <a:tint val="90000"/>
                <a:shade val="58000"/>
                <a:satMod val="225000"/>
              </a:schemeClr>
            </a:gs>
            <a:gs pos="65000">
              <a:schemeClr val="accent2">
                <a:tint val="40000"/>
                <a:hueOff val="0"/>
                <a:satOff val="0"/>
                <a:lumOff val="0"/>
                <a:alphaOff val="0"/>
                <a:tint val="90000"/>
                <a:shade val="58000"/>
                <a:satMod val="225000"/>
              </a:schemeClr>
            </a:gs>
            <a:gs pos="80000">
              <a:schemeClr val="accent2">
                <a:tint val="40000"/>
                <a:hueOff val="0"/>
                <a:satOff val="0"/>
                <a:lumOff val="0"/>
                <a:alphaOff val="0"/>
                <a:tint val="90000"/>
                <a:shade val="69000"/>
                <a:satMod val="220000"/>
              </a:schemeClr>
            </a:gs>
            <a:gs pos="100000">
              <a:schemeClr val="accent2">
                <a:tint val="40000"/>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accent2">
              <a:tint val="40000"/>
              <a:hueOff val="0"/>
              <a:satOff val="0"/>
              <a:lumOff val="0"/>
              <a:alphaOff val="0"/>
              <a:shade val="60000"/>
              <a:satMod val="110000"/>
            </a:schemeClr>
          </a:contourClr>
        </a:sp3d>
      </dsp:spPr>
      <dsp:style>
        <a:lnRef idx="0">
          <a:scrgbClr r="0" g="0" b="0"/>
        </a:lnRef>
        <a:fillRef idx="3">
          <a:scrgbClr r="0" g="0" b="0"/>
        </a:fillRef>
        <a:effectRef idx="3">
          <a:scrgbClr r="0" g="0" b="0"/>
        </a:effectRef>
        <a:fontRef idx="minor"/>
      </dsp:style>
    </dsp:sp>
    <dsp:sp modelId="{6201A5CB-E1E9-4F00-B9B6-154C6AF15964}">
      <dsp:nvSpPr>
        <dsp:cNvPr id="0" name=""/>
        <dsp:cNvSpPr/>
      </dsp:nvSpPr>
      <dsp:spPr>
        <a:xfrm>
          <a:off x="2184817" y="2675043"/>
          <a:ext cx="2488413" cy="622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uz-Cyrl-UZ" sz="2200" b="1" kern="1200" smtClean="0"/>
            <a:t>1 т уруғ</a:t>
          </a:r>
          <a:endParaRPr lang="ru-RU" sz="2200" b="1" kern="1200"/>
        </a:p>
      </dsp:txBody>
      <dsp:txXfrm>
        <a:off x="2184817" y="2675043"/>
        <a:ext cx="2488413" cy="622103"/>
      </dsp:txXfrm>
    </dsp:sp>
    <dsp:sp modelId="{5A98A751-E182-4669-A9B5-EE491D7939A1}">
      <dsp:nvSpPr>
        <dsp:cNvPr id="0" name=""/>
        <dsp:cNvSpPr/>
      </dsp:nvSpPr>
      <dsp:spPr>
        <a:xfrm>
          <a:off x="3059909" y="1135545"/>
          <a:ext cx="933154" cy="933154"/>
        </a:xfrm>
        <a:prstGeom prst="ellipse">
          <a:avLst/>
        </a:prstGeom>
        <a:gradFill rotWithShape="0">
          <a:gsLst>
            <a:gs pos="0">
              <a:schemeClr val="accent2">
                <a:hueOff val="0"/>
                <a:satOff val="0"/>
                <a:lumOff val="0"/>
                <a:alphaOff val="0"/>
                <a:tint val="75000"/>
                <a:shade val="85000"/>
                <a:satMod val="230000"/>
              </a:schemeClr>
            </a:gs>
            <a:gs pos="25000">
              <a:schemeClr val="accent2">
                <a:hueOff val="0"/>
                <a:satOff val="0"/>
                <a:lumOff val="0"/>
                <a:alphaOff val="0"/>
                <a:tint val="90000"/>
                <a:shade val="70000"/>
                <a:satMod val="220000"/>
              </a:schemeClr>
            </a:gs>
            <a:gs pos="50000">
              <a:schemeClr val="accent2">
                <a:hueOff val="0"/>
                <a:satOff val="0"/>
                <a:lumOff val="0"/>
                <a:alphaOff val="0"/>
                <a:tint val="90000"/>
                <a:shade val="58000"/>
                <a:satMod val="225000"/>
              </a:schemeClr>
            </a:gs>
            <a:gs pos="65000">
              <a:schemeClr val="accent2">
                <a:hueOff val="0"/>
                <a:satOff val="0"/>
                <a:lumOff val="0"/>
                <a:alphaOff val="0"/>
                <a:tint val="90000"/>
                <a:shade val="58000"/>
                <a:satMod val="225000"/>
              </a:schemeClr>
            </a:gs>
            <a:gs pos="80000">
              <a:schemeClr val="accent2">
                <a:hueOff val="0"/>
                <a:satOff val="0"/>
                <a:lumOff val="0"/>
                <a:alphaOff val="0"/>
                <a:tint val="90000"/>
                <a:shade val="69000"/>
                <a:satMod val="220000"/>
              </a:schemeClr>
            </a:gs>
            <a:gs pos="100000">
              <a:schemeClr val="accent2">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accent2">
              <a:hueOff val="0"/>
              <a:satOff val="0"/>
              <a:lumOff val="0"/>
              <a:alphaOff val="0"/>
              <a:shade val="60000"/>
              <a:satMod val="11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uz-Cyrl-UZ" sz="1800" kern="1200" smtClean="0"/>
            <a:t>60 кг калий</a:t>
          </a:r>
          <a:endParaRPr lang="ru-RU" sz="1800" kern="1200"/>
        </a:p>
      </dsp:txBody>
      <dsp:txXfrm>
        <a:off x="3196566" y="1272202"/>
        <a:ext cx="659840" cy="659840"/>
      </dsp:txXfrm>
    </dsp:sp>
    <dsp:sp modelId="{CBE76868-01C6-45E2-84CA-131DC6076038}">
      <dsp:nvSpPr>
        <dsp:cNvPr id="0" name=""/>
        <dsp:cNvSpPr/>
      </dsp:nvSpPr>
      <dsp:spPr>
        <a:xfrm>
          <a:off x="1714514" y="317484"/>
          <a:ext cx="1504646" cy="933154"/>
        </a:xfrm>
        <a:prstGeom prst="ellipse">
          <a:avLst/>
        </a:prstGeom>
        <a:gradFill rotWithShape="0">
          <a:gsLst>
            <a:gs pos="0">
              <a:schemeClr val="accent2">
                <a:hueOff val="9504422"/>
                <a:satOff val="-18343"/>
                <a:lumOff val="-2355"/>
                <a:alphaOff val="0"/>
                <a:tint val="75000"/>
                <a:shade val="85000"/>
                <a:satMod val="230000"/>
              </a:schemeClr>
            </a:gs>
            <a:gs pos="25000">
              <a:schemeClr val="accent2">
                <a:hueOff val="9504422"/>
                <a:satOff val="-18343"/>
                <a:lumOff val="-2355"/>
                <a:alphaOff val="0"/>
                <a:tint val="90000"/>
                <a:shade val="70000"/>
                <a:satMod val="220000"/>
              </a:schemeClr>
            </a:gs>
            <a:gs pos="50000">
              <a:schemeClr val="accent2">
                <a:hueOff val="9504422"/>
                <a:satOff val="-18343"/>
                <a:lumOff val="-2355"/>
                <a:alphaOff val="0"/>
                <a:tint val="90000"/>
                <a:shade val="58000"/>
                <a:satMod val="225000"/>
              </a:schemeClr>
            </a:gs>
            <a:gs pos="65000">
              <a:schemeClr val="accent2">
                <a:hueOff val="9504422"/>
                <a:satOff val="-18343"/>
                <a:lumOff val="-2355"/>
                <a:alphaOff val="0"/>
                <a:tint val="90000"/>
                <a:shade val="58000"/>
                <a:satMod val="225000"/>
              </a:schemeClr>
            </a:gs>
            <a:gs pos="80000">
              <a:schemeClr val="accent2">
                <a:hueOff val="9504422"/>
                <a:satOff val="-18343"/>
                <a:lumOff val="-2355"/>
                <a:alphaOff val="0"/>
                <a:tint val="90000"/>
                <a:shade val="69000"/>
                <a:satMod val="220000"/>
              </a:schemeClr>
            </a:gs>
            <a:gs pos="100000">
              <a:schemeClr val="accent2">
                <a:hueOff val="9504422"/>
                <a:satOff val="-18343"/>
                <a:lumOff val="-2355"/>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accent2">
              <a:hueOff val="9504422"/>
              <a:satOff val="-18343"/>
              <a:lumOff val="-2355"/>
              <a:alphaOff val="0"/>
              <a:shade val="60000"/>
              <a:satMod val="11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uz-Cyrl-UZ" sz="1800" kern="1200" smtClean="0"/>
            <a:t>20 кг фосфор</a:t>
          </a:r>
          <a:endParaRPr lang="ru-RU" sz="1800" kern="1200"/>
        </a:p>
      </dsp:txBody>
      <dsp:txXfrm>
        <a:off x="1934864" y="454141"/>
        <a:ext cx="1063946" cy="659840"/>
      </dsp:txXfrm>
    </dsp:sp>
    <dsp:sp modelId="{522469A7-C7C7-404D-BCBB-32531ABB1D3B}">
      <dsp:nvSpPr>
        <dsp:cNvPr id="0" name=""/>
        <dsp:cNvSpPr/>
      </dsp:nvSpPr>
      <dsp:spPr>
        <a:xfrm>
          <a:off x="3124713" y="209856"/>
          <a:ext cx="1375880" cy="933154"/>
        </a:xfrm>
        <a:prstGeom prst="ellipse">
          <a:avLst/>
        </a:prstGeom>
        <a:gradFill rotWithShape="0">
          <a:gsLst>
            <a:gs pos="0">
              <a:schemeClr val="accent2">
                <a:hueOff val="19008843"/>
                <a:satOff val="-36686"/>
                <a:lumOff val="-4710"/>
                <a:alphaOff val="0"/>
                <a:tint val="75000"/>
                <a:shade val="85000"/>
                <a:satMod val="230000"/>
              </a:schemeClr>
            </a:gs>
            <a:gs pos="25000">
              <a:schemeClr val="accent2">
                <a:hueOff val="19008843"/>
                <a:satOff val="-36686"/>
                <a:lumOff val="-4710"/>
                <a:alphaOff val="0"/>
                <a:tint val="90000"/>
                <a:shade val="70000"/>
                <a:satMod val="220000"/>
              </a:schemeClr>
            </a:gs>
            <a:gs pos="50000">
              <a:schemeClr val="accent2">
                <a:hueOff val="19008843"/>
                <a:satOff val="-36686"/>
                <a:lumOff val="-4710"/>
                <a:alphaOff val="0"/>
                <a:tint val="90000"/>
                <a:shade val="58000"/>
                <a:satMod val="225000"/>
              </a:schemeClr>
            </a:gs>
            <a:gs pos="65000">
              <a:schemeClr val="accent2">
                <a:hueOff val="19008843"/>
                <a:satOff val="-36686"/>
                <a:lumOff val="-4710"/>
                <a:alphaOff val="0"/>
                <a:tint val="90000"/>
                <a:shade val="58000"/>
                <a:satMod val="225000"/>
              </a:schemeClr>
            </a:gs>
            <a:gs pos="80000">
              <a:schemeClr val="accent2">
                <a:hueOff val="19008843"/>
                <a:satOff val="-36686"/>
                <a:lumOff val="-4710"/>
                <a:alphaOff val="0"/>
                <a:tint val="90000"/>
                <a:shade val="69000"/>
                <a:satMod val="220000"/>
              </a:schemeClr>
            </a:gs>
            <a:gs pos="100000">
              <a:schemeClr val="accent2">
                <a:hueOff val="19008843"/>
                <a:satOff val="-36686"/>
                <a:lumOff val="-471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accent2">
              <a:hueOff val="19008843"/>
              <a:satOff val="-36686"/>
              <a:lumOff val="-4710"/>
              <a:alphaOff val="0"/>
              <a:shade val="60000"/>
              <a:satMod val="11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uz-Cyrl-UZ" sz="1800" kern="1200" smtClean="0"/>
            <a:t>90 кг азот</a:t>
          </a:r>
          <a:endParaRPr lang="ru-RU" sz="1800" kern="1200"/>
        </a:p>
      </dsp:txBody>
      <dsp:txXfrm>
        <a:off x="3326206" y="346513"/>
        <a:ext cx="972894" cy="659840"/>
      </dsp:txXfrm>
    </dsp:sp>
    <dsp:sp modelId="{EFEDB27D-6866-4753-9756-B0A3EC5CA29D}">
      <dsp:nvSpPr>
        <dsp:cNvPr id="0" name=""/>
        <dsp:cNvSpPr/>
      </dsp:nvSpPr>
      <dsp:spPr>
        <a:xfrm>
          <a:off x="928701" y="20736"/>
          <a:ext cx="5000644" cy="2322518"/>
        </a:xfrm>
        <a:prstGeom prst="funnel">
          <a:avLst/>
        </a:prstGeom>
        <a:solidFill>
          <a:schemeClr val="lt1">
            <a:alpha val="40000"/>
            <a:hueOff val="0"/>
            <a:satOff val="0"/>
            <a:lumOff val="0"/>
            <a:alphaOff val="0"/>
          </a:schemeClr>
        </a:solidFill>
        <a:ln w="1000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4D184F-C1C7-4EAA-8987-35511E8D6CD3}" type="datetimeFigureOut">
              <a:rPr lang="ru-RU" smtClean="0"/>
              <a:t>12.10.2018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5C981E-BCBD-4927-8B99-A4F7E082D8B0}" type="slidenum">
              <a:rPr lang="ru-RU" smtClean="0"/>
              <a:t>‹#›</a:t>
            </a:fld>
            <a:endParaRPr lang="ru-RU"/>
          </a:p>
        </p:txBody>
      </p:sp>
    </p:spTree>
    <p:extLst>
      <p:ext uri="{BB962C8B-B14F-4D97-AF65-F5344CB8AC3E}">
        <p14:creationId xmlns:p14="http://schemas.microsoft.com/office/powerpoint/2010/main" val="3693061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Образ слайда 1"/>
          <p:cNvSpPr>
            <a:spLocks noGrp="1" noRot="1" noChangeAspect="1" noTextEdit="1"/>
          </p:cNvSpPr>
          <p:nvPr>
            <p:ph type="sldImg"/>
          </p:nvPr>
        </p:nvSpPr>
        <p:spPr bwMode="auto">
          <a:noFill/>
          <a:ln>
            <a:solidFill>
              <a:srgbClr val="000000"/>
            </a:solidFill>
            <a:miter lim="800000"/>
            <a:headEnd/>
            <a:tailEnd/>
          </a:ln>
        </p:spPr>
      </p:sp>
      <p:sp>
        <p:nvSpPr>
          <p:cNvPr id="4608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4608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6E23D0-1E4B-48A8-AB35-8CDA8EA6DBC4}" type="slidenum">
              <a:rPr lang="ru-RU" smtClean="0">
                <a:solidFill>
                  <a:prstClr val="black"/>
                </a:solidFill>
              </a:rPr>
              <a:pPr/>
              <a:t>4</a:t>
            </a:fld>
            <a:endParaRPr lang="ru-RU" smtClean="0">
              <a:solidFill>
                <a:prstClr val="black"/>
              </a:solidFill>
            </a:endParaRPr>
          </a:p>
        </p:txBody>
      </p:sp>
    </p:spTree>
    <p:extLst>
      <p:ext uri="{BB962C8B-B14F-4D97-AF65-F5344CB8AC3E}">
        <p14:creationId xmlns:p14="http://schemas.microsoft.com/office/powerpoint/2010/main" val="2661297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Образ слайда 1"/>
          <p:cNvSpPr>
            <a:spLocks noGrp="1" noRot="1" noChangeAspect="1" noTextEdit="1"/>
          </p:cNvSpPr>
          <p:nvPr>
            <p:ph type="sldImg"/>
          </p:nvPr>
        </p:nvSpPr>
        <p:spPr bwMode="auto">
          <a:noFill/>
          <a:ln>
            <a:solidFill>
              <a:srgbClr val="000000"/>
            </a:solidFill>
            <a:miter lim="800000"/>
            <a:headEnd/>
            <a:tailEnd/>
          </a:ln>
        </p:spPr>
      </p:sp>
      <p:sp>
        <p:nvSpPr>
          <p:cNvPr id="4608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4608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6E23D0-1E4B-48A8-AB35-8CDA8EA6DBC4}" type="slidenum">
              <a:rPr lang="ru-RU" smtClean="0">
                <a:solidFill>
                  <a:prstClr val="black"/>
                </a:solidFill>
              </a:rPr>
              <a:pPr/>
              <a:t>10</a:t>
            </a:fld>
            <a:endParaRPr lang="ru-RU" smtClean="0">
              <a:solidFill>
                <a:prstClr val="black"/>
              </a:solidFill>
            </a:endParaRPr>
          </a:p>
        </p:txBody>
      </p:sp>
    </p:spTree>
    <p:extLst>
      <p:ext uri="{BB962C8B-B14F-4D97-AF65-F5344CB8AC3E}">
        <p14:creationId xmlns:p14="http://schemas.microsoft.com/office/powerpoint/2010/main" val="1838452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87746" name="Group 2"/>
          <p:cNvGrpSpPr>
            <a:grpSpLocks/>
          </p:cNvGrpSpPr>
          <p:nvPr/>
        </p:nvGrpSpPr>
        <p:grpSpPr bwMode="auto">
          <a:xfrm>
            <a:off x="0" y="0"/>
            <a:ext cx="9140825" cy="6851650"/>
            <a:chOff x="0" y="0"/>
            <a:chExt cx="5758" cy="4316"/>
          </a:xfrm>
        </p:grpSpPr>
        <p:sp>
          <p:nvSpPr>
            <p:cNvPr id="287747" name="Freeform 3"/>
            <p:cNvSpPr>
              <a:spLocks/>
            </p:cNvSpPr>
            <p:nvPr/>
          </p:nvSpPr>
          <p:spPr bwMode="hidden">
            <a:xfrm>
              <a:off x="1812" y="2811"/>
              <a:ext cx="3946" cy="1505"/>
            </a:xfrm>
            <a:custGeom>
              <a:avLst/>
              <a:gdLst/>
              <a:ahLst/>
              <a:cxnLst>
                <a:cxn ang="0">
                  <a:pos x="149" y="1505"/>
                </a:cxn>
                <a:cxn ang="0">
                  <a:pos x="687" y="1331"/>
                </a:cxn>
                <a:cxn ang="0">
                  <a:pos x="1213" y="1157"/>
                </a:cxn>
                <a:cxn ang="0">
                  <a:pos x="1728" y="977"/>
                </a:cxn>
                <a:cxn ang="0">
                  <a:pos x="2218" y="792"/>
                </a:cxn>
                <a:cxn ang="0">
                  <a:pos x="2457" y="696"/>
                </a:cxn>
                <a:cxn ang="0">
                  <a:pos x="2690" y="606"/>
                </a:cxn>
                <a:cxn ang="0">
                  <a:pos x="2918" y="510"/>
                </a:cxn>
                <a:cxn ang="0">
                  <a:pos x="3139" y="420"/>
                </a:cxn>
                <a:cxn ang="0">
                  <a:pos x="3348" y="324"/>
                </a:cxn>
                <a:cxn ang="0">
                  <a:pos x="3551" y="234"/>
                </a:cxn>
                <a:cxn ang="0">
                  <a:pos x="3749" y="138"/>
                </a:cxn>
                <a:cxn ang="0">
                  <a:pos x="3934" y="48"/>
                </a:cxn>
                <a:cxn ang="0">
                  <a:pos x="3934" y="0"/>
                </a:cxn>
                <a:cxn ang="0">
                  <a:pos x="3743" y="96"/>
                </a:cxn>
                <a:cxn ang="0">
                  <a:pos x="3539" y="192"/>
                </a:cxn>
                <a:cxn ang="0">
                  <a:pos x="3330" y="288"/>
                </a:cxn>
                <a:cxn ang="0">
                  <a:pos x="3115" y="384"/>
                </a:cxn>
                <a:cxn ang="0">
                  <a:pos x="2888" y="480"/>
                </a:cxn>
                <a:cxn ang="0">
                  <a:pos x="2654" y="576"/>
                </a:cxn>
                <a:cxn ang="0">
                  <a:pos x="2409" y="672"/>
                </a:cxn>
                <a:cxn ang="0">
                  <a:pos x="2164" y="768"/>
                </a:cxn>
                <a:cxn ang="0">
                  <a:pos x="1907" y="864"/>
                </a:cxn>
                <a:cxn ang="0">
                  <a:pos x="1650" y="960"/>
                </a:cxn>
                <a:cxn ang="0">
                  <a:pos x="1112" y="1145"/>
                </a:cxn>
                <a:cxn ang="0">
                  <a:pos x="562" y="1331"/>
                </a:cxn>
                <a:cxn ang="0">
                  <a:pos x="0" y="1505"/>
                </a:cxn>
                <a:cxn ang="0">
                  <a:pos x="149" y="1505"/>
                </a:cxn>
                <a:cxn ang="0">
                  <a:pos x="149" y="1505"/>
                </a:cxn>
              </a:cxnLst>
              <a:rect l="0" t="0" r="r" b="b"/>
              <a:pathLst>
                <a:path w="3934" h="1505">
                  <a:moveTo>
                    <a:pt x="149" y="1505"/>
                  </a:moveTo>
                  <a:lnTo>
                    <a:pt x="687" y="1331"/>
                  </a:lnTo>
                  <a:lnTo>
                    <a:pt x="1213" y="1157"/>
                  </a:lnTo>
                  <a:lnTo>
                    <a:pt x="1728" y="977"/>
                  </a:lnTo>
                  <a:lnTo>
                    <a:pt x="2218" y="792"/>
                  </a:lnTo>
                  <a:lnTo>
                    <a:pt x="2457" y="696"/>
                  </a:lnTo>
                  <a:lnTo>
                    <a:pt x="2690" y="606"/>
                  </a:lnTo>
                  <a:lnTo>
                    <a:pt x="2918" y="510"/>
                  </a:lnTo>
                  <a:lnTo>
                    <a:pt x="3139" y="420"/>
                  </a:lnTo>
                  <a:lnTo>
                    <a:pt x="3348" y="324"/>
                  </a:lnTo>
                  <a:lnTo>
                    <a:pt x="3551" y="234"/>
                  </a:lnTo>
                  <a:lnTo>
                    <a:pt x="3749" y="138"/>
                  </a:lnTo>
                  <a:lnTo>
                    <a:pt x="3934" y="48"/>
                  </a:lnTo>
                  <a:lnTo>
                    <a:pt x="3934" y="0"/>
                  </a:lnTo>
                  <a:lnTo>
                    <a:pt x="3743" y="96"/>
                  </a:lnTo>
                  <a:lnTo>
                    <a:pt x="3539" y="192"/>
                  </a:lnTo>
                  <a:lnTo>
                    <a:pt x="3330" y="288"/>
                  </a:lnTo>
                  <a:lnTo>
                    <a:pt x="3115" y="384"/>
                  </a:lnTo>
                  <a:lnTo>
                    <a:pt x="2888" y="480"/>
                  </a:lnTo>
                  <a:lnTo>
                    <a:pt x="2654" y="576"/>
                  </a:lnTo>
                  <a:lnTo>
                    <a:pt x="2409" y="672"/>
                  </a:lnTo>
                  <a:lnTo>
                    <a:pt x="2164" y="768"/>
                  </a:lnTo>
                  <a:lnTo>
                    <a:pt x="1907" y="864"/>
                  </a:lnTo>
                  <a:lnTo>
                    <a:pt x="1650" y="960"/>
                  </a:lnTo>
                  <a:lnTo>
                    <a:pt x="1112" y="1145"/>
                  </a:lnTo>
                  <a:lnTo>
                    <a:pt x="562" y="1331"/>
                  </a:lnTo>
                  <a:lnTo>
                    <a:pt x="0" y="1505"/>
                  </a:lnTo>
                  <a:lnTo>
                    <a:pt x="149" y="1505"/>
                  </a:lnTo>
                  <a:lnTo>
                    <a:pt x="149" y="150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48" name="Freeform 4"/>
            <p:cNvSpPr>
              <a:spLocks/>
            </p:cNvSpPr>
            <p:nvPr/>
          </p:nvSpPr>
          <p:spPr bwMode="hidden">
            <a:xfrm>
              <a:off x="4025" y="3627"/>
              <a:ext cx="1733" cy="689"/>
            </a:xfrm>
            <a:custGeom>
              <a:avLst/>
              <a:gdLst/>
              <a:ahLst/>
              <a:cxnLst>
                <a:cxn ang="0">
                  <a:pos x="132" y="689"/>
                </a:cxn>
                <a:cxn ang="0">
                  <a:pos x="550" y="527"/>
                </a:cxn>
                <a:cxn ang="0">
                  <a:pos x="963" y="365"/>
                </a:cxn>
                <a:cxn ang="0">
                  <a:pos x="1160" y="287"/>
                </a:cxn>
                <a:cxn ang="0">
                  <a:pos x="1357" y="203"/>
                </a:cxn>
                <a:cxn ang="0">
                  <a:pos x="1549" y="126"/>
                </a:cxn>
                <a:cxn ang="0">
                  <a:pos x="1728" y="48"/>
                </a:cxn>
                <a:cxn ang="0">
                  <a:pos x="1728" y="0"/>
                </a:cxn>
                <a:cxn ang="0">
                  <a:pos x="1531" y="84"/>
                </a:cxn>
                <a:cxn ang="0">
                  <a:pos x="1327" y="167"/>
                </a:cxn>
                <a:cxn ang="0">
                  <a:pos x="1118" y="257"/>
                </a:cxn>
                <a:cxn ang="0">
                  <a:pos x="903" y="341"/>
                </a:cxn>
                <a:cxn ang="0">
                  <a:pos x="454" y="515"/>
                </a:cxn>
                <a:cxn ang="0">
                  <a:pos x="0" y="689"/>
                </a:cxn>
                <a:cxn ang="0">
                  <a:pos x="132" y="689"/>
                </a:cxn>
                <a:cxn ang="0">
                  <a:pos x="132" y="689"/>
                </a:cxn>
              </a:cxnLst>
              <a:rect l="0" t="0" r="r" b="b"/>
              <a:pathLst>
                <a:path w="1728" h="689">
                  <a:moveTo>
                    <a:pt x="132" y="689"/>
                  </a:moveTo>
                  <a:lnTo>
                    <a:pt x="550" y="527"/>
                  </a:lnTo>
                  <a:lnTo>
                    <a:pt x="963" y="365"/>
                  </a:lnTo>
                  <a:lnTo>
                    <a:pt x="1160" y="287"/>
                  </a:lnTo>
                  <a:lnTo>
                    <a:pt x="1357" y="203"/>
                  </a:lnTo>
                  <a:lnTo>
                    <a:pt x="1549" y="126"/>
                  </a:lnTo>
                  <a:lnTo>
                    <a:pt x="1728" y="48"/>
                  </a:lnTo>
                  <a:lnTo>
                    <a:pt x="1728" y="0"/>
                  </a:lnTo>
                  <a:lnTo>
                    <a:pt x="1531" y="84"/>
                  </a:lnTo>
                  <a:lnTo>
                    <a:pt x="1327" y="167"/>
                  </a:lnTo>
                  <a:lnTo>
                    <a:pt x="1118" y="257"/>
                  </a:lnTo>
                  <a:lnTo>
                    <a:pt x="903" y="341"/>
                  </a:lnTo>
                  <a:lnTo>
                    <a:pt x="454" y="515"/>
                  </a:lnTo>
                  <a:lnTo>
                    <a:pt x="0" y="689"/>
                  </a:lnTo>
                  <a:lnTo>
                    <a:pt x="132" y="689"/>
                  </a:lnTo>
                  <a:lnTo>
                    <a:pt x="132" y="68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49" name="Freeform 5"/>
            <p:cNvSpPr>
              <a:spLocks/>
            </p:cNvSpPr>
            <p:nvPr/>
          </p:nvSpPr>
          <p:spPr bwMode="hidden">
            <a:xfrm>
              <a:off x="0" y="0"/>
              <a:ext cx="5578" cy="3447"/>
            </a:xfrm>
            <a:custGeom>
              <a:avLst/>
              <a:gdLst/>
              <a:ahLst/>
              <a:cxnLst>
                <a:cxn ang="0">
                  <a:pos x="5561" y="929"/>
                </a:cxn>
                <a:cxn ang="0">
                  <a:pos x="5537" y="773"/>
                </a:cxn>
                <a:cxn ang="0">
                  <a:pos x="5453" y="629"/>
                </a:cxn>
                <a:cxn ang="0">
                  <a:pos x="5327" y="492"/>
                </a:cxn>
                <a:cxn ang="0">
                  <a:pos x="5148" y="366"/>
                </a:cxn>
                <a:cxn ang="0">
                  <a:pos x="4921" y="252"/>
                </a:cxn>
                <a:cxn ang="0">
                  <a:pos x="4652" y="144"/>
                </a:cxn>
                <a:cxn ang="0">
                  <a:pos x="4341" y="48"/>
                </a:cxn>
                <a:cxn ang="0">
                  <a:pos x="4000" y="0"/>
                </a:cxn>
                <a:cxn ang="0">
                  <a:pos x="4359" y="90"/>
                </a:cxn>
                <a:cxn ang="0">
                  <a:pos x="4670" y="192"/>
                </a:cxn>
                <a:cxn ang="0">
                  <a:pos x="4933" y="306"/>
                </a:cxn>
                <a:cxn ang="0">
                  <a:pos x="5148" y="426"/>
                </a:cxn>
                <a:cxn ang="0">
                  <a:pos x="5315" y="557"/>
                </a:cxn>
                <a:cxn ang="0">
                  <a:pos x="5429" y="701"/>
                </a:cxn>
                <a:cxn ang="0">
                  <a:pos x="5489" y="851"/>
                </a:cxn>
                <a:cxn ang="0">
                  <a:pos x="5489" y="1013"/>
                </a:cxn>
                <a:cxn ang="0">
                  <a:pos x="5441" y="1163"/>
                </a:cxn>
                <a:cxn ang="0">
                  <a:pos x="5345" y="1319"/>
                </a:cxn>
                <a:cxn ang="0">
                  <a:pos x="5202" y="1475"/>
                </a:cxn>
                <a:cxn ang="0">
                  <a:pos x="5017" y="1630"/>
                </a:cxn>
                <a:cxn ang="0">
                  <a:pos x="4789" y="1786"/>
                </a:cxn>
                <a:cxn ang="0">
                  <a:pos x="4526" y="1948"/>
                </a:cxn>
                <a:cxn ang="0">
                  <a:pos x="4215" y="2104"/>
                </a:cxn>
                <a:cxn ang="0">
                  <a:pos x="3875" y="2260"/>
                </a:cxn>
                <a:cxn ang="0">
                  <a:pos x="3498" y="2416"/>
                </a:cxn>
                <a:cxn ang="0">
                  <a:pos x="3085" y="2566"/>
                </a:cxn>
                <a:cxn ang="0">
                  <a:pos x="2643" y="2715"/>
                </a:cxn>
                <a:cxn ang="0">
                  <a:pos x="2164" y="2865"/>
                </a:cxn>
                <a:cxn ang="0">
                  <a:pos x="1662" y="3009"/>
                </a:cxn>
                <a:cxn ang="0">
                  <a:pos x="1136" y="3147"/>
                </a:cxn>
                <a:cxn ang="0">
                  <a:pos x="580" y="3279"/>
                </a:cxn>
                <a:cxn ang="0">
                  <a:pos x="0" y="3447"/>
                </a:cxn>
                <a:cxn ang="0">
                  <a:pos x="867" y="3249"/>
                </a:cxn>
                <a:cxn ang="0">
                  <a:pos x="1417" y="3105"/>
                </a:cxn>
                <a:cxn ang="0">
                  <a:pos x="1937" y="2961"/>
                </a:cxn>
                <a:cxn ang="0">
                  <a:pos x="2434" y="2817"/>
                </a:cxn>
                <a:cxn ang="0">
                  <a:pos x="2900" y="2668"/>
                </a:cxn>
                <a:cxn ang="0">
                  <a:pos x="3330" y="2512"/>
                </a:cxn>
                <a:cxn ang="0">
                  <a:pos x="3731" y="2356"/>
                </a:cxn>
                <a:cxn ang="0">
                  <a:pos x="4096" y="2200"/>
                </a:cxn>
                <a:cxn ang="0">
                  <a:pos x="4425" y="2038"/>
                </a:cxn>
                <a:cxn ang="0">
                  <a:pos x="4718" y="1876"/>
                </a:cxn>
                <a:cxn ang="0">
                  <a:pos x="4969" y="1720"/>
                </a:cxn>
                <a:cxn ang="0">
                  <a:pos x="5178" y="1559"/>
                </a:cxn>
                <a:cxn ang="0">
                  <a:pos x="5339" y="1397"/>
                </a:cxn>
                <a:cxn ang="0">
                  <a:pos x="5459" y="1241"/>
                </a:cxn>
                <a:cxn ang="0">
                  <a:pos x="5537" y="1085"/>
                </a:cxn>
                <a:cxn ang="0">
                  <a:pos x="5555" y="1007"/>
                </a:cxn>
              </a:cxnLst>
              <a:rect l="0" t="0" r="r" b="b"/>
              <a:pathLst>
                <a:path w="5561" h="3447">
                  <a:moveTo>
                    <a:pt x="5555" y="1007"/>
                  </a:moveTo>
                  <a:lnTo>
                    <a:pt x="5561" y="929"/>
                  </a:lnTo>
                  <a:lnTo>
                    <a:pt x="5555" y="851"/>
                  </a:lnTo>
                  <a:lnTo>
                    <a:pt x="5537" y="773"/>
                  </a:lnTo>
                  <a:lnTo>
                    <a:pt x="5501" y="701"/>
                  </a:lnTo>
                  <a:lnTo>
                    <a:pt x="5453" y="629"/>
                  </a:lnTo>
                  <a:lnTo>
                    <a:pt x="5399" y="563"/>
                  </a:lnTo>
                  <a:lnTo>
                    <a:pt x="5327" y="492"/>
                  </a:lnTo>
                  <a:lnTo>
                    <a:pt x="5244" y="432"/>
                  </a:lnTo>
                  <a:lnTo>
                    <a:pt x="5148" y="366"/>
                  </a:lnTo>
                  <a:lnTo>
                    <a:pt x="5040" y="306"/>
                  </a:lnTo>
                  <a:lnTo>
                    <a:pt x="4921" y="252"/>
                  </a:lnTo>
                  <a:lnTo>
                    <a:pt x="4795" y="198"/>
                  </a:lnTo>
                  <a:lnTo>
                    <a:pt x="4652" y="144"/>
                  </a:lnTo>
                  <a:lnTo>
                    <a:pt x="4502" y="90"/>
                  </a:lnTo>
                  <a:lnTo>
                    <a:pt x="4341" y="48"/>
                  </a:lnTo>
                  <a:lnTo>
                    <a:pt x="4167" y="0"/>
                  </a:lnTo>
                  <a:lnTo>
                    <a:pt x="4000" y="0"/>
                  </a:lnTo>
                  <a:lnTo>
                    <a:pt x="4185" y="42"/>
                  </a:lnTo>
                  <a:lnTo>
                    <a:pt x="4359" y="90"/>
                  </a:lnTo>
                  <a:lnTo>
                    <a:pt x="4520" y="138"/>
                  </a:lnTo>
                  <a:lnTo>
                    <a:pt x="4670" y="192"/>
                  </a:lnTo>
                  <a:lnTo>
                    <a:pt x="4807" y="246"/>
                  </a:lnTo>
                  <a:lnTo>
                    <a:pt x="4933" y="306"/>
                  </a:lnTo>
                  <a:lnTo>
                    <a:pt x="5046" y="366"/>
                  </a:lnTo>
                  <a:lnTo>
                    <a:pt x="5148" y="426"/>
                  </a:lnTo>
                  <a:lnTo>
                    <a:pt x="5238" y="492"/>
                  </a:lnTo>
                  <a:lnTo>
                    <a:pt x="5315" y="557"/>
                  </a:lnTo>
                  <a:lnTo>
                    <a:pt x="5381" y="629"/>
                  </a:lnTo>
                  <a:lnTo>
                    <a:pt x="5429" y="701"/>
                  </a:lnTo>
                  <a:lnTo>
                    <a:pt x="5465" y="779"/>
                  </a:lnTo>
                  <a:lnTo>
                    <a:pt x="5489" y="851"/>
                  </a:lnTo>
                  <a:lnTo>
                    <a:pt x="5495" y="935"/>
                  </a:lnTo>
                  <a:lnTo>
                    <a:pt x="5489" y="1013"/>
                  </a:lnTo>
                  <a:lnTo>
                    <a:pt x="5471" y="1091"/>
                  </a:lnTo>
                  <a:lnTo>
                    <a:pt x="5441" y="1163"/>
                  </a:lnTo>
                  <a:lnTo>
                    <a:pt x="5399" y="1241"/>
                  </a:lnTo>
                  <a:lnTo>
                    <a:pt x="5345" y="1319"/>
                  </a:lnTo>
                  <a:lnTo>
                    <a:pt x="5280" y="1397"/>
                  </a:lnTo>
                  <a:lnTo>
                    <a:pt x="5202" y="1475"/>
                  </a:lnTo>
                  <a:lnTo>
                    <a:pt x="5118" y="1553"/>
                  </a:lnTo>
                  <a:lnTo>
                    <a:pt x="5017" y="1630"/>
                  </a:lnTo>
                  <a:lnTo>
                    <a:pt x="4909" y="1708"/>
                  </a:lnTo>
                  <a:lnTo>
                    <a:pt x="4789" y="1786"/>
                  </a:lnTo>
                  <a:lnTo>
                    <a:pt x="4664" y="1870"/>
                  </a:lnTo>
                  <a:lnTo>
                    <a:pt x="4526" y="1948"/>
                  </a:lnTo>
                  <a:lnTo>
                    <a:pt x="4377" y="2026"/>
                  </a:lnTo>
                  <a:lnTo>
                    <a:pt x="4215" y="2104"/>
                  </a:lnTo>
                  <a:lnTo>
                    <a:pt x="4048" y="2182"/>
                  </a:lnTo>
                  <a:lnTo>
                    <a:pt x="3875" y="2260"/>
                  </a:lnTo>
                  <a:lnTo>
                    <a:pt x="3689" y="2338"/>
                  </a:lnTo>
                  <a:lnTo>
                    <a:pt x="3498" y="2416"/>
                  </a:lnTo>
                  <a:lnTo>
                    <a:pt x="3295" y="2488"/>
                  </a:lnTo>
                  <a:lnTo>
                    <a:pt x="3085" y="2566"/>
                  </a:lnTo>
                  <a:lnTo>
                    <a:pt x="2864" y="2644"/>
                  </a:lnTo>
                  <a:lnTo>
                    <a:pt x="2643" y="2715"/>
                  </a:lnTo>
                  <a:lnTo>
                    <a:pt x="2410" y="2793"/>
                  </a:lnTo>
                  <a:lnTo>
                    <a:pt x="2164" y="2865"/>
                  </a:lnTo>
                  <a:lnTo>
                    <a:pt x="1919" y="2937"/>
                  </a:lnTo>
                  <a:lnTo>
                    <a:pt x="1662" y="3009"/>
                  </a:lnTo>
                  <a:lnTo>
                    <a:pt x="1399" y="3075"/>
                  </a:lnTo>
                  <a:lnTo>
                    <a:pt x="1136" y="3147"/>
                  </a:lnTo>
                  <a:lnTo>
                    <a:pt x="861" y="3213"/>
                  </a:lnTo>
                  <a:lnTo>
                    <a:pt x="580" y="3279"/>
                  </a:lnTo>
                  <a:lnTo>
                    <a:pt x="0" y="3411"/>
                  </a:lnTo>
                  <a:lnTo>
                    <a:pt x="0" y="3447"/>
                  </a:lnTo>
                  <a:lnTo>
                    <a:pt x="586" y="3315"/>
                  </a:lnTo>
                  <a:lnTo>
                    <a:pt x="867" y="3249"/>
                  </a:lnTo>
                  <a:lnTo>
                    <a:pt x="1148" y="3177"/>
                  </a:lnTo>
                  <a:lnTo>
                    <a:pt x="1417" y="3105"/>
                  </a:lnTo>
                  <a:lnTo>
                    <a:pt x="1680" y="3039"/>
                  </a:lnTo>
                  <a:lnTo>
                    <a:pt x="1937" y="2961"/>
                  </a:lnTo>
                  <a:lnTo>
                    <a:pt x="2188" y="2889"/>
                  </a:lnTo>
                  <a:lnTo>
                    <a:pt x="2434" y="2817"/>
                  </a:lnTo>
                  <a:lnTo>
                    <a:pt x="2673" y="2739"/>
                  </a:lnTo>
                  <a:lnTo>
                    <a:pt x="2900" y="2668"/>
                  </a:lnTo>
                  <a:lnTo>
                    <a:pt x="3121" y="2590"/>
                  </a:lnTo>
                  <a:lnTo>
                    <a:pt x="3330" y="2512"/>
                  </a:lnTo>
                  <a:lnTo>
                    <a:pt x="3534" y="2434"/>
                  </a:lnTo>
                  <a:lnTo>
                    <a:pt x="3731" y="2356"/>
                  </a:lnTo>
                  <a:lnTo>
                    <a:pt x="3916" y="2278"/>
                  </a:lnTo>
                  <a:lnTo>
                    <a:pt x="4096" y="2200"/>
                  </a:lnTo>
                  <a:lnTo>
                    <a:pt x="4263" y="2116"/>
                  </a:lnTo>
                  <a:lnTo>
                    <a:pt x="4425" y="2038"/>
                  </a:lnTo>
                  <a:lnTo>
                    <a:pt x="4574" y="1960"/>
                  </a:lnTo>
                  <a:lnTo>
                    <a:pt x="4718" y="1876"/>
                  </a:lnTo>
                  <a:lnTo>
                    <a:pt x="4849" y="1798"/>
                  </a:lnTo>
                  <a:lnTo>
                    <a:pt x="4969" y="1720"/>
                  </a:lnTo>
                  <a:lnTo>
                    <a:pt x="5076" y="1636"/>
                  </a:lnTo>
                  <a:lnTo>
                    <a:pt x="5178" y="1559"/>
                  </a:lnTo>
                  <a:lnTo>
                    <a:pt x="5262" y="1481"/>
                  </a:lnTo>
                  <a:lnTo>
                    <a:pt x="5339" y="1397"/>
                  </a:lnTo>
                  <a:lnTo>
                    <a:pt x="5405" y="1319"/>
                  </a:lnTo>
                  <a:lnTo>
                    <a:pt x="5459" y="1241"/>
                  </a:lnTo>
                  <a:lnTo>
                    <a:pt x="5507" y="1163"/>
                  </a:lnTo>
                  <a:lnTo>
                    <a:pt x="5537" y="1085"/>
                  </a:lnTo>
                  <a:lnTo>
                    <a:pt x="5555" y="1007"/>
                  </a:lnTo>
                  <a:lnTo>
                    <a:pt x="5555" y="10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0" name="Freeform 6"/>
            <p:cNvSpPr>
              <a:spLocks/>
            </p:cNvSpPr>
            <p:nvPr/>
          </p:nvSpPr>
          <p:spPr bwMode="hidden">
            <a:xfrm>
              <a:off x="4942" y="0"/>
              <a:ext cx="816" cy="276"/>
            </a:xfrm>
            <a:custGeom>
              <a:avLst/>
              <a:gdLst/>
              <a:ahLst/>
              <a:cxnLst>
                <a:cxn ang="0">
                  <a:pos x="813" y="222"/>
                </a:cxn>
                <a:cxn ang="0">
                  <a:pos x="670" y="162"/>
                </a:cxn>
                <a:cxn ang="0">
                  <a:pos x="514" y="108"/>
                </a:cxn>
                <a:cxn ang="0">
                  <a:pos x="347" y="54"/>
                </a:cxn>
                <a:cxn ang="0">
                  <a:pos x="167" y="0"/>
                </a:cxn>
                <a:cxn ang="0">
                  <a:pos x="0" y="0"/>
                </a:cxn>
                <a:cxn ang="0">
                  <a:pos x="227" y="60"/>
                </a:cxn>
                <a:cxn ang="0">
                  <a:pos x="442" y="132"/>
                </a:cxn>
                <a:cxn ang="0">
                  <a:pos x="634" y="204"/>
                </a:cxn>
                <a:cxn ang="0">
                  <a:pos x="813" y="276"/>
                </a:cxn>
                <a:cxn ang="0">
                  <a:pos x="813" y="222"/>
                </a:cxn>
                <a:cxn ang="0">
                  <a:pos x="813" y="222"/>
                </a:cxn>
              </a:cxnLst>
              <a:rect l="0" t="0" r="r" b="b"/>
              <a:pathLst>
                <a:path w="813" h="276">
                  <a:moveTo>
                    <a:pt x="813" y="222"/>
                  </a:moveTo>
                  <a:lnTo>
                    <a:pt x="670" y="162"/>
                  </a:lnTo>
                  <a:lnTo>
                    <a:pt x="514" y="108"/>
                  </a:lnTo>
                  <a:lnTo>
                    <a:pt x="347" y="54"/>
                  </a:lnTo>
                  <a:lnTo>
                    <a:pt x="167" y="0"/>
                  </a:lnTo>
                  <a:lnTo>
                    <a:pt x="0" y="0"/>
                  </a:lnTo>
                  <a:lnTo>
                    <a:pt x="227" y="60"/>
                  </a:lnTo>
                  <a:lnTo>
                    <a:pt x="442" y="132"/>
                  </a:lnTo>
                  <a:lnTo>
                    <a:pt x="634" y="204"/>
                  </a:lnTo>
                  <a:lnTo>
                    <a:pt x="813" y="276"/>
                  </a:lnTo>
                  <a:lnTo>
                    <a:pt x="813" y="222"/>
                  </a:lnTo>
                  <a:lnTo>
                    <a:pt x="813" y="222"/>
                  </a:lnTo>
                  <a:close/>
                </a:path>
              </a:pathLst>
            </a:custGeom>
            <a:gradFill rotWithShape="1">
              <a:gsLst>
                <a:gs pos="0">
                  <a:schemeClr val="bg2"/>
                </a:gs>
                <a:gs pos="50000">
                  <a:schemeClr val="bg2">
                    <a:gamma/>
                    <a:tint val="81961"/>
                    <a:invGamma/>
                  </a:schemeClr>
                </a:gs>
                <a:gs pos="100000">
                  <a:schemeClr val="bg2"/>
                </a:gs>
              </a:gsLst>
              <a:lin ang="0" scaled="1"/>
            </a:gradFill>
            <a:ln w="0" cmpd="sng">
              <a:noFill/>
              <a:round/>
              <a:headEnd/>
              <a:tailEnd/>
            </a:ln>
          </p:spPr>
          <p:txBody>
            <a:bodyPr/>
            <a:lstStyle/>
            <a:p>
              <a:endParaRPr lang="ru-RU"/>
            </a:p>
          </p:txBody>
        </p:sp>
        <p:sp>
          <p:nvSpPr>
            <p:cNvPr id="287751" name="Freeform 7"/>
            <p:cNvSpPr>
              <a:spLocks/>
            </p:cNvSpPr>
            <p:nvPr/>
          </p:nvSpPr>
          <p:spPr bwMode="hidden">
            <a:xfrm>
              <a:off x="0" y="1984"/>
              <a:ext cx="5758" cy="2098"/>
            </a:xfrm>
            <a:custGeom>
              <a:avLst/>
              <a:gdLst/>
              <a:ahLst/>
              <a:cxnLst>
                <a:cxn ang="0">
                  <a:pos x="5740" y="0"/>
                </a:cxn>
                <a:cxn ang="0">
                  <a:pos x="5638" y="72"/>
                </a:cxn>
                <a:cxn ang="0">
                  <a:pos x="5537" y="138"/>
                </a:cxn>
                <a:cxn ang="0">
                  <a:pos x="5423" y="210"/>
                </a:cxn>
                <a:cxn ang="0">
                  <a:pos x="5304" y="276"/>
                </a:cxn>
                <a:cxn ang="0">
                  <a:pos x="5052" y="414"/>
                </a:cxn>
                <a:cxn ang="0">
                  <a:pos x="4777" y="552"/>
                </a:cxn>
                <a:cxn ang="0">
                  <a:pos x="4478" y="690"/>
                </a:cxn>
                <a:cxn ang="0">
                  <a:pos x="4162" y="827"/>
                </a:cxn>
                <a:cxn ang="0">
                  <a:pos x="3827" y="959"/>
                </a:cxn>
                <a:cxn ang="0">
                  <a:pos x="3468" y="1091"/>
                </a:cxn>
                <a:cxn ang="0">
                  <a:pos x="3091" y="1223"/>
                </a:cxn>
                <a:cxn ang="0">
                  <a:pos x="2697" y="1355"/>
                </a:cxn>
                <a:cxn ang="0">
                  <a:pos x="2284" y="1481"/>
                </a:cxn>
                <a:cxn ang="0">
                  <a:pos x="1860" y="1601"/>
                </a:cxn>
                <a:cxn ang="0">
                  <a:pos x="1417" y="1721"/>
                </a:cxn>
                <a:cxn ang="0">
                  <a:pos x="957" y="1834"/>
                </a:cxn>
                <a:cxn ang="0">
                  <a:pos x="484" y="1948"/>
                </a:cxn>
                <a:cxn ang="0">
                  <a:pos x="0" y="2056"/>
                </a:cxn>
                <a:cxn ang="0">
                  <a:pos x="0" y="2098"/>
                </a:cxn>
                <a:cxn ang="0">
                  <a:pos x="478" y="1990"/>
                </a:cxn>
                <a:cxn ang="0">
                  <a:pos x="951" y="1882"/>
                </a:cxn>
                <a:cxn ang="0">
                  <a:pos x="1405" y="1763"/>
                </a:cxn>
                <a:cxn ang="0">
                  <a:pos x="1842" y="1649"/>
                </a:cxn>
                <a:cxn ang="0">
                  <a:pos x="2266" y="1523"/>
                </a:cxn>
                <a:cxn ang="0">
                  <a:pos x="2679" y="1397"/>
                </a:cxn>
                <a:cxn ang="0">
                  <a:pos x="3067" y="1271"/>
                </a:cxn>
                <a:cxn ang="0">
                  <a:pos x="3444" y="1139"/>
                </a:cxn>
                <a:cxn ang="0">
                  <a:pos x="3803" y="1007"/>
                </a:cxn>
                <a:cxn ang="0">
                  <a:pos x="4138" y="875"/>
                </a:cxn>
                <a:cxn ang="0">
                  <a:pos x="4460" y="737"/>
                </a:cxn>
                <a:cxn ang="0">
                  <a:pos x="4759" y="600"/>
                </a:cxn>
                <a:cxn ang="0">
                  <a:pos x="5040" y="462"/>
                </a:cxn>
                <a:cxn ang="0">
                  <a:pos x="5292" y="324"/>
                </a:cxn>
                <a:cxn ang="0">
                  <a:pos x="5531" y="186"/>
                </a:cxn>
                <a:cxn ang="0">
                  <a:pos x="5740" y="48"/>
                </a:cxn>
                <a:cxn ang="0">
                  <a:pos x="5740" y="0"/>
                </a:cxn>
                <a:cxn ang="0">
                  <a:pos x="5740" y="0"/>
                </a:cxn>
              </a:cxnLst>
              <a:rect l="0" t="0" r="r" b="b"/>
              <a:pathLst>
                <a:path w="5740" h="2098">
                  <a:moveTo>
                    <a:pt x="5740" y="0"/>
                  </a:moveTo>
                  <a:lnTo>
                    <a:pt x="5638" y="72"/>
                  </a:lnTo>
                  <a:lnTo>
                    <a:pt x="5537" y="138"/>
                  </a:lnTo>
                  <a:lnTo>
                    <a:pt x="5423" y="210"/>
                  </a:lnTo>
                  <a:lnTo>
                    <a:pt x="5304" y="276"/>
                  </a:lnTo>
                  <a:lnTo>
                    <a:pt x="5052" y="414"/>
                  </a:lnTo>
                  <a:lnTo>
                    <a:pt x="4777" y="552"/>
                  </a:lnTo>
                  <a:lnTo>
                    <a:pt x="4478" y="690"/>
                  </a:lnTo>
                  <a:lnTo>
                    <a:pt x="4162" y="827"/>
                  </a:lnTo>
                  <a:lnTo>
                    <a:pt x="3827" y="959"/>
                  </a:lnTo>
                  <a:lnTo>
                    <a:pt x="3468" y="1091"/>
                  </a:lnTo>
                  <a:lnTo>
                    <a:pt x="3091" y="1223"/>
                  </a:lnTo>
                  <a:lnTo>
                    <a:pt x="2697" y="1355"/>
                  </a:lnTo>
                  <a:lnTo>
                    <a:pt x="2284" y="1481"/>
                  </a:lnTo>
                  <a:lnTo>
                    <a:pt x="1860" y="1601"/>
                  </a:lnTo>
                  <a:lnTo>
                    <a:pt x="1417" y="1721"/>
                  </a:lnTo>
                  <a:lnTo>
                    <a:pt x="957" y="1834"/>
                  </a:lnTo>
                  <a:lnTo>
                    <a:pt x="484" y="1948"/>
                  </a:lnTo>
                  <a:lnTo>
                    <a:pt x="0" y="2056"/>
                  </a:lnTo>
                  <a:lnTo>
                    <a:pt x="0" y="2098"/>
                  </a:lnTo>
                  <a:lnTo>
                    <a:pt x="478" y="1990"/>
                  </a:lnTo>
                  <a:lnTo>
                    <a:pt x="951" y="1882"/>
                  </a:lnTo>
                  <a:lnTo>
                    <a:pt x="1405" y="1763"/>
                  </a:lnTo>
                  <a:lnTo>
                    <a:pt x="1842" y="1649"/>
                  </a:lnTo>
                  <a:lnTo>
                    <a:pt x="2266" y="1523"/>
                  </a:lnTo>
                  <a:lnTo>
                    <a:pt x="2679" y="1397"/>
                  </a:lnTo>
                  <a:lnTo>
                    <a:pt x="3067" y="1271"/>
                  </a:lnTo>
                  <a:lnTo>
                    <a:pt x="3444" y="1139"/>
                  </a:lnTo>
                  <a:lnTo>
                    <a:pt x="3803" y="1007"/>
                  </a:lnTo>
                  <a:lnTo>
                    <a:pt x="4138" y="875"/>
                  </a:lnTo>
                  <a:lnTo>
                    <a:pt x="4460" y="737"/>
                  </a:lnTo>
                  <a:lnTo>
                    <a:pt x="4759" y="600"/>
                  </a:lnTo>
                  <a:lnTo>
                    <a:pt x="5040" y="462"/>
                  </a:lnTo>
                  <a:lnTo>
                    <a:pt x="5292" y="324"/>
                  </a:lnTo>
                  <a:lnTo>
                    <a:pt x="5531" y="186"/>
                  </a:lnTo>
                  <a:lnTo>
                    <a:pt x="5740" y="48"/>
                  </a:lnTo>
                  <a:lnTo>
                    <a:pt x="5740" y="0"/>
                  </a:lnTo>
                  <a:lnTo>
                    <a:pt x="574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2" name="Freeform 8"/>
            <p:cNvSpPr>
              <a:spLocks/>
            </p:cNvSpPr>
            <p:nvPr/>
          </p:nvSpPr>
          <p:spPr bwMode="hidden">
            <a:xfrm>
              <a:off x="0" y="102"/>
              <a:ext cx="1961" cy="1265"/>
            </a:xfrm>
            <a:custGeom>
              <a:avLst/>
              <a:gdLst/>
              <a:ahLst/>
              <a:cxnLst>
                <a:cxn ang="0">
                  <a:pos x="1955" y="485"/>
                </a:cxn>
                <a:cxn ang="0">
                  <a:pos x="1901" y="390"/>
                </a:cxn>
                <a:cxn ang="0">
                  <a:pos x="1770" y="306"/>
                </a:cxn>
                <a:cxn ang="0">
                  <a:pos x="1579" y="228"/>
                </a:cxn>
                <a:cxn ang="0">
                  <a:pos x="1327" y="162"/>
                </a:cxn>
                <a:cxn ang="0">
                  <a:pos x="1010" y="102"/>
                </a:cxn>
                <a:cxn ang="0">
                  <a:pos x="646" y="54"/>
                </a:cxn>
                <a:cxn ang="0">
                  <a:pos x="227" y="18"/>
                </a:cxn>
                <a:cxn ang="0">
                  <a:pos x="0" y="12"/>
                </a:cxn>
                <a:cxn ang="0">
                  <a:pos x="431" y="48"/>
                </a:cxn>
                <a:cxn ang="0">
                  <a:pos x="813" y="90"/>
                </a:cxn>
                <a:cxn ang="0">
                  <a:pos x="1148" y="144"/>
                </a:cxn>
                <a:cxn ang="0">
                  <a:pos x="1423" y="204"/>
                </a:cxn>
                <a:cxn ang="0">
                  <a:pos x="1638" y="276"/>
                </a:cxn>
                <a:cxn ang="0">
                  <a:pos x="1794" y="360"/>
                </a:cxn>
                <a:cxn ang="0">
                  <a:pos x="1883" y="443"/>
                </a:cxn>
                <a:cxn ang="0">
                  <a:pos x="1901" y="539"/>
                </a:cxn>
                <a:cxn ang="0">
                  <a:pos x="1854" y="629"/>
                </a:cxn>
                <a:cxn ang="0">
                  <a:pos x="1746" y="719"/>
                </a:cxn>
                <a:cxn ang="0">
                  <a:pos x="1579" y="809"/>
                </a:cxn>
                <a:cxn ang="0">
                  <a:pos x="1357" y="899"/>
                </a:cxn>
                <a:cxn ang="0">
                  <a:pos x="1088" y="989"/>
                </a:cxn>
                <a:cxn ang="0">
                  <a:pos x="765" y="1073"/>
                </a:cxn>
                <a:cxn ang="0">
                  <a:pos x="407" y="1157"/>
                </a:cxn>
                <a:cxn ang="0">
                  <a:pos x="0" y="1241"/>
                </a:cxn>
                <a:cxn ang="0">
                  <a:pos x="215" y="1223"/>
                </a:cxn>
                <a:cxn ang="0">
                  <a:pos x="610" y="1139"/>
                </a:cxn>
                <a:cxn ang="0">
                  <a:pos x="957" y="1049"/>
                </a:cxn>
                <a:cxn ang="0">
                  <a:pos x="1262" y="959"/>
                </a:cxn>
                <a:cxn ang="0">
                  <a:pos x="1513" y="863"/>
                </a:cxn>
                <a:cxn ang="0">
                  <a:pos x="1716" y="767"/>
                </a:cxn>
                <a:cxn ang="0">
                  <a:pos x="1860" y="677"/>
                </a:cxn>
                <a:cxn ang="0">
                  <a:pos x="1937" y="581"/>
                </a:cxn>
                <a:cxn ang="0">
                  <a:pos x="1955" y="533"/>
                </a:cxn>
              </a:cxnLst>
              <a:rect l="0" t="0" r="r" b="b"/>
              <a:pathLst>
                <a:path w="1955" h="1265">
                  <a:moveTo>
                    <a:pt x="1955" y="533"/>
                  </a:moveTo>
                  <a:lnTo>
                    <a:pt x="1955" y="485"/>
                  </a:lnTo>
                  <a:lnTo>
                    <a:pt x="1937" y="438"/>
                  </a:lnTo>
                  <a:lnTo>
                    <a:pt x="1901" y="390"/>
                  </a:lnTo>
                  <a:lnTo>
                    <a:pt x="1842" y="348"/>
                  </a:lnTo>
                  <a:lnTo>
                    <a:pt x="1770" y="306"/>
                  </a:lnTo>
                  <a:lnTo>
                    <a:pt x="1686" y="270"/>
                  </a:lnTo>
                  <a:lnTo>
                    <a:pt x="1579" y="228"/>
                  </a:lnTo>
                  <a:lnTo>
                    <a:pt x="1459" y="198"/>
                  </a:lnTo>
                  <a:lnTo>
                    <a:pt x="1327" y="162"/>
                  </a:lnTo>
                  <a:lnTo>
                    <a:pt x="1178" y="132"/>
                  </a:lnTo>
                  <a:lnTo>
                    <a:pt x="1010" y="102"/>
                  </a:lnTo>
                  <a:lnTo>
                    <a:pt x="837" y="78"/>
                  </a:lnTo>
                  <a:lnTo>
                    <a:pt x="646" y="54"/>
                  </a:lnTo>
                  <a:lnTo>
                    <a:pt x="442" y="36"/>
                  </a:lnTo>
                  <a:lnTo>
                    <a:pt x="227" y="18"/>
                  </a:lnTo>
                  <a:lnTo>
                    <a:pt x="0" y="0"/>
                  </a:lnTo>
                  <a:lnTo>
                    <a:pt x="0" y="12"/>
                  </a:lnTo>
                  <a:lnTo>
                    <a:pt x="221" y="30"/>
                  </a:lnTo>
                  <a:lnTo>
                    <a:pt x="431" y="48"/>
                  </a:lnTo>
                  <a:lnTo>
                    <a:pt x="628" y="66"/>
                  </a:lnTo>
                  <a:lnTo>
                    <a:pt x="813" y="90"/>
                  </a:lnTo>
                  <a:lnTo>
                    <a:pt x="987" y="114"/>
                  </a:lnTo>
                  <a:lnTo>
                    <a:pt x="1148" y="144"/>
                  </a:lnTo>
                  <a:lnTo>
                    <a:pt x="1292" y="174"/>
                  </a:lnTo>
                  <a:lnTo>
                    <a:pt x="1423" y="204"/>
                  </a:lnTo>
                  <a:lnTo>
                    <a:pt x="1537" y="240"/>
                  </a:lnTo>
                  <a:lnTo>
                    <a:pt x="1638" y="276"/>
                  </a:lnTo>
                  <a:lnTo>
                    <a:pt x="1728" y="318"/>
                  </a:lnTo>
                  <a:lnTo>
                    <a:pt x="1794" y="360"/>
                  </a:lnTo>
                  <a:lnTo>
                    <a:pt x="1848" y="402"/>
                  </a:lnTo>
                  <a:lnTo>
                    <a:pt x="1883" y="443"/>
                  </a:lnTo>
                  <a:lnTo>
                    <a:pt x="1901" y="491"/>
                  </a:lnTo>
                  <a:lnTo>
                    <a:pt x="1901" y="539"/>
                  </a:lnTo>
                  <a:lnTo>
                    <a:pt x="1883" y="587"/>
                  </a:lnTo>
                  <a:lnTo>
                    <a:pt x="1854" y="629"/>
                  </a:lnTo>
                  <a:lnTo>
                    <a:pt x="1806" y="677"/>
                  </a:lnTo>
                  <a:lnTo>
                    <a:pt x="1746" y="719"/>
                  </a:lnTo>
                  <a:lnTo>
                    <a:pt x="1668" y="767"/>
                  </a:lnTo>
                  <a:lnTo>
                    <a:pt x="1579" y="809"/>
                  </a:lnTo>
                  <a:lnTo>
                    <a:pt x="1471" y="857"/>
                  </a:lnTo>
                  <a:lnTo>
                    <a:pt x="1357" y="899"/>
                  </a:lnTo>
                  <a:lnTo>
                    <a:pt x="1226" y="941"/>
                  </a:lnTo>
                  <a:lnTo>
                    <a:pt x="1088" y="989"/>
                  </a:lnTo>
                  <a:lnTo>
                    <a:pt x="933" y="1031"/>
                  </a:lnTo>
                  <a:lnTo>
                    <a:pt x="765" y="1073"/>
                  </a:lnTo>
                  <a:lnTo>
                    <a:pt x="592" y="1115"/>
                  </a:lnTo>
                  <a:lnTo>
                    <a:pt x="407" y="1157"/>
                  </a:lnTo>
                  <a:lnTo>
                    <a:pt x="209" y="1199"/>
                  </a:lnTo>
                  <a:lnTo>
                    <a:pt x="0" y="1241"/>
                  </a:lnTo>
                  <a:lnTo>
                    <a:pt x="0" y="1265"/>
                  </a:lnTo>
                  <a:lnTo>
                    <a:pt x="215" y="1223"/>
                  </a:lnTo>
                  <a:lnTo>
                    <a:pt x="413" y="1181"/>
                  </a:lnTo>
                  <a:lnTo>
                    <a:pt x="610" y="1139"/>
                  </a:lnTo>
                  <a:lnTo>
                    <a:pt x="789" y="1091"/>
                  </a:lnTo>
                  <a:lnTo>
                    <a:pt x="957" y="1049"/>
                  </a:lnTo>
                  <a:lnTo>
                    <a:pt x="1118" y="1001"/>
                  </a:lnTo>
                  <a:lnTo>
                    <a:pt x="1262" y="959"/>
                  </a:lnTo>
                  <a:lnTo>
                    <a:pt x="1393" y="911"/>
                  </a:lnTo>
                  <a:lnTo>
                    <a:pt x="1513" y="863"/>
                  </a:lnTo>
                  <a:lnTo>
                    <a:pt x="1620" y="815"/>
                  </a:lnTo>
                  <a:lnTo>
                    <a:pt x="1716" y="767"/>
                  </a:lnTo>
                  <a:lnTo>
                    <a:pt x="1794" y="725"/>
                  </a:lnTo>
                  <a:lnTo>
                    <a:pt x="1860" y="677"/>
                  </a:lnTo>
                  <a:lnTo>
                    <a:pt x="1907" y="629"/>
                  </a:lnTo>
                  <a:lnTo>
                    <a:pt x="1937" y="581"/>
                  </a:lnTo>
                  <a:lnTo>
                    <a:pt x="1955" y="533"/>
                  </a:lnTo>
                  <a:lnTo>
                    <a:pt x="1955" y="53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3" name="Freeform 9"/>
            <p:cNvSpPr>
              <a:spLocks/>
            </p:cNvSpPr>
            <p:nvPr/>
          </p:nvSpPr>
          <p:spPr bwMode="hidden">
            <a:xfrm>
              <a:off x="0" y="0"/>
              <a:ext cx="4709" cy="2901"/>
            </a:xfrm>
            <a:custGeom>
              <a:avLst/>
              <a:gdLst/>
              <a:ahLst/>
              <a:cxnLst>
                <a:cxn ang="0">
                  <a:pos x="4694" y="797"/>
                </a:cxn>
                <a:cxn ang="0">
                  <a:pos x="4664" y="665"/>
                </a:cxn>
                <a:cxn ang="0">
                  <a:pos x="4586" y="540"/>
                </a:cxn>
                <a:cxn ang="0">
                  <a:pos x="4466" y="426"/>
                </a:cxn>
                <a:cxn ang="0">
                  <a:pos x="4299" y="312"/>
                </a:cxn>
                <a:cxn ang="0">
                  <a:pos x="4084" y="216"/>
                </a:cxn>
                <a:cxn ang="0">
                  <a:pos x="3833" y="120"/>
                </a:cxn>
                <a:cxn ang="0">
                  <a:pos x="3540" y="36"/>
                </a:cxn>
                <a:cxn ang="0">
                  <a:pos x="3205" y="0"/>
                </a:cxn>
                <a:cxn ang="0">
                  <a:pos x="3540" y="78"/>
                </a:cxn>
                <a:cxn ang="0">
                  <a:pos x="3833" y="162"/>
                </a:cxn>
                <a:cxn ang="0">
                  <a:pos x="4084" y="258"/>
                </a:cxn>
                <a:cxn ang="0">
                  <a:pos x="4287" y="366"/>
                </a:cxn>
                <a:cxn ang="0">
                  <a:pos x="4443" y="480"/>
                </a:cxn>
                <a:cxn ang="0">
                  <a:pos x="4550" y="605"/>
                </a:cxn>
                <a:cxn ang="0">
                  <a:pos x="4610" y="737"/>
                </a:cxn>
                <a:cxn ang="0">
                  <a:pos x="4610" y="875"/>
                </a:cxn>
                <a:cxn ang="0">
                  <a:pos x="4568" y="1001"/>
                </a:cxn>
                <a:cxn ang="0">
                  <a:pos x="4490" y="1127"/>
                </a:cxn>
                <a:cxn ang="0">
                  <a:pos x="4371" y="1259"/>
                </a:cxn>
                <a:cxn ang="0">
                  <a:pos x="4215" y="1385"/>
                </a:cxn>
                <a:cxn ang="0">
                  <a:pos x="4024" y="1517"/>
                </a:cxn>
                <a:cxn ang="0">
                  <a:pos x="3803" y="1648"/>
                </a:cxn>
                <a:cxn ang="0">
                  <a:pos x="3546" y="1774"/>
                </a:cxn>
                <a:cxn ang="0">
                  <a:pos x="3259" y="1906"/>
                </a:cxn>
                <a:cxn ang="0">
                  <a:pos x="2942" y="2032"/>
                </a:cxn>
                <a:cxn ang="0">
                  <a:pos x="2595" y="2164"/>
                </a:cxn>
                <a:cxn ang="0">
                  <a:pos x="2224" y="2284"/>
                </a:cxn>
                <a:cxn ang="0">
                  <a:pos x="1824" y="2410"/>
                </a:cxn>
                <a:cxn ang="0">
                  <a:pos x="1399" y="2530"/>
                </a:cxn>
                <a:cxn ang="0">
                  <a:pos x="484" y="2757"/>
                </a:cxn>
                <a:cxn ang="0">
                  <a:pos x="0" y="2901"/>
                </a:cxn>
                <a:cxn ang="0">
                  <a:pos x="969" y="2674"/>
                </a:cxn>
                <a:cxn ang="0">
                  <a:pos x="1638" y="2494"/>
                </a:cxn>
                <a:cxn ang="0">
                  <a:pos x="2057" y="2374"/>
                </a:cxn>
                <a:cxn ang="0">
                  <a:pos x="2451" y="2248"/>
                </a:cxn>
                <a:cxn ang="0">
                  <a:pos x="2816" y="2116"/>
                </a:cxn>
                <a:cxn ang="0">
                  <a:pos x="3151" y="1984"/>
                </a:cxn>
                <a:cxn ang="0">
                  <a:pos x="3462" y="1858"/>
                </a:cxn>
                <a:cxn ang="0">
                  <a:pos x="3737" y="1720"/>
                </a:cxn>
                <a:cxn ang="0">
                  <a:pos x="3982" y="1589"/>
                </a:cxn>
                <a:cxn ang="0">
                  <a:pos x="4191" y="1457"/>
                </a:cxn>
                <a:cxn ang="0">
                  <a:pos x="4371" y="1325"/>
                </a:cxn>
                <a:cxn ang="0">
                  <a:pos x="4508" y="1193"/>
                </a:cxn>
                <a:cxn ang="0">
                  <a:pos x="4610" y="1061"/>
                </a:cxn>
                <a:cxn ang="0">
                  <a:pos x="4670" y="935"/>
                </a:cxn>
                <a:cxn ang="0">
                  <a:pos x="4688" y="869"/>
                </a:cxn>
              </a:cxnLst>
              <a:rect l="0" t="0" r="r" b="b"/>
              <a:pathLst>
                <a:path w="4694" h="2901">
                  <a:moveTo>
                    <a:pt x="4688" y="869"/>
                  </a:moveTo>
                  <a:lnTo>
                    <a:pt x="4694" y="797"/>
                  </a:lnTo>
                  <a:lnTo>
                    <a:pt x="4688" y="731"/>
                  </a:lnTo>
                  <a:lnTo>
                    <a:pt x="4664" y="665"/>
                  </a:lnTo>
                  <a:lnTo>
                    <a:pt x="4634" y="599"/>
                  </a:lnTo>
                  <a:lnTo>
                    <a:pt x="4586" y="540"/>
                  </a:lnTo>
                  <a:lnTo>
                    <a:pt x="4532" y="480"/>
                  </a:lnTo>
                  <a:lnTo>
                    <a:pt x="4466" y="426"/>
                  </a:lnTo>
                  <a:lnTo>
                    <a:pt x="4389" y="366"/>
                  </a:lnTo>
                  <a:lnTo>
                    <a:pt x="4299" y="312"/>
                  </a:lnTo>
                  <a:lnTo>
                    <a:pt x="4197" y="264"/>
                  </a:lnTo>
                  <a:lnTo>
                    <a:pt x="4084" y="216"/>
                  </a:lnTo>
                  <a:lnTo>
                    <a:pt x="3964" y="168"/>
                  </a:lnTo>
                  <a:lnTo>
                    <a:pt x="3833" y="120"/>
                  </a:lnTo>
                  <a:lnTo>
                    <a:pt x="3689" y="78"/>
                  </a:lnTo>
                  <a:lnTo>
                    <a:pt x="3540" y="36"/>
                  </a:lnTo>
                  <a:lnTo>
                    <a:pt x="3378" y="0"/>
                  </a:lnTo>
                  <a:lnTo>
                    <a:pt x="3205" y="0"/>
                  </a:lnTo>
                  <a:lnTo>
                    <a:pt x="3378" y="36"/>
                  </a:lnTo>
                  <a:lnTo>
                    <a:pt x="3540" y="78"/>
                  </a:lnTo>
                  <a:lnTo>
                    <a:pt x="3689" y="120"/>
                  </a:lnTo>
                  <a:lnTo>
                    <a:pt x="3833" y="162"/>
                  </a:lnTo>
                  <a:lnTo>
                    <a:pt x="3964" y="210"/>
                  </a:lnTo>
                  <a:lnTo>
                    <a:pt x="4084" y="258"/>
                  </a:lnTo>
                  <a:lnTo>
                    <a:pt x="4191" y="312"/>
                  </a:lnTo>
                  <a:lnTo>
                    <a:pt x="4287" y="366"/>
                  </a:lnTo>
                  <a:lnTo>
                    <a:pt x="4371" y="420"/>
                  </a:lnTo>
                  <a:lnTo>
                    <a:pt x="4443" y="480"/>
                  </a:lnTo>
                  <a:lnTo>
                    <a:pt x="4502" y="540"/>
                  </a:lnTo>
                  <a:lnTo>
                    <a:pt x="4550" y="605"/>
                  </a:lnTo>
                  <a:lnTo>
                    <a:pt x="4586" y="671"/>
                  </a:lnTo>
                  <a:lnTo>
                    <a:pt x="4610" y="737"/>
                  </a:lnTo>
                  <a:lnTo>
                    <a:pt x="4616" y="803"/>
                  </a:lnTo>
                  <a:lnTo>
                    <a:pt x="4610" y="875"/>
                  </a:lnTo>
                  <a:lnTo>
                    <a:pt x="4592" y="935"/>
                  </a:lnTo>
                  <a:lnTo>
                    <a:pt x="4568" y="1001"/>
                  </a:lnTo>
                  <a:lnTo>
                    <a:pt x="4532" y="1067"/>
                  </a:lnTo>
                  <a:lnTo>
                    <a:pt x="4490" y="1127"/>
                  </a:lnTo>
                  <a:lnTo>
                    <a:pt x="4437" y="1193"/>
                  </a:lnTo>
                  <a:lnTo>
                    <a:pt x="4371" y="1259"/>
                  </a:lnTo>
                  <a:lnTo>
                    <a:pt x="4299" y="1325"/>
                  </a:lnTo>
                  <a:lnTo>
                    <a:pt x="4215" y="1385"/>
                  </a:lnTo>
                  <a:lnTo>
                    <a:pt x="4126" y="1451"/>
                  </a:lnTo>
                  <a:lnTo>
                    <a:pt x="4024" y="1517"/>
                  </a:lnTo>
                  <a:lnTo>
                    <a:pt x="3916" y="1583"/>
                  </a:lnTo>
                  <a:lnTo>
                    <a:pt x="3803" y="1648"/>
                  </a:lnTo>
                  <a:lnTo>
                    <a:pt x="3677" y="1714"/>
                  </a:lnTo>
                  <a:lnTo>
                    <a:pt x="3546" y="1774"/>
                  </a:lnTo>
                  <a:lnTo>
                    <a:pt x="3408" y="1840"/>
                  </a:lnTo>
                  <a:lnTo>
                    <a:pt x="3259" y="1906"/>
                  </a:lnTo>
                  <a:lnTo>
                    <a:pt x="3103" y="1972"/>
                  </a:lnTo>
                  <a:lnTo>
                    <a:pt x="2942" y="2032"/>
                  </a:lnTo>
                  <a:lnTo>
                    <a:pt x="2768" y="2098"/>
                  </a:lnTo>
                  <a:lnTo>
                    <a:pt x="2595" y="2164"/>
                  </a:lnTo>
                  <a:lnTo>
                    <a:pt x="2410" y="2224"/>
                  </a:lnTo>
                  <a:lnTo>
                    <a:pt x="2224" y="2284"/>
                  </a:lnTo>
                  <a:lnTo>
                    <a:pt x="2027" y="2350"/>
                  </a:lnTo>
                  <a:lnTo>
                    <a:pt x="1824" y="2410"/>
                  </a:lnTo>
                  <a:lnTo>
                    <a:pt x="1614" y="2470"/>
                  </a:lnTo>
                  <a:lnTo>
                    <a:pt x="1399" y="2530"/>
                  </a:lnTo>
                  <a:lnTo>
                    <a:pt x="957" y="2644"/>
                  </a:lnTo>
                  <a:lnTo>
                    <a:pt x="484" y="2757"/>
                  </a:lnTo>
                  <a:lnTo>
                    <a:pt x="0" y="2865"/>
                  </a:lnTo>
                  <a:lnTo>
                    <a:pt x="0" y="2901"/>
                  </a:lnTo>
                  <a:lnTo>
                    <a:pt x="496" y="2787"/>
                  </a:lnTo>
                  <a:lnTo>
                    <a:pt x="969" y="2674"/>
                  </a:lnTo>
                  <a:lnTo>
                    <a:pt x="1423" y="2554"/>
                  </a:lnTo>
                  <a:lnTo>
                    <a:pt x="1638" y="2494"/>
                  </a:lnTo>
                  <a:lnTo>
                    <a:pt x="1854" y="2434"/>
                  </a:lnTo>
                  <a:lnTo>
                    <a:pt x="2057" y="2374"/>
                  </a:lnTo>
                  <a:lnTo>
                    <a:pt x="2254" y="2308"/>
                  </a:lnTo>
                  <a:lnTo>
                    <a:pt x="2451" y="2248"/>
                  </a:lnTo>
                  <a:lnTo>
                    <a:pt x="2637" y="2182"/>
                  </a:lnTo>
                  <a:lnTo>
                    <a:pt x="2816" y="2116"/>
                  </a:lnTo>
                  <a:lnTo>
                    <a:pt x="2990" y="2050"/>
                  </a:lnTo>
                  <a:lnTo>
                    <a:pt x="3151" y="1984"/>
                  </a:lnTo>
                  <a:lnTo>
                    <a:pt x="3312" y="1924"/>
                  </a:lnTo>
                  <a:lnTo>
                    <a:pt x="3462" y="1858"/>
                  </a:lnTo>
                  <a:lnTo>
                    <a:pt x="3605" y="1792"/>
                  </a:lnTo>
                  <a:lnTo>
                    <a:pt x="3737" y="1720"/>
                  </a:lnTo>
                  <a:lnTo>
                    <a:pt x="3863" y="1654"/>
                  </a:lnTo>
                  <a:lnTo>
                    <a:pt x="3982" y="1589"/>
                  </a:lnTo>
                  <a:lnTo>
                    <a:pt x="4090" y="1523"/>
                  </a:lnTo>
                  <a:lnTo>
                    <a:pt x="4191" y="1457"/>
                  </a:lnTo>
                  <a:lnTo>
                    <a:pt x="4287" y="1391"/>
                  </a:lnTo>
                  <a:lnTo>
                    <a:pt x="4371" y="1325"/>
                  </a:lnTo>
                  <a:lnTo>
                    <a:pt x="4443" y="1259"/>
                  </a:lnTo>
                  <a:lnTo>
                    <a:pt x="4508" y="1193"/>
                  </a:lnTo>
                  <a:lnTo>
                    <a:pt x="4562" y="1127"/>
                  </a:lnTo>
                  <a:lnTo>
                    <a:pt x="4610" y="1061"/>
                  </a:lnTo>
                  <a:lnTo>
                    <a:pt x="4646" y="995"/>
                  </a:lnTo>
                  <a:lnTo>
                    <a:pt x="4670" y="935"/>
                  </a:lnTo>
                  <a:lnTo>
                    <a:pt x="4688" y="869"/>
                  </a:lnTo>
                  <a:lnTo>
                    <a:pt x="4688" y="86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4" name="Freeform 10"/>
            <p:cNvSpPr>
              <a:spLocks/>
            </p:cNvSpPr>
            <p:nvPr/>
          </p:nvSpPr>
          <p:spPr bwMode="hidden">
            <a:xfrm>
              <a:off x="0" y="0"/>
              <a:ext cx="3773" cy="2356"/>
            </a:xfrm>
            <a:custGeom>
              <a:avLst/>
              <a:gdLst/>
              <a:ahLst/>
              <a:cxnLst>
                <a:cxn ang="0">
                  <a:pos x="3761" y="719"/>
                </a:cxn>
                <a:cxn ang="0">
                  <a:pos x="3731" y="599"/>
                </a:cxn>
                <a:cxn ang="0">
                  <a:pos x="3653" y="486"/>
                </a:cxn>
                <a:cxn ang="0">
                  <a:pos x="3522" y="378"/>
                </a:cxn>
                <a:cxn ang="0">
                  <a:pos x="3348" y="282"/>
                </a:cxn>
                <a:cxn ang="0">
                  <a:pos x="3127" y="192"/>
                </a:cxn>
                <a:cxn ang="0">
                  <a:pos x="2864" y="108"/>
                </a:cxn>
                <a:cxn ang="0">
                  <a:pos x="2559" y="36"/>
                </a:cxn>
                <a:cxn ang="0">
                  <a:pos x="2230" y="0"/>
                </a:cxn>
                <a:cxn ang="0">
                  <a:pos x="2577" y="72"/>
                </a:cxn>
                <a:cxn ang="0">
                  <a:pos x="2876" y="150"/>
                </a:cxn>
                <a:cxn ang="0">
                  <a:pos x="3139" y="234"/>
                </a:cxn>
                <a:cxn ang="0">
                  <a:pos x="3348" y="330"/>
                </a:cxn>
                <a:cxn ang="0">
                  <a:pos x="3516" y="432"/>
                </a:cxn>
                <a:cxn ang="0">
                  <a:pos x="3623" y="545"/>
                </a:cxn>
                <a:cxn ang="0">
                  <a:pos x="3683" y="665"/>
                </a:cxn>
                <a:cxn ang="0">
                  <a:pos x="3689" y="791"/>
                </a:cxn>
                <a:cxn ang="0">
                  <a:pos x="3653" y="887"/>
                </a:cxn>
                <a:cxn ang="0">
                  <a:pos x="3593" y="989"/>
                </a:cxn>
                <a:cxn ang="0">
                  <a:pos x="3498" y="1091"/>
                </a:cxn>
                <a:cxn ang="0">
                  <a:pos x="3372" y="1187"/>
                </a:cxn>
                <a:cxn ang="0">
                  <a:pos x="3223" y="1289"/>
                </a:cxn>
                <a:cxn ang="0">
                  <a:pos x="3043" y="1391"/>
                </a:cxn>
                <a:cxn ang="0">
                  <a:pos x="2834" y="1493"/>
                </a:cxn>
                <a:cxn ang="0">
                  <a:pos x="2607" y="1589"/>
                </a:cxn>
                <a:cxn ang="0">
                  <a:pos x="2075" y="1786"/>
                </a:cxn>
                <a:cxn ang="0">
                  <a:pos x="1459" y="1972"/>
                </a:cxn>
                <a:cxn ang="0">
                  <a:pos x="765" y="2158"/>
                </a:cxn>
                <a:cxn ang="0">
                  <a:pos x="0" y="2326"/>
                </a:cxn>
                <a:cxn ang="0">
                  <a:pos x="401" y="2272"/>
                </a:cxn>
                <a:cxn ang="0">
                  <a:pos x="1142" y="2092"/>
                </a:cxn>
                <a:cxn ang="0">
                  <a:pos x="1812" y="1900"/>
                </a:cxn>
                <a:cxn ang="0">
                  <a:pos x="2392" y="1702"/>
                </a:cxn>
                <a:cxn ang="0">
                  <a:pos x="2649" y="1607"/>
                </a:cxn>
                <a:cxn ang="0">
                  <a:pos x="2882" y="1505"/>
                </a:cxn>
                <a:cxn ang="0">
                  <a:pos x="3091" y="1403"/>
                </a:cxn>
                <a:cxn ang="0">
                  <a:pos x="3277" y="1301"/>
                </a:cxn>
                <a:cxn ang="0">
                  <a:pos x="3432" y="1193"/>
                </a:cxn>
                <a:cxn ang="0">
                  <a:pos x="3558" y="1091"/>
                </a:cxn>
                <a:cxn ang="0">
                  <a:pos x="3653" y="989"/>
                </a:cxn>
                <a:cxn ang="0">
                  <a:pos x="3719" y="887"/>
                </a:cxn>
                <a:cxn ang="0">
                  <a:pos x="3755" y="785"/>
                </a:cxn>
              </a:cxnLst>
              <a:rect l="0" t="0" r="r" b="b"/>
              <a:pathLst>
                <a:path w="3761" h="2356">
                  <a:moveTo>
                    <a:pt x="3755" y="785"/>
                  </a:moveTo>
                  <a:lnTo>
                    <a:pt x="3761" y="719"/>
                  </a:lnTo>
                  <a:lnTo>
                    <a:pt x="3755" y="659"/>
                  </a:lnTo>
                  <a:lnTo>
                    <a:pt x="3731" y="599"/>
                  </a:lnTo>
                  <a:lnTo>
                    <a:pt x="3701" y="545"/>
                  </a:lnTo>
                  <a:lnTo>
                    <a:pt x="3653" y="486"/>
                  </a:lnTo>
                  <a:lnTo>
                    <a:pt x="3593" y="432"/>
                  </a:lnTo>
                  <a:lnTo>
                    <a:pt x="3522" y="378"/>
                  </a:lnTo>
                  <a:lnTo>
                    <a:pt x="3444" y="330"/>
                  </a:lnTo>
                  <a:lnTo>
                    <a:pt x="3348" y="282"/>
                  </a:lnTo>
                  <a:lnTo>
                    <a:pt x="3241" y="234"/>
                  </a:lnTo>
                  <a:lnTo>
                    <a:pt x="3127" y="192"/>
                  </a:lnTo>
                  <a:lnTo>
                    <a:pt x="3002" y="150"/>
                  </a:lnTo>
                  <a:lnTo>
                    <a:pt x="2864" y="108"/>
                  </a:lnTo>
                  <a:lnTo>
                    <a:pt x="2715" y="72"/>
                  </a:lnTo>
                  <a:lnTo>
                    <a:pt x="2559" y="36"/>
                  </a:lnTo>
                  <a:lnTo>
                    <a:pt x="2392" y="0"/>
                  </a:lnTo>
                  <a:lnTo>
                    <a:pt x="2230" y="0"/>
                  </a:lnTo>
                  <a:lnTo>
                    <a:pt x="2410" y="36"/>
                  </a:lnTo>
                  <a:lnTo>
                    <a:pt x="2577" y="72"/>
                  </a:lnTo>
                  <a:lnTo>
                    <a:pt x="2732" y="108"/>
                  </a:lnTo>
                  <a:lnTo>
                    <a:pt x="2876" y="150"/>
                  </a:lnTo>
                  <a:lnTo>
                    <a:pt x="3014" y="192"/>
                  </a:lnTo>
                  <a:lnTo>
                    <a:pt x="3139" y="234"/>
                  </a:lnTo>
                  <a:lnTo>
                    <a:pt x="3253" y="282"/>
                  </a:lnTo>
                  <a:lnTo>
                    <a:pt x="3348" y="330"/>
                  </a:lnTo>
                  <a:lnTo>
                    <a:pt x="3438" y="384"/>
                  </a:lnTo>
                  <a:lnTo>
                    <a:pt x="3516" y="432"/>
                  </a:lnTo>
                  <a:lnTo>
                    <a:pt x="3576" y="492"/>
                  </a:lnTo>
                  <a:lnTo>
                    <a:pt x="3623" y="545"/>
                  </a:lnTo>
                  <a:lnTo>
                    <a:pt x="3665" y="605"/>
                  </a:lnTo>
                  <a:lnTo>
                    <a:pt x="3683" y="665"/>
                  </a:lnTo>
                  <a:lnTo>
                    <a:pt x="3695" y="725"/>
                  </a:lnTo>
                  <a:lnTo>
                    <a:pt x="3689" y="791"/>
                  </a:lnTo>
                  <a:lnTo>
                    <a:pt x="3677" y="839"/>
                  </a:lnTo>
                  <a:lnTo>
                    <a:pt x="3653" y="887"/>
                  </a:lnTo>
                  <a:lnTo>
                    <a:pt x="3629" y="941"/>
                  </a:lnTo>
                  <a:lnTo>
                    <a:pt x="3593" y="989"/>
                  </a:lnTo>
                  <a:lnTo>
                    <a:pt x="3546" y="1037"/>
                  </a:lnTo>
                  <a:lnTo>
                    <a:pt x="3498" y="1091"/>
                  </a:lnTo>
                  <a:lnTo>
                    <a:pt x="3438" y="1139"/>
                  </a:lnTo>
                  <a:lnTo>
                    <a:pt x="3372" y="1187"/>
                  </a:lnTo>
                  <a:lnTo>
                    <a:pt x="3301" y="1241"/>
                  </a:lnTo>
                  <a:lnTo>
                    <a:pt x="3223" y="1289"/>
                  </a:lnTo>
                  <a:lnTo>
                    <a:pt x="3133" y="1343"/>
                  </a:lnTo>
                  <a:lnTo>
                    <a:pt x="3043" y="1391"/>
                  </a:lnTo>
                  <a:lnTo>
                    <a:pt x="2942" y="1439"/>
                  </a:lnTo>
                  <a:lnTo>
                    <a:pt x="2834" y="1493"/>
                  </a:lnTo>
                  <a:lnTo>
                    <a:pt x="2727" y="1541"/>
                  </a:lnTo>
                  <a:lnTo>
                    <a:pt x="2607" y="1589"/>
                  </a:lnTo>
                  <a:lnTo>
                    <a:pt x="2356" y="1690"/>
                  </a:lnTo>
                  <a:lnTo>
                    <a:pt x="2075" y="1786"/>
                  </a:lnTo>
                  <a:lnTo>
                    <a:pt x="1782" y="1882"/>
                  </a:lnTo>
                  <a:lnTo>
                    <a:pt x="1459" y="1972"/>
                  </a:lnTo>
                  <a:lnTo>
                    <a:pt x="1124" y="2068"/>
                  </a:lnTo>
                  <a:lnTo>
                    <a:pt x="765" y="2158"/>
                  </a:lnTo>
                  <a:lnTo>
                    <a:pt x="389" y="2242"/>
                  </a:lnTo>
                  <a:lnTo>
                    <a:pt x="0" y="2326"/>
                  </a:lnTo>
                  <a:lnTo>
                    <a:pt x="0" y="2356"/>
                  </a:lnTo>
                  <a:lnTo>
                    <a:pt x="401" y="2272"/>
                  </a:lnTo>
                  <a:lnTo>
                    <a:pt x="777" y="2182"/>
                  </a:lnTo>
                  <a:lnTo>
                    <a:pt x="1142" y="2092"/>
                  </a:lnTo>
                  <a:lnTo>
                    <a:pt x="1483" y="1996"/>
                  </a:lnTo>
                  <a:lnTo>
                    <a:pt x="1812" y="1900"/>
                  </a:lnTo>
                  <a:lnTo>
                    <a:pt x="2111" y="1804"/>
                  </a:lnTo>
                  <a:lnTo>
                    <a:pt x="2392" y="1702"/>
                  </a:lnTo>
                  <a:lnTo>
                    <a:pt x="2523" y="1654"/>
                  </a:lnTo>
                  <a:lnTo>
                    <a:pt x="2649" y="1607"/>
                  </a:lnTo>
                  <a:lnTo>
                    <a:pt x="2768" y="1553"/>
                  </a:lnTo>
                  <a:lnTo>
                    <a:pt x="2882" y="1505"/>
                  </a:lnTo>
                  <a:lnTo>
                    <a:pt x="2990" y="1451"/>
                  </a:lnTo>
                  <a:lnTo>
                    <a:pt x="3091" y="1403"/>
                  </a:lnTo>
                  <a:lnTo>
                    <a:pt x="3187" y="1349"/>
                  </a:lnTo>
                  <a:lnTo>
                    <a:pt x="3277" y="1301"/>
                  </a:lnTo>
                  <a:lnTo>
                    <a:pt x="3354" y="1247"/>
                  </a:lnTo>
                  <a:lnTo>
                    <a:pt x="3432" y="1193"/>
                  </a:lnTo>
                  <a:lnTo>
                    <a:pt x="3498" y="1145"/>
                  </a:lnTo>
                  <a:lnTo>
                    <a:pt x="3558" y="1091"/>
                  </a:lnTo>
                  <a:lnTo>
                    <a:pt x="3611" y="1043"/>
                  </a:lnTo>
                  <a:lnTo>
                    <a:pt x="3653" y="989"/>
                  </a:lnTo>
                  <a:lnTo>
                    <a:pt x="3689" y="941"/>
                  </a:lnTo>
                  <a:lnTo>
                    <a:pt x="3719" y="887"/>
                  </a:lnTo>
                  <a:lnTo>
                    <a:pt x="3743" y="833"/>
                  </a:lnTo>
                  <a:lnTo>
                    <a:pt x="3755" y="785"/>
                  </a:lnTo>
                  <a:lnTo>
                    <a:pt x="3755" y="78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5" name="Freeform 11"/>
            <p:cNvSpPr>
              <a:spLocks/>
            </p:cNvSpPr>
            <p:nvPr/>
          </p:nvSpPr>
          <p:spPr bwMode="hidden">
            <a:xfrm>
              <a:off x="0" y="0"/>
              <a:ext cx="2933" cy="1846"/>
            </a:xfrm>
            <a:custGeom>
              <a:avLst/>
              <a:gdLst/>
              <a:ahLst/>
              <a:cxnLst>
                <a:cxn ang="0">
                  <a:pos x="2924" y="647"/>
                </a:cxn>
                <a:cxn ang="0">
                  <a:pos x="2876" y="528"/>
                </a:cxn>
                <a:cxn ang="0">
                  <a:pos x="2750" y="414"/>
                </a:cxn>
                <a:cxn ang="0">
                  <a:pos x="2559" y="318"/>
                </a:cxn>
                <a:cxn ang="0">
                  <a:pos x="2302" y="228"/>
                </a:cxn>
                <a:cxn ang="0">
                  <a:pos x="1985" y="150"/>
                </a:cxn>
                <a:cxn ang="0">
                  <a:pos x="1608" y="78"/>
                </a:cxn>
                <a:cxn ang="0">
                  <a:pos x="1178" y="24"/>
                </a:cxn>
                <a:cxn ang="0">
                  <a:pos x="694" y="0"/>
                </a:cxn>
                <a:cxn ang="0">
                  <a:pos x="1190" y="48"/>
                </a:cxn>
                <a:cxn ang="0">
                  <a:pos x="1626" y="108"/>
                </a:cxn>
                <a:cxn ang="0">
                  <a:pos x="2009" y="180"/>
                </a:cxn>
                <a:cxn ang="0">
                  <a:pos x="2326" y="264"/>
                </a:cxn>
                <a:cxn ang="0">
                  <a:pos x="2571" y="360"/>
                </a:cxn>
                <a:cxn ang="0">
                  <a:pos x="2750" y="468"/>
                </a:cxn>
                <a:cxn ang="0">
                  <a:pos x="2846" y="587"/>
                </a:cxn>
                <a:cxn ang="0">
                  <a:pos x="2864" y="713"/>
                </a:cxn>
                <a:cxn ang="0">
                  <a:pos x="2840" y="785"/>
                </a:cxn>
                <a:cxn ang="0">
                  <a:pos x="2792" y="857"/>
                </a:cxn>
                <a:cxn ang="0">
                  <a:pos x="2625" y="1001"/>
                </a:cxn>
                <a:cxn ang="0">
                  <a:pos x="2368" y="1145"/>
                </a:cxn>
                <a:cxn ang="0">
                  <a:pos x="2033" y="1289"/>
                </a:cxn>
                <a:cxn ang="0">
                  <a:pos x="1626" y="1433"/>
                </a:cxn>
                <a:cxn ang="0">
                  <a:pos x="1142" y="1571"/>
                </a:cxn>
                <a:cxn ang="0">
                  <a:pos x="604" y="1702"/>
                </a:cxn>
                <a:cxn ang="0">
                  <a:pos x="0" y="1828"/>
                </a:cxn>
                <a:cxn ang="0">
                  <a:pos x="311" y="1780"/>
                </a:cxn>
                <a:cxn ang="0">
                  <a:pos x="897" y="1648"/>
                </a:cxn>
                <a:cxn ang="0">
                  <a:pos x="1417" y="1511"/>
                </a:cxn>
                <a:cxn ang="0">
                  <a:pos x="1871" y="1367"/>
                </a:cxn>
                <a:cxn ang="0">
                  <a:pos x="2254" y="1223"/>
                </a:cxn>
                <a:cxn ang="0">
                  <a:pos x="2559" y="1079"/>
                </a:cxn>
                <a:cxn ang="0">
                  <a:pos x="2774" y="929"/>
                </a:cxn>
                <a:cxn ang="0">
                  <a:pos x="2876" y="815"/>
                </a:cxn>
                <a:cxn ang="0">
                  <a:pos x="2912" y="743"/>
                </a:cxn>
                <a:cxn ang="0">
                  <a:pos x="2924" y="707"/>
                </a:cxn>
              </a:cxnLst>
              <a:rect l="0" t="0" r="r" b="b"/>
              <a:pathLst>
                <a:path w="2924" h="1846">
                  <a:moveTo>
                    <a:pt x="2924" y="707"/>
                  </a:moveTo>
                  <a:lnTo>
                    <a:pt x="2924" y="647"/>
                  </a:lnTo>
                  <a:lnTo>
                    <a:pt x="2912" y="581"/>
                  </a:lnTo>
                  <a:lnTo>
                    <a:pt x="2876" y="528"/>
                  </a:lnTo>
                  <a:lnTo>
                    <a:pt x="2822" y="468"/>
                  </a:lnTo>
                  <a:lnTo>
                    <a:pt x="2750" y="414"/>
                  </a:lnTo>
                  <a:lnTo>
                    <a:pt x="2667" y="366"/>
                  </a:lnTo>
                  <a:lnTo>
                    <a:pt x="2559" y="318"/>
                  </a:lnTo>
                  <a:lnTo>
                    <a:pt x="2440" y="270"/>
                  </a:lnTo>
                  <a:lnTo>
                    <a:pt x="2302" y="228"/>
                  </a:lnTo>
                  <a:lnTo>
                    <a:pt x="2153" y="186"/>
                  </a:lnTo>
                  <a:lnTo>
                    <a:pt x="1985" y="150"/>
                  </a:lnTo>
                  <a:lnTo>
                    <a:pt x="1806" y="114"/>
                  </a:lnTo>
                  <a:lnTo>
                    <a:pt x="1608" y="78"/>
                  </a:lnTo>
                  <a:lnTo>
                    <a:pt x="1399" y="54"/>
                  </a:lnTo>
                  <a:lnTo>
                    <a:pt x="1178" y="24"/>
                  </a:lnTo>
                  <a:lnTo>
                    <a:pt x="945" y="0"/>
                  </a:lnTo>
                  <a:lnTo>
                    <a:pt x="694" y="0"/>
                  </a:lnTo>
                  <a:lnTo>
                    <a:pt x="945" y="24"/>
                  </a:lnTo>
                  <a:lnTo>
                    <a:pt x="1190" y="48"/>
                  </a:lnTo>
                  <a:lnTo>
                    <a:pt x="1417" y="78"/>
                  </a:lnTo>
                  <a:lnTo>
                    <a:pt x="1626" y="108"/>
                  </a:lnTo>
                  <a:lnTo>
                    <a:pt x="1824" y="144"/>
                  </a:lnTo>
                  <a:lnTo>
                    <a:pt x="2009" y="180"/>
                  </a:lnTo>
                  <a:lnTo>
                    <a:pt x="2176" y="222"/>
                  </a:lnTo>
                  <a:lnTo>
                    <a:pt x="2326" y="264"/>
                  </a:lnTo>
                  <a:lnTo>
                    <a:pt x="2457" y="312"/>
                  </a:lnTo>
                  <a:lnTo>
                    <a:pt x="2571" y="360"/>
                  </a:lnTo>
                  <a:lnTo>
                    <a:pt x="2667" y="414"/>
                  </a:lnTo>
                  <a:lnTo>
                    <a:pt x="2750" y="468"/>
                  </a:lnTo>
                  <a:lnTo>
                    <a:pt x="2804" y="528"/>
                  </a:lnTo>
                  <a:lnTo>
                    <a:pt x="2846" y="587"/>
                  </a:lnTo>
                  <a:lnTo>
                    <a:pt x="2864" y="647"/>
                  </a:lnTo>
                  <a:lnTo>
                    <a:pt x="2864" y="713"/>
                  </a:lnTo>
                  <a:lnTo>
                    <a:pt x="2852" y="749"/>
                  </a:lnTo>
                  <a:lnTo>
                    <a:pt x="2840" y="785"/>
                  </a:lnTo>
                  <a:lnTo>
                    <a:pt x="2816" y="821"/>
                  </a:lnTo>
                  <a:lnTo>
                    <a:pt x="2792" y="857"/>
                  </a:lnTo>
                  <a:lnTo>
                    <a:pt x="2721" y="929"/>
                  </a:lnTo>
                  <a:lnTo>
                    <a:pt x="2625" y="1001"/>
                  </a:lnTo>
                  <a:lnTo>
                    <a:pt x="2505" y="1073"/>
                  </a:lnTo>
                  <a:lnTo>
                    <a:pt x="2368" y="1145"/>
                  </a:lnTo>
                  <a:lnTo>
                    <a:pt x="2212" y="1217"/>
                  </a:lnTo>
                  <a:lnTo>
                    <a:pt x="2033" y="1289"/>
                  </a:lnTo>
                  <a:lnTo>
                    <a:pt x="1842" y="1361"/>
                  </a:lnTo>
                  <a:lnTo>
                    <a:pt x="1626" y="1433"/>
                  </a:lnTo>
                  <a:lnTo>
                    <a:pt x="1393" y="1499"/>
                  </a:lnTo>
                  <a:lnTo>
                    <a:pt x="1142" y="1571"/>
                  </a:lnTo>
                  <a:lnTo>
                    <a:pt x="879" y="1636"/>
                  </a:lnTo>
                  <a:lnTo>
                    <a:pt x="604" y="1702"/>
                  </a:lnTo>
                  <a:lnTo>
                    <a:pt x="305" y="1768"/>
                  </a:lnTo>
                  <a:lnTo>
                    <a:pt x="0" y="1828"/>
                  </a:lnTo>
                  <a:lnTo>
                    <a:pt x="0" y="1846"/>
                  </a:lnTo>
                  <a:lnTo>
                    <a:pt x="311" y="1780"/>
                  </a:lnTo>
                  <a:lnTo>
                    <a:pt x="610" y="1714"/>
                  </a:lnTo>
                  <a:lnTo>
                    <a:pt x="897" y="1648"/>
                  </a:lnTo>
                  <a:lnTo>
                    <a:pt x="1166" y="1583"/>
                  </a:lnTo>
                  <a:lnTo>
                    <a:pt x="1417" y="1511"/>
                  </a:lnTo>
                  <a:lnTo>
                    <a:pt x="1656" y="1439"/>
                  </a:lnTo>
                  <a:lnTo>
                    <a:pt x="1871" y="1367"/>
                  </a:lnTo>
                  <a:lnTo>
                    <a:pt x="2075" y="1295"/>
                  </a:lnTo>
                  <a:lnTo>
                    <a:pt x="2254" y="1223"/>
                  </a:lnTo>
                  <a:lnTo>
                    <a:pt x="2416" y="1151"/>
                  </a:lnTo>
                  <a:lnTo>
                    <a:pt x="2559" y="1079"/>
                  </a:lnTo>
                  <a:lnTo>
                    <a:pt x="2679" y="1001"/>
                  </a:lnTo>
                  <a:lnTo>
                    <a:pt x="2774" y="929"/>
                  </a:lnTo>
                  <a:lnTo>
                    <a:pt x="2846" y="857"/>
                  </a:lnTo>
                  <a:lnTo>
                    <a:pt x="2876" y="815"/>
                  </a:lnTo>
                  <a:lnTo>
                    <a:pt x="2900" y="779"/>
                  </a:lnTo>
                  <a:lnTo>
                    <a:pt x="2912" y="743"/>
                  </a:lnTo>
                  <a:lnTo>
                    <a:pt x="2924" y="707"/>
                  </a:lnTo>
                  <a:lnTo>
                    <a:pt x="2924" y="7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6" name="Freeform 12"/>
            <p:cNvSpPr>
              <a:spLocks/>
            </p:cNvSpPr>
            <p:nvPr/>
          </p:nvSpPr>
          <p:spPr bwMode="hidden">
            <a:xfrm>
              <a:off x="114" y="2847"/>
              <a:ext cx="1493" cy="204"/>
            </a:xfrm>
            <a:custGeom>
              <a:avLst/>
              <a:gdLst/>
              <a:ahLst/>
              <a:cxnLst>
                <a:cxn ang="0">
                  <a:pos x="1399" y="204"/>
                </a:cxn>
                <a:cxn ang="0">
                  <a:pos x="0" y="18"/>
                </a:cxn>
                <a:cxn ang="0">
                  <a:pos x="77" y="0"/>
                </a:cxn>
                <a:cxn ang="0">
                  <a:pos x="1488" y="186"/>
                </a:cxn>
                <a:cxn ang="0">
                  <a:pos x="1399" y="204"/>
                </a:cxn>
                <a:cxn ang="0">
                  <a:pos x="1399" y="204"/>
                </a:cxn>
              </a:cxnLst>
              <a:rect l="0" t="0" r="r" b="b"/>
              <a:pathLst>
                <a:path w="1488" h="204">
                  <a:moveTo>
                    <a:pt x="1399" y="204"/>
                  </a:moveTo>
                  <a:lnTo>
                    <a:pt x="0" y="18"/>
                  </a:lnTo>
                  <a:lnTo>
                    <a:pt x="77" y="0"/>
                  </a:lnTo>
                  <a:lnTo>
                    <a:pt x="1488" y="186"/>
                  </a:lnTo>
                  <a:lnTo>
                    <a:pt x="1399" y="204"/>
                  </a:lnTo>
                  <a:lnTo>
                    <a:pt x="1399" y="204"/>
                  </a:lnTo>
                  <a:close/>
                </a:path>
              </a:pathLst>
            </a:custGeom>
            <a:solidFill>
              <a:schemeClr val="bg2"/>
            </a:solidFill>
            <a:ln w="9525">
              <a:noFill/>
              <a:round/>
              <a:headEnd/>
              <a:tailEnd/>
            </a:ln>
          </p:spPr>
          <p:txBody>
            <a:bodyPr/>
            <a:lstStyle/>
            <a:p>
              <a:endParaRPr lang="ru-RU"/>
            </a:p>
          </p:txBody>
        </p:sp>
        <p:sp>
          <p:nvSpPr>
            <p:cNvPr id="287757" name="Rectangle 13"/>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sp>
          <p:nvSpPr>
            <p:cNvPr id="287758" name="Rectangle 14"/>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grpSp>
          <p:nvGrpSpPr>
            <p:cNvPr id="287759" name="Group 15"/>
            <p:cNvGrpSpPr>
              <a:grpSpLocks/>
            </p:cNvGrpSpPr>
            <p:nvPr/>
          </p:nvGrpSpPr>
          <p:grpSpPr bwMode="auto">
            <a:xfrm>
              <a:off x="192" y="2284"/>
              <a:ext cx="1254" cy="923"/>
              <a:chOff x="192" y="2284"/>
              <a:chExt cx="1254" cy="923"/>
            </a:xfrm>
          </p:grpSpPr>
          <p:sp>
            <p:nvSpPr>
              <p:cNvPr id="287760" name="Freeform 16"/>
              <p:cNvSpPr>
                <a:spLocks/>
              </p:cNvSpPr>
              <p:nvPr/>
            </p:nvSpPr>
            <p:spPr bwMode="hidden">
              <a:xfrm>
                <a:off x="408" y="3009"/>
                <a:ext cx="47" cy="6"/>
              </a:xfrm>
              <a:custGeom>
                <a:avLst/>
                <a:gdLst/>
                <a:ahLst/>
                <a:cxnLst>
                  <a:cxn ang="0">
                    <a:pos x="47" y="6"/>
                  </a:cxn>
                  <a:cxn ang="0">
                    <a:pos x="0" y="0"/>
                  </a:cxn>
                  <a:cxn ang="0">
                    <a:pos x="0" y="0"/>
                  </a:cxn>
                  <a:cxn ang="0">
                    <a:pos x="47" y="6"/>
                  </a:cxn>
                  <a:cxn ang="0">
                    <a:pos x="47" y="6"/>
                  </a:cxn>
                  <a:cxn ang="0">
                    <a:pos x="47" y="6"/>
                  </a:cxn>
                </a:cxnLst>
                <a:rect l="0" t="0" r="r" b="b"/>
                <a:pathLst>
                  <a:path w="47" h="6">
                    <a:moveTo>
                      <a:pt x="47" y="6"/>
                    </a:moveTo>
                    <a:lnTo>
                      <a:pt x="0" y="0"/>
                    </a:lnTo>
                    <a:lnTo>
                      <a:pt x="0" y="0"/>
                    </a:lnTo>
                    <a:lnTo>
                      <a:pt x="47" y="6"/>
                    </a:lnTo>
                    <a:lnTo>
                      <a:pt x="47" y="6"/>
                    </a:lnTo>
                    <a:lnTo>
                      <a:pt x="47" y="6"/>
                    </a:lnTo>
                    <a:close/>
                  </a:path>
                </a:pathLst>
              </a:custGeom>
              <a:solidFill>
                <a:srgbClr val="141485"/>
              </a:solidFill>
              <a:ln w="9525">
                <a:noFill/>
                <a:round/>
                <a:headEnd/>
                <a:tailEnd/>
              </a:ln>
            </p:spPr>
            <p:txBody>
              <a:bodyPr/>
              <a:lstStyle/>
              <a:p>
                <a:endParaRPr lang="ru-RU"/>
              </a:p>
            </p:txBody>
          </p:sp>
          <p:sp>
            <p:nvSpPr>
              <p:cNvPr id="287761" name="Freeform 17"/>
              <p:cNvSpPr>
                <a:spLocks/>
              </p:cNvSpPr>
              <p:nvPr/>
            </p:nvSpPr>
            <p:spPr bwMode="hidden">
              <a:xfrm>
                <a:off x="912" y="2284"/>
                <a:ext cx="324" cy="162"/>
              </a:xfrm>
              <a:custGeom>
                <a:avLst/>
                <a:gdLst/>
                <a:ahLst/>
                <a:cxnLst>
                  <a:cxn ang="0">
                    <a:pos x="0" y="24"/>
                  </a:cxn>
                  <a:cxn ang="0">
                    <a:pos x="6" y="24"/>
                  </a:cxn>
                  <a:cxn ang="0">
                    <a:pos x="12" y="18"/>
                  </a:cxn>
                  <a:cxn ang="0">
                    <a:pos x="48" y="6"/>
                  </a:cxn>
                  <a:cxn ang="0">
                    <a:pos x="101" y="0"/>
                  </a:cxn>
                  <a:cxn ang="0">
                    <a:pos x="137" y="6"/>
                  </a:cxn>
                  <a:cxn ang="0">
                    <a:pos x="173" y="18"/>
                  </a:cxn>
                  <a:cxn ang="0">
                    <a:pos x="239" y="54"/>
                  </a:cxn>
                  <a:cxn ang="0">
                    <a:pos x="287" y="90"/>
                  </a:cxn>
                  <a:cxn ang="0">
                    <a:pos x="317" y="114"/>
                  </a:cxn>
                  <a:cxn ang="0">
                    <a:pos x="323" y="126"/>
                  </a:cxn>
                  <a:cxn ang="0">
                    <a:pos x="323" y="126"/>
                  </a:cxn>
                  <a:cxn ang="0">
                    <a:pos x="221" y="162"/>
                  </a:cxn>
                  <a:cxn ang="0">
                    <a:pos x="0" y="24"/>
                  </a:cxn>
                  <a:cxn ang="0">
                    <a:pos x="0" y="24"/>
                  </a:cxn>
                </a:cxnLst>
                <a:rect l="0" t="0" r="r" b="b"/>
                <a:pathLst>
                  <a:path w="323" h="162">
                    <a:moveTo>
                      <a:pt x="0" y="24"/>
                    </a:moveTo>
                    <a:lnTo>
                      <a:pt x="6" y="24"/>
                    </a:lnTo>
                    <a:lnTo>
                      <a:pt x="12" y="18"/>
                    </a:lnTo>
                    <a:lnTo>
                      <a:pt x="48" y="6"/>
                    </a:lnTo>
                    <a:lnTo>
                      <a:pt x="101" y="0"/>
                    </a:lnTo>
                    <a:lnTo>
                      <a:pt x="137" y="6"/>
                    </a:lnTo>
                    <a:lnTo>
                      <a:pt x="173" y="18"/>
                    </a:lnTo>
                    <a:lnTo>
                      <a:pt x="239" y="54"/>
                    </a:lnTo>
                    <a:lnTo>
                      <a:pt x="287" y="90"/>
                    </a:lnTo>
                    <a:lnTo>
                      <a:pt x="317" y="114"/>
                    </a:lnTo>
                    <a:lnTo>
                      <a:pt x="323" y="126"/>
                    </a:lnTo>
                    <a:lnTo>
                      <a:pt x="323" y="126"/>
                    </a:lnTo>
                    <a:lnTo>
                      <a:pt x="221" y="162"/>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2" name="Freeform 18"/>
              <p:cNvSpPr>
                <a:spLocks noEditPoints="1"/>
              </p:cNvSpPr>
              <p:nvPr/>
            </p:nvSpPr>
            <p:spPr bwMode="hidden">
              <a:xfrm>
                <a:off x="192" y="2284"/>
                <a:ext cx="1254" cy="923"/>
              </a:xfrm>
              <a:custGeom>
                <a:avLst/>
                <a:gdLst/>
                <a:ahLst/>
                <a:cxnLst>
                  <a:cxn ang="0">
                    <a:pos x="1166" y="641"/>
                  </a:cxn>
                  <a:cxn ang="0">
                    <a:pos x="1166" y="473"/>
                  </a:cxn>
                  <a:cxn ang="0">
                    <a:pos x="1136" y="384"/>
                  </a:cxn>
                  <a:cxn ang="0">
                    <a:pos x="1112" y="288"/>
                  </a:cxn>
                  <a:cxn ang="0">
                    <a:pos x="1053" y="174"/>
                  </a:cxn>
                  <a:cxn ang="0">
                    <a:pos x="981" y="96"/>
                  </a:cxn>
                  <a:cxn ang="0">
                    <a:pos x="963" y="72"/>
                  </a:cxn>
                  <a:cxn ang="0">
                    <a:pos x="891" y="18"/>
                  </a:cxn>
                  <a:cxn ang="0">
                    <a:pos x="819" y="6"/>
                  </a:cxn>
                  <a:cxn ang="0">
                    <a:pos x="712" y="24"/>
                  </a:cxn>
                  <a:cxn ang="0">
                    <a:pos x="664" y="42"/>
                  </a:cxn>
                  <a:cxn ang="0">
                    <a:pos x="568" y="120"/>
                  </a:cxn>
                  <a:cxn ang="0">
                    <a:pos x="532" y="228"/>
                  </a:cxn>
                  <a:cxn ang="0">
                    <a:pos x="509" y="348"/>
                  </a:cxn>
                  <a:cxn ang="0">
                    <a:pos x="431" y="479"/>
                  </a:cxn>
                  <a:cxn ang="0">
                    <a:pos x="413" y="539"/>
                  </a:cxn>
                  <a:cxn ang="0">
                    <a:pos x="353" y="599"/>
                  </a:cxn>
                  <a:cxn ang="0">
                    <a:pos x="305" y="629"/>
                  </a:cxn>
                  <a:cxn ang="0">
                    <a:pos x="293" y="635"/>
                  </a:cxn>
                  <a:cxn ang="0">
                    <a:pos x="257" y="677"/>
                  </a:cxn>
                  <a:cxn ang="0">
                    <a:pos x="150" y="797"/>
                  </a:cxn>
                  <a:cxn ang="0">
                    <a:pos x="54" y="839"/>
                  </a:cxn>
                  <a:cxn ang="0">
                    <a:pos x="156" y="905"/>
                  </a:cxn>
                  <a:cxn ang="0">
                    <a:pos x="240" y="869"/>
                  </a:cxn>
                  <a:cxn ang="0">
                    <a:pos x="640" y="827"/>
                  </a:cxn>
                  <a:cxn ang="0">
                    <a:pos x="700" y="725"/>
                  </a:cxn>
                  <a:cxn ang="0">
                    <a:pos x="694" y="611"/>
                  </a:cxn>
                  <a:cxn ang="0">
                    <a:pos x="778" y="551"/>
                  </a:cxn>
                  <a:cxn ang="0">
                    <a:pos x="879" y="449"/>
                  </a:cxn>
                  <a:cxn ang="0">
                    <a:pos x="909" y="414"/>
                  </a:cxn>
                  <a:cxn ang="0">
                    <a:pos x="975" y="318"/>
                  </a:cxn>
                  <a:cxn ang="0">
                    <a:pos x="1023" y="336"/>
                  </a:cxn>
                  <a:cxn ang="0">
                    <a:pos x="1118" y="617"/>
                  </a:cxn>
                  <a:cxn ang="0">
                    <a:pos x="1112" y="689"/>
                  </a:cxn>
                  <a:cxn ang="0">
                    <a:pos x="1148" y="749"/>
                  </a:cxn>
                  <a:cxn ang="0">
                    <a:pos x="1202" y="713"/>
                  </a:cxn>
                  <a:cxn ang="0">
                    <a:pos x="1238" y="749"/>
                  </a:cxn>
                  <a:cxn ang="0">
                    <a:pos x="1250" y="743"/>
                  </a:cxn>
                  <a:cxn ang="0">
                    <a:pos x="694" y="264"/>
                  </a:cxn>
                  <a:cxn ang="0">
                    <a:pos x="784" y="372"/>
                  </a:cxn>
                  <a:cxn ang="0">
                    <a:pos x="766" y="443"/>
                  </a:cxn>
                  <a:cxn ang="0">
                    <a:pos x="706" y="515"/>
                  </a:cxn>
                  <a:cxn ang="0">
                    <a:pos x="658" y="569"/>
                  </a:cxn>
                  <a:cxn ang="0">
                    <a:pos x="616" y="593"/>
                  </a:cxn>
                  <a:cxn ang="0">
                    <a:pos x="574" y="617"/>
                  </a:cxn>
                  <a:cxn ang="0">
                    <a:pos x="562" y="707"/>
                  </a:cxn>
                  <a:cxn ang="0">
                    <a:pos x="353" y="755"/>
                  </a:cxn>
                  <a:cxn ang="0">
                    <a:pos x="389" y="641"/>
                  </a:cxn>
                  <a:cxn ang="0">
                    <a:pos x="425" y="647"/>
                  </a:cxn>
                  <a:cxn ang="0">
                    <a:pos x="443" y="617"/>
                  </a:cxn>
                  <a:cxn ang="0">
                    <a:pos x="568" y="515"/>
                  </a:cxn>
                  <a:cxn ang="0">
                    <a:pos x="616" y="473"/>
                  </a:cxn>
                  <a:cxn ang="0">
                    <a:pos x="640" y="396"/>
                  </a:cxn>
                  <a:cxn ang="0">
                    <a:pos x="640" y="378"/>
                  </a:cxn>
                  <a:cxn ang="0">
                    <a:pos x="664" y="270"/>
                  </a:cxn>
                  <a:cxn ang="0">
                    <a:pos x="682" y="192"/>
                  </a:cxn>
                  <a:cxn ang="0">
                    <a:pos x="694" y="264"/>
                  </a:cxn>
                  <a:cxn ang="0">
                    <a:pos x="532" y="455"/>
                  </a:cxn>
                  <a:cxn ang="0">
                    <a:pos x="634" y="803"/>
                  </a:cxn>
                </a:cxnLst>
                <a:rect l="0" t="0" r="r" b="b"/>
                <a:pathLst>
                  <a:path w="1250" h="923">
                    <a:moveTo>
                      <a:pt x="1244" y="713"/>
                    </a:moveTo>
                    <a:lnTo>
                      <a:pt x="1214" y="683"/>
                    </a:lnTo>
                    <a:lnTo>
                      <a:pt x="1166" y="653"/>
                    </a:lnTo>
                    <a:lnTo>
                      <a:pt x="1166" y="653"/>
                    </a:lnTo>
                    <a:lnTo>
                      <a:pt x="1166" y="641"/>
                    </a:lnTo>
                    <a:lnTo>
                      <a:pt x="1172" y="617"/>
                    </a:lnTo>
                    <a:lnTo>
                      <a:pt x="1172" y="581"/>
                    </a:lnTo>
                    <a:lnTo>
                      <a:pt x="1172" y="545"/>
                    </a:lnTo>
                    <a:lnTo>
                      <a:pt x="1172" y="509"/>
                    </a:lnTo>
                    <a:lnTo>
                      <a:pt x="1166" y="473"/>
                    </a:lnTo>
                    <a:lnTo>
                      <a:pt x="1154" y="443"/>
                    </a:lnTo>
                    <a:lnTo>
                      <a:pt x="1148" y="431"/>
                    </a:lnTo>
                    <a:lnTo>
                      <a:pt x="1142" y="425"/>
                    </a:lnTo>
                    <a:lnTo>
                      <a:pt x="1142" y="408"/>
                    </a:lnTo>
                    <a:lnTo>
                      <a:pt x="1136" y="384"/>
                    </a:lnTo>
                    <a:lnTo>
                      <a:pt x="1130" y="354"/>
                    </a:lnTo>
                    <a:lnTo>
                      <a:pt x="1118" y="324"/>
                    </a:lnTo>
                    <a:lnTo>
                      <a:pt x="1106" y="300"/>
                    </a:lnTo>
                    <a:lnTo>
                      <a:pt x="1112" y="294"/>
                    </a:lnTo>
                    <a:lnTo>
                      <a:pt x="1112" y="288"/>
                    </a:lnTo>
                    <a:lnTo>
                      <a:pt x="1112" y="270"/>
                    </a:lnTo>
                    <a:lnTo>
                      <a:pt x="1106" y="252"/>
                    </a:lnTo>
                    <a:lnTo>
                      <a:pt x="1083" y="210"/>
                    </a:lnTo>
                    <a:lnTo>
                      <a:pt x="1059" y="180"/>
                    </a:lnTo>
                    <a:lnTo>
                      <a:pt x="1053" y="174"/>
                    </a:lnTo>
                    <a:lnTo>
                      <a:pt x="1047" y="168"/>
                    </a:lnTo>
                    <a:lnTo>
                      <a:pt x="1041" y="126"/>
                    </a:lnTo>
                    <a:lnTo>
                      <a:pt x="1017" y="114"/>
                    </a:lnTo>
                    <a:lnTo>
                      <a:pt x="987" y="90"/>
                    </a:lnTo>
                    <a:lnTo>
                      <a:pt x="981" y="96"/>
                    </a:lnTo>
                    <a:lnTo>
                      <a:pt x="981" y="102"/>
                    </a:lnTo>
                    <a:lnTo>
                      <a:pt x="975" y="120"/>
                    </a:lnTo>
                    <a:lnTo>
                      <a:pt x="975" y="108"/>
                    </a:lnTo>
                    <a:lnTo>
                      <a:pt x="969" y="90"/>
                    </a:lnTo>
                    <a:lnTo>
                      <a:pt x="963" y="72"/>
                    </a:lnTo>
                    <a:lnTo>
                      <a:pt x="963" y="66"/>
                    </a:lnTo>
                    <a:lnTo>
                      <a:pt x="933" y="42"/>
                    </a:lnTo>
                    <a:lnTo>
                      <a:pt x="921" y="36"/>
                    </a:lnTo>
                    <a:lnTo>
                      <a:pt x="915" y="30"/>
                    </a:lnTo>
                    <a:lnTo>
                      <a:pt x="891" y="18"/>
                    </a:lnTo>
                    <a:lnTo>
                      <a:pt x="885" y="18"/>
                    </a:lnTo>
                    <a:lnTo>
                      <a:pt x="867" y="18"/>
                    </a:lnTo>
                    <a:lnTo>
                      <a:pt x="855" y="18"/>
                    </a:lnTo>
                    <a:lnTo>
                      <a:pt x="849" y="18"/>
                    </a:lnTo>
                    <a:lnTo>
                      <a:pt x="819" y="6"/>
                    </a:lnTo>
                    <a:lnTo>
                      <a:pt x="796" y="0"/>
                    </a:lnTo>
                    <a:lnTo>
                      <a:pt x="772" y="6"/>
                    </a:lnTo>
                    <a:lnTo>
                      <a:pt x="754" y="18"/>
                    </a:lnTo>
                    <a:lnTo>
                      <a:pt x="730" y="18"/>
                    </a:lnTo>
                    <a:lnTo>
                      <a:pt x="712" y="24"/>
                    </a:lnTo>
                    <a:lnTo>
                      <a:pt x="700" y="30"/>
                    </a:lnTo>
                    <a:lnTo>
                      <a:pt x="700" y="30"/>
                    </a:lnTo>
                    <a:lnTo>
                      <a:pt x="694" y="30"/>
                    </a:lnTo>
                    <a:lnTo>
                      <a:pt x="688" y="30"/>
                    </a:lnTo>
                    <a:lnTo>
                      <a:pt x="664" y="42"/>
                    </a:lnTo>
                    <a:lnTo>
                      <a:pt x="628" y="60"/>
                    </a:lnTo>
                    <a:lnTo>
                      <a:pt x="586" y="90"/>
                    </a:lnTo>
                    <a:lnTo>
                      <a:pt x="574" y="108"/>
                    </a:lnTo>
                    <a:lnTo>
                      <a:pt x="562" y="120"/>
                    </a:lnTo>
                    <a:lnTo>
                      <a:pt x="568" y="120"/>
                    </a:lnTo>
                    <a:lnTo>
                      <a:pt x="568" y="114"/>
                    </a:lnTo>
                    <a:lnTo>
                      <a:pt x="550" y="150"/>
                    </a:lnTo>
                    <a:lnTo>
                      <a:pt x="538" y="192"/>
                    </a:lnTo>
                    <a:lnTo>
                      <a:pt x="532" y="216"/>
                    </a:lnTo>
                    <a:lnTo>
                      <a:pt x="532" y="228"/>
                    </a:lnTo>
                    <a:lnTo>
                      <a:pt x="532" y="228"/>
                    </a:lnTo>
                    <a:lnTo>
                      <a:pt x="527" y="246"/>
                    </a:lnTo>
                    <a:lnTo>
                      <a:pt x="521" y="276"/>
                    </a:lnTo>
                    <a:lnTo>
                      <a:pt x="515" y="312"/>
                    </a:lnTo>
                    <a:lnTo>
                      <a:pt x="509" y="348"/>
                    </a:lnTo>
                    <a:lnTo>
                      <a:pt x="473" y="390"/>
                    </a:lnTo>
                    <a:lnTo>
                      <a:pt x="473" y="396"/>
                    </a:lnTo>
                    <a:lnTo>
                      <a:pt x="467" y="402"/>
                    </a:lnTo>
                    <a:lnTo>
                      <a:pt x="449" y="437"/>
                    </a:lnTo>
                    <a:lnTo>
                      <a:pt x="431" y="479"/>
                    </a:lnTo>
                    <a:lnTo>
                      <a:pt x="419" y="521"/>
                    </a:lnTo>
                    <a:lnTo>
                      <a:pt x="413" y="527"/>
                    </a:lnTo>
                    <a:lnTo>
                      <a:pt x="413" y="533"/>
                    </a:lnTo>
                    <a:lnTo>
                      <a:pt x="413" y="539"/>
                    </a:lnTo>
                    <a:lnTo>
                      <a:pt x="413" y="539"/>
                    </a:lnTo>
                    <a:lnTo>
                      <a:pt x="413" y="539"/>
                    </a:lnTo>
                    <a:lnTo>
                      <a:pt x="413" y="539"/>
                    </a:lnTo>
                    <a:lnTo>
                      <a:pt x="413" y="539"/>
                    </a:lnTo>
                    <a:lnTo>
                      <a:pt x="413" y="539"/>
                    </a:lnTo>
                    <a:lnTo>
                      <a:pt x="353" y="599"/>
                    </a:lnTo>
                    <a:lnTo>
                      <a:pt x="347" y="599"/>
                    </a:lnTo>
                    <a:lnTo>
                      <a:pt x="341" y="599"/>
                    </a:lnTo>
                    <a:lnTo>
                      <a:pt x="335" y="611"/>
                    </a:lnTo>
                    <a:lnTo>
                      <a:pt x="311" y="629"/>
                    </a:lnTo>
                    <a:lnTo>
                      <a:pt x="305" y="629"/>
                    </a:lnTo>
                    <a:lnTo>
                      <a:pt x="299" y="629"/>
                    </a:lnTo>
                    <a:lnTo>
                      <a:pt x="299" y="635"/>
                    </a:lnTo>
                    <a:lnTo>
                      <a:pt x="293" y="635"/>
                    </a:lnTo>
                    <a:lnTo>
                      <a:pt x="293" y="635"/>
                    </a:lnTo>
                    <a:lnTo>
                      <a:pt x="293" y="635"/>
                    </a:lnTo>
                    <a:lnTo>
                      <a:pt x="293" y="635"/>
                    </a:lnTo>
                    <a:lnTo>
                      <a:pt x="257" y="659"/>
                    </a:lnTo>
                    <a:lnTo>
                      <a:pt x="257" y="665"/>
                    </a:lnTo>
                    <a:lnTo>
                      <a:pt x="257" y="665"/>
                    </a:lnTo>
                    <a:lnTo>
                      <a:pt x="257" y="677"/>
                    </a:lnTo>
                    <a:lnTo>
                      <a:pt x="257" y="701"/>
                    </a:lnTo>
                    <a:lnTo>
                      <a:pt x="257" y="719"/>
                    </a:lnTo>
                    <a:lnTo>
                      <a:pt x="257" y="731"/>
                    </a:lnTo>
                    <a:lnTo>
                      <a:pt x="216" y="725"/>
                    </a:lnTo>
                    <a:lnTo>
                      <a:pt x="150" y="797"/>
                    </a:lnTo>
                    <a:lnTo>
                      <a:pt x="150" y="827"/>
                    </a:lnTo>
                    <a:lnTo>
                      <a:pt x="174" y="827"/>
                    </a:lnTo>
                    <a:lnTo>
                      <a:pt x="114" y="845"/>
                    </a:lnTo>
                    <a:lnTo>
                      <a:pt x="108" y="851"/>
                    </a:lnTo>
                    <a:lnTo>
                      <a:pt x="54" y="839"/>
                    </a:lnTo>
                    <a:lnTo>
                      <a:pt x="0" y="857"/>
                    </a:lnTo>
                    <a:lnTo>
                      <a:pt x="0" y="875"/>
                    </a:lnTo>
                    <a:lnTo>
                      <a:pt x="102" y="893"/>
                    </a:lnTo>
                    <a:lnTo>
                      <a:pt x="96" y="893"/>
                    </a:lnTo>
                    <a:lnTo>
                      <a:pt x="156" y="905"/>
                    </a:lnTo>
                    <a:lnTo>
                      <a:pt x="168" y="899"/>
                    </a:lnTo>
                    <a:lnTo>
                      <a:pt x="311" y="923"/>
                    </a:lnTo>
                    <a:lnTo>
                      <a:pt x="365" y="911"/>
                    </a:lnTo>
                    <a:lnTo>
                      <a:pt x="371" y="887"/>
                    </a:lnTo>
                    <a:lnTo>
                      <a:pt x="240" y="869"/>
                    </a:lnTo>
                    <a:lnTo>
                      <a:pt x="240" y="863"/>
                    </a:lnTo>
                    <a:lnTo>
                      <a:pt x="497" y="791"/>
                    </a:lnTo>
                    <a:lnTo>
                      <a:pt x="503" y="809"/>
                    </a:lnTo>
                    <a:lnTo>
                      <a:pt x="640" y="827"/>
                    </a:lnTo>
                    <a:lnTo>
                      <a:pt x="640" y="827"/>
                    </a:lnTo>
                    <a:lnTo>
                      <a:pt x="700" y="725"/>
                    </a:lnTo>
                    <a:lnTo>
                      <a:pt x="700" y="725"/>
                    </a:lnTo>
                    <a:lnTo>
                      <a:pt x="700" y="725"/>
                    </a:lnTo>
                    <a:lnTo>
                      <a:pt x="700" y="725"/>
                    </a:lnTo>
                    <a:lnTo>
                      <a:pt x="700" y="725"/>
                    </a:lnTo>
                    <a:lnTo>
                      <a:pt x="658" y="719"/>
                    </a:lnTo>
                    <a:lnTo>
                      <a:pt x="664" y="653"/>
                    </a:lnTo>
                    <a:lnTo>
                      <a:pt x="664" y="653"/>
                    </a:lnTo>
                    <a:lnTo>
                      <a:pt x="670" y="623"/>
                    </a:lnTo>
                    <a:lnTo>
                      <a:pt x="694" y="611"/>
                    </a:lnTo>
                    <a:lnTo>
                      <a:pt x="694" y="605"/>
                    </a:lnTo>
                    <a:lnTo>
                      <a:pt x="694" y="605"/>
                    </a:lnTo>
                    <a:lnTo>
                      <a:pt x="718" y="587"/>
                    </a:lnTo>
                    <a:lnTo>
                      <a:pt x="748" y="569"/>
                    </a:lnTo>
                    <a:lnTo>
                      <a:pt x="778" y="551"/>
                    </a:lnTo>
                    <a:lnTo>
                      <a:pt x="796" y="533"/>
                    </a:lnTo>
                    <a:lnTo>
                      <a:pt x="819" y="515"/>
                    </a:lnTo>
                    <a:lnTo>
                      <a:pt x="843" y="497"/>
                    </a:lnTo>
                    <a:lnTo>
                      <a:pt x="867" y="467"/>
                    </a:lnTo>
                    <a:lnTo>
                      <a:pt x="879" y="449"/>
                    </a:lnTo>
                    <a:lnTo>
                      <a:pt x="879" y="443"/>
                    </a:lnTo>
                    <a:lnTo>
                      <a:pt x="885" y="443"/>
                    </a:lnTo>
                    <a:lnTo>
                      <a:pt x="891" y="431"/>
                    </a:lnTo>
                    <a:lnTo>
                      <a:pt x="903" y="425"/>
                    </a:lnTo>
                    <a:lnTo>
                      <a:pt x="909" y="414"/>
                    </a:lnTo>
                    <a:lnTo>
                      <a:pt x="909" y="390"/>
                    </a:lnTo>
                    <a:lnTo>
                      <a:pt x="903" y="360"/>
                    </a:lnTo>
                    <a:lnTo>
                      <a:pt x="927" y="348"/>
                    </a:lnTo>
                    <a:lnTo>
                      <a:pt x="951" y="330"/>
                    </a:lnTo>
                    <a:lnTo>
                      <a:pt x="975" y="318"/>
                    </a:lnTo>
                    <a:lnTo>
                      <a:pt x="993" y="300"/>
                    </a:lnTo>
                    <a:lnTo>
                      <a:pt x="999" y="306"/>
                    </a:lnTo>
                    <a:lnTo>
                      <a:pt x="1011" y="306"/>
                    </a:lnTo>
                    <a:lnTo>
                      <a:pt x="1023" y="336"/>
                    </a:lnTo>
                    <a:lnTo>
                      <a:pt x="1023" y="336"/>
                    </a:lnTo>
                    <a:lnTo>
                      <a:pt x="1071" y="449"/>
                    </a:lnTo>
                    <a:lnTo>
                      <a:pt x="1071" y="467"/>
                    </a:lnTo>
                    <a:lnTo>
                      <a:pt x="1077" y="497"/>
                    </a:lnTo>
                    <a:lnTo>
                      <a:pt x="1101" y="563"/>
                    </a:lnTo>
                    <a:lnTo>
                      <a:pt x="1118" y="617"/>
                    </a:lnTo>
                    <a:lnTo>
                      <a:pt x="1124" y="641"/>
                    </a:lnTo>
                    <a:lnTo>
                      <a:pt x="1124" y="653"/>
                    </a:lnTo>
                    <a:lnTo>
                      <a:pt x="1118" y="659"/>
                    </a:lnTo>
                    <a:lnTo>
                      <a:pt x="1112" y="671"/>
                    </a:lnTo>
                    <a:lnTo>
                      <a:pt x="1112" y="689"/>
                    </a:lnTo>
                    <a:lnTo>
                      <a:pt x="1118" y="701"/>
                    </a:lnTo>
                    <a:lnTo>
                      <a:pt x="1124" y="719"/>
                    </a:lnTo>
                    <a:lnTo>
                      <a:pt x="1130" y="737"/>
                    </a:lnTo>
                    <a:lnTo>
                      <a:pt x="1136" y="749"/>
                    </a:lnTo>
                    <a:lnTo>
                      <a:pt x="1148" y="749"/>
                    </a:lnTo>
                    <a:lnTo>
                      <a:pt x="1154" y="743"/>
                    </a:lnTo>
                    <a:lnTo>
                      <a:pt x="1154" y="725"/>
                    </a:lnTo>
                    <a:lnTo>
                      <a:pt x="1148" y="707"/>
                    </a:lnTo>
                    <a:lnTo>
                      <a:pt x="1148" y="701"/>
                    </a:lnTo>
                    <a:lnTo>
                      <a:pt x="1202" y="713"/>
                    </a:lnTo>
                    <a:lnTo>
                      <a:pt x="1208" y="719"/>
                    </a:lnTo>
                    <a:lnTo>
                      <a:pt x="1214" y="737"/>
                    </a:lnTo>
                    <a:lnTo>
                      <a:pt x="1220" y="749"/>
                    </a:lnTo>
                    <a:lnTo>
                      <a:pt x="1232" y="755"/>
                    </a:lnTo>
                    <a:lnTo>
                      <a:pt x="1238" y="749"/>
                    </a:lnTo>
                    <a:lnTo>
                      <a:pt x="1232" y="737"/>
                    </a:lnTo>
                    <a:lnTo>
                      <a:pt x="1238" y="749"/>
                    </a:lnTo>
                    <a:lnTo>
                      <a:pt x="1244" y="755"/>
                    </a:lnTo>
                    <a:lnTo>
                      <a:pt x="1250" y="749"/>
                    </a:lnTo>
                    <a:lnTo>
                      <a:pt x="1250" y="743"/>
                    </a:lnTo>
                    <a:lnTo>
                      <a:pt x="1250" y="731"/>
                    </a:lnTo>
                    <a:lnTo>
                      <a:pt x="1244" y="719"/>
                    </a:lnTo>
                    <a:lnTo>
                      <a:pt x="1244" y="713"/>
                    </a:lnTo>
                    <a:lnTo>
                      <a:pt x="1244" y="713"/>
                    </a:lnTo>
                    <a:close/>
                    <a:moveTo>
                      <a:pt x="694" y="264"/>
                    </a:moveTo>
                    <a:lnTo>
                      <a:pt x="700" y="276"/>
                    </a:lnTo>
                    <a:lnTo>
                      <a:pt x="712" y="288"/>
                    </a:lnTo>
                    <a:lnTo>
                      <a:pt x="742" y="330"/>
                    </a:lnTo>
                    <a:lnTo>
                      <a:pt x="778" y="360"/>
                    </a:lnTo>
                    <a:lnTo>
                      <a:pt x="784" y="372"/>
                    </a:lnTo>
                    <a:lnTo>
                      <a:pt x="790" y="378"/>
                    </a:lnTo>
                    <a:lnTo>
                      <a:pt x="796" y="384"/>
                    </a:lnTo>
                    <a:lnTo>
                      <a:pt x="796" y="384"/>
                    </a:lnTo>
                    <a:lnTo>
                      <a:pt x="790" y="431"/>
                    </a:lnTo>
                    <a:lnTo>
                      <a:pt x="766" y="443"/>
                    </a:lnTo>
                    <a:lnTo>
                      <a:pt x="748" y="461"/>
                    </a:lnTo>
                    <a:lnTo>
                      <a:pt x="724" y="485"/>
                    </a:lnTo>
                    <a:lnTo>
                      <a:pt x="712" y="503"/>
                    </a:lnTo>
                    <a:lnTo>
                      <a:pt x="712" y="509"/>
                    </a:lnTo>
                    <a:lnTo>
                      <a:pt x="706" y="515"/>
                    </a:lnTo>
                    <a:lnTo>
                      <a:pt x="688" y="533"/>
                    </a:lnTo>
                    <a:lnTo>
                      <a:pt x="670" y="551"/>
                    </a:lnTo>
                    <a:lnTo>
                      <a:pt x="658" y="563"/>
                    </a:lnTo>
                    <a:lnTo>
                      <a:pt x="658" y="569"/>
                    </a:lnTo>
                    <a:lnTo>
                      <a:pt x="658" y="569"/>
                    </a:lnTo>
                    <a:lnTo>
                      <a:pt x="658" y="569"/>
                    </a:lnTo>
                    <a:lnTo>
                      <a:pt x="652" y="569"/>
                    </a:lnTo>
                    <a:lnTo>
                      <a:pt x="652" y="575"/>
                    </a:lnTo>
                    <a:lnTo>
                      <a:pt x="640" y="581"/>
                    </a:lnTo>
                    <a:lnTo>
                      <a:pt x="616" y="593"/>
                    </a:lnTo>
                    <a:lnTo>
                      <a:pt x="604" y="599"/>
                    </a:lnTo>
                    <a:lnTo>
                      <a:pt x="592" y="605"/>
                    </a:lnTo>
                    <a:lnTo>
                      <a:pt x="592" y="605"/>
                    </a:lnTo>
                    <a:lnTo>
                      <a:pt x="586" y="611"/>
                    </a:lnTo>
                    <a:lnTo>
                      <a:pt x="574" y="617"/>
                    </a:lnTo>
                    <a:lnTo>
                      <a:pt x="562" y="629"/>
                    </a:lnTo>
                    <a:lnTo>
                      <a:pt x="550" y="635"/>
                    </a:lnTo>
                    <a:lnTo>
                      <a:pt x="550" y="653"/>
                    </a:lnTo>
                    <a:lnTo>
                      <a:pt x="556" y="677"/>
                    </a:lnTo>
                    <a:lnTo>
                      <a:pt x="562" y="707"/>
                    </a:lnTo>
                    <a:lnTo>
                      <a:pt x="538" y="737"/>
                    </a:lnTo>
                    <a:lnTo>
                      <a:pt x="377" y="785"/>
                    </a:lnTo>
                    <a:lnTo>
                      <a:pt x="365" y="761"/>
                    </a:lnTo>
                    <a:lnTo>
                      <a:pt x="359" y="755"/>
                    </a:lnTo>
                    <a:lnTo>
                      <a:pt x="353" y="755"/>
                    </a:lnTo>
                    <a:lnTo>
                      <a:pt x="359" y="683"/>
                    </a:lnTo>
                    <a:lnTo>
                      <a:pt x="365" y="671"/>
                    </a:lnTo>
                    <a:lnTo>
                      <a:pt x="371" y="665"/>
                    </a:lnTo>
                    <a:lnTo>
                      <a:pt x="389" y="641"/>
                    </a:lnTo>
                    <a:lnTo>
                      <a:pt x="389" y="641"/>
                    </a:lnTo>
                    <a:lnTo>
                      <a:pt x="413" y="629"/>
                    </a:lnTo>
                    <a:lnTo>
                      <a:pt x="431" y="611"/>
                    </a:lnTo>
                    <a:lnTo>
                      <a:pt x="419" y="623"/>
                    </a:lnTo>
                    <a:lnTo>
                      <a:pt x="419" y="629"/>
                    </a:lnTo>
                    <a:lnTo>
                      <a:pt x="425" y="647"/>
                    </a:lnTo>
                    <a:lnTo>
                      <a:pt x="425" y="659"/>
                    </a:lnTo>
                    <a:lnTo>
                      <a:pt x="431" y="665"/>
                    </a:lnTo>
                    <a:lnTo>
                      <a:pt x="437" y="659"/>
                    </a:lnTo>
                    <a:lnTo>
                      <a:pt x="443" y="635"/>
                    </a:lnTo>
                    <a:lnTo>
                      <a:pt x="443" y="617"/>
                    </a:lnTo>
                    <a:lnTo>
                      <a:pt x="443" y="605"/>
                    </a:lnTo>
                    <a:lnTo>
                      <a:pt x="491" y="575"/>
                    </a:lnTo>
                    <a:lnTo>
                      <a:pt x="527" y="545"/>
                    </a:lnTo>
                    <a:lnTo>
                      <a:pt x="550" y="527"/>
                    </a:lnTo>
                    <a:lnTo>
                      <a:pt x="568" y="515"/>
                    </a:lnTo>
                    <a:lnTo>
                      <a:pt x="586" y="503"/>
                    </a:lnTo>
                    <a:lnTo>
                      <a:pt x="598" y="497"/>
                    </a:lnTo>
                    <a:lnTo>
                      <a:pt x="610" y="485"/>
                    </a:lnTo>
                    <a:lnTo>
                      <a:pt x="616" y="479"/>
                    </a:lnTo>
                    <a:lnTo>
                      <a:pt x="616" y="473"/>
                    </a:lnTo>
                    <a:lnTo>
                      <a:pt x="628" y="455"/>
                    </a:lnTo>
                    <a:lnTo>
                      <a:pt x="634" y="431"/>
                    </a:lnTo>
                    <a:lnTo>
                      <a:pt x="640" y="408"/>
                    </a:lnTo>
                    <a:lnTo>
                      <a:pt x="640" y="402"/>
                    </a:lnTo>
                    <a:lnTo>
                      <a:pt x="640" y="396"/>
                    </a:lnTo>
                    <a:lnTo>
                      <a:pt x="628" y="396"/>
                    </a:lnTo>
                    <a:lnTo>
                      <a:pt x="634" y="396"/>
                    </a:lnTo>
                    <a:lnTo>
                      <a:pt x="634" y="396"/>
                    </a:lnTo>
                    <a:lnTo>
                      <a:pt x="634" y="390"/>
                    </a:lnTo>
                    <a:lnTo>
                      <a:pt x="640" y="378"/>
                    </a:lnTo>
                    <a:lnTo>
                      <a:pt x="652" y="336"/>
                    </a:lnTo>
                    <a:lnTo>
                      <a:pt x="664" y="300"/>
                    </a:lnTo>
                    <a:lnTo>
                      <a:pt x="664" y="282"/>
                    </a:lnTo>
                    <a:lnTo>
                      <a:pt x="670" y="276"/>
                    </a:lnTo>
                    <a:lnTo>
                      <a:pt x="664" y="270"/>
                    </a:lnTo>
                    <a:lnTo>
                      <a:pt x="658" y="258"/>
                    </a:lnTo>
                    <a:lnTo>
                      <a:pt x="646" y="246"/>
                    </a:lnTo>
                    <a:lnTo>
                      <a:pt x="640" y="240"/>
                    </a:lnTo>
                    <a:lnTo>
                      <a:pt x="676" y="258"/>
                    </a:lnTo>
                    <a:lnTo>
                      <a:pt x="682" y="192"/>
                    </a:lnTo>
                    <a:lnTo>
                      <a:pt x="682" y="198"/>
                    </a:lnTo>
                    <a:lnTo>
                      <a:pt x="682" y="222"/>
                    </a:lnTo>
                    <a:lnTo>
                      <a:pt x="688" y="246"/>
                    </a:lnTo>
                    <a:lnTo>
                      <a:pt x="694" y="264"/>
                    </a:lnTo>
                    <a:lnTo>
                      <a:pt x="694" y="264"/>
                    </a:lnTo>
                    <a:close/>
                    <a:moveTo>
                      <a:pt x="532" y="455"/>
                    </a:moveTo>
                    <a:lnTo>
                      <a:pt x="527" y="461"/>
                    </a:lnTo>
                    <a:lnTo>
                      <a:pt x="532" y="449"/>
                    </a:lnTo>
                    <a:lnTo>
                      <a:pt x="532" y="455"/>
                    </a:lnTo>
                    <a:lnTo>
                      <a:pt x="532" y="455"/>
                    </a:lnTo>
                    <a:close/>
                    <a:moveTo>
                      <a:pt x="634" y="803"/>
                    </a:moveTo>
                    <a:lnTo>
                      <a:pt x="634" y="803"/>
                    </a:lnTo>
                    <a:lnTo>
                      <a:pt x="634" y="803"/>
                    </a:lnTo>
                    <a:lnTo>
                      <a:pt x="634" y="803"/>
                    </a:lnTo>
                    <a:lnTo>
                      <a:pt x="634" y="803"/>
                    </a:lnTo>
                    <a:close/>
                  </a:path>
                </a:pathLst>
              </a:custGeom>
              <a:solidFill>
                <a:schemeClr val="bg2"/>
              </a:solidFill>
              <a:ln w="9525">
                <a:noFill/>
                <a:round/>
                <a:headEnd/>
                <a:tailEnd/>
              </a:ln>
            </p:spPr>
            <p:txBody>
              <a:bodyPr/>
              <a:lstStyle/>
              <a:p>
                <a:endParaRPr lang="ru-RU"/>
              </a:p>
            </p:txBody>
          </p:sp>
          <p:sp>
            <p:nvSpPr>
              <p:cNvPr id="287763" name="Freeform 19"/>
              <p:cNvSpPr>
                <a:spLocks/>
              </p:cNvSpPr>
              <p:nvPr/>
            </p:nvSpPr>
            <p:spPr bwMode="hidden">
              <a:xfrm>
                <a:off x="684" y="2709"/>
                <a:ext cx="47" cy="78"/>
              </a:xfrm>
              <a:custGeom>
                <a:avLst/>
                <a:gdLst/>
                <a:ahLst/>
                <a:cxnLst>
                  <a:cxn ang="0">
                    <a:pos x="12" y="72"/>
                  </a:cxn>
                  <a:cxn ang="0">
                    <a:pos x="18" y="60"/>
                  </a:cxn>
                  <a:cxn ang="0">
                    <a:pos x="24" y="54"/>
                  </a:cxn>
                  <a:cxn ang="0">
                    <a:pos x="47" y="0"/>
                  </a:cxn>
                  <a:cxn ang="0">
                    <a:pos x="0" y="78"/>
                  </a:cxn>
                  <a:cxn ang="0">
                    <a:pos x="12" y="72"/>
                  </a:cxn>
                  <a:cxn ang="0">
                    <a:pos x="12" y="72"/>
                  </a:cxn>
                </a:cxnLst>
                <a:rect l="0" t="0" r="r" b="b"/>
                <a:pathLst>
                  <a:path w="47" h="78">
                    <a:moveTo>
                      <a:pt x="12" y="72"/>
                    </a:moveTo>
                    <a:lnTo>
                      <a:pt x="18" y="60"/>
                    </a:lnTo>
                    <a:lnTo>
                      <a:pt x="24" y="54"/>
                    </a:lnTo>
                    <a:lnTo>
                      <a:pt x="47" y="0"/>
                    </a:lnTo>
                    <a:lnTo>
                      <a:pt x="0" y="78"/>
                    </a:lnTo>
                    <a:lnTo>
                      <a:pt x="12" y="72"/>
                    </a:lnTo>
                    <a:lnTo>
                      <a:pt x="12" y="72"/>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4" name="Freeform 20"/>
              <p:cNvSpPr>
                <a:spLocks/>
              </p:cNvSpPr>
              <p:nvPr/>
            </p:nvSpPr>
            <p:spPr bwMode="hidden">
              <a:xfrm>
                <a:off x="1284" y="2572"/>
                <a:ext cx="149" cy="419"/>
              </a:xfrm>
              <a:custGeom>
                <a:avLst/>
                <a:gdLst/>
                <a:ahLst/>
                <a:cxnLst>
                  <a:cxn ang="0">
                    <a:pos x="29" y="96"/>
                  </a:cxn>
                  <a:cxn ang="0">
                    <a:pos x="41" y="126"/>
                  </a:cxn>
                  <a:cxn ang="0">
                    <a:pos x="29" y="161"/>
                  </a:cxn>
                  <a:cxn ang="0">
                    <a:pos x="47" y="149"/>
                  </a:cxn>
                  <a:cxn ang="0">
                    <a:pos x="53" y="347"/>
                  </a:cxn>
                  <a:cxn ang="0">
                    <a:pos x="65" y="371"/>
                  </a:cxn>
                  <a:cxn ang="0">
                    <a:pos x="65" y="377"/>
                  </a:cxn>
                  <a:cxn ang="0">
                    <a:pos x="65" y="389"/>
                  </a:cxn>
                  <a:cxn ang="0">
                    <a:pos x="77" y="395"/>
                  </a:cxn>
                  <a:cxn ang="0">
                    <a:pos x="101" y="407"/>
                  </a:cxn>
                  <a:cxn ang="0">
                    <a:pos x="125" y="413"/>
                  </a:cxn>
                  <a:cxn ang="0">
                    <a:pos x="149" y="419"/>
                  </a:cxn>
                  <a:cxn ang="0">
                    <a:pos x="125" y="395"/>
                  </a:cxn>
                  <a:cxn ang="0">
                    <a:pos x="77" y="365"/>
                  </a:cxn>
                  <a:cxn ang="0">
                    <a:pos x="77" y="365"/>
                  </a:cxn>
                  <a:cxn ang="0">
                    <a:pos x="77" y="353"/>
                  </a:cxn>
                  <a:cxn ang="0">
                    <a:pos x="83" y="329"/>
                  </a:cxn>
                  <a:cxn ang="0">
                    <a:pos x="83" y="293"/>
                  </a:cxn>
                  <a:cxn ang="0">
                    <a:pos x="83" y="257"/>
                  </a:cxn>
                  <a:cxn ang="0">
                    <a:pos x="83" y="221"/>
                  </a:cxn>
                  <a:cxn ang="0">
                    <a:pos x="77" y="185"/>
                  </a:cxn>
                  <a:cxn ang="0">
                    <a:pos x="65" y="155"/>
                  </a:cxn>
                  <a:cxn ang="0">
                    <a:pos x="59" y="143"/>
                  </a:cxn>
                  <a:cxn ang="0">
                    <a:pos x="53" y="137"/>
                  </a:cxn>
                  <a:cxn ang="0">
                    <a:pos x="53" y="120"/>
                  </a:cxn>
                  <a:cxn ang="0">
                    <a:pos x="53" y="108"/>
                  </a:cxn>
                  <a:cxn ang="0">
                    <a:pos x="47" y="90"/>
                  </a:cxn>
                  <a:cxn ang="0">
                    <a:pos x="35" y="54"/>
                  </a:cxn>
                  <a:cxn ang="0">
                    <a:pos x="23" y="18"/>
                  </a:cxn>
                  <a:cxn ang="0">
                    <a:pos x="17" y="6"/>
                  </a:cxn>
                  <a:cxn ang="0">
                    <a:pos x="17" y="0"/>
                  </a:cxn>
                  <a:cxn ang="0">
                    <a:pos x="0" y="6"/>
                  </a:cxn>
                  <a:cxn ang="0">
                    <a:pos x="6" y="114"/>
                  </a:cxn>
                  <a:cxn ang="0">
                    <a:pos x="29" y="96"/>
                  </a:cxn>
                  <a:cxn ang="0">
                    <a:pos x="29" y="96"/>
                  </a:cxn>
                </a:cxnLst>
                <a:rect l="0" t="0" r="r" b="b"/>
                <a:pathLst>
                  <a:path w="149" h="419">
                    <a:moveTo>
                      <a:pt x="29" y="96"/>
                    </a:moveTo>
                    <a:lnTo>
                      <a:pt x="41" y="126"/>
                    </a:lnTo>
                    <a:lnTo>
                      <a:pt x="29" y="161"/>
                    </a:lnTo>
                    <a:lnTo>
                      <a:pt x="47" y="149"/>
                    </a:lnTo>
                    <a:lnTo>
                      <a:pt x="53" y="347"/>
                    </a:lnTo>
                    <a:lnTo>
                      <a:pt x="65" y="371"/>
                    </a:lnTo>
                    <a:lnTo>
                      <a:pt x="65" y="377"/>
                    </a:lnTo>
                    <a:lnTo>
                      <a:pt x="65" y="389"/>
                    </a:lnTo>
                    <a:lnTo>
                      <a:pt x="77" y="395"/>
                    </a:lnTo>
                    <a:lnTo>
                      <a:pt x="101" y="407"/>
                    </a:lnTo>
                    <a:lnTo>
                      <a:pt x="125" y="413"/>
                    </a:lnTo>
                    <a:lnTo>
                      <a:pt x="149" y="419"/>
                    </a:lnTo>
                    <a:lnTo>
                      <a:pt x="125" y="395"/>
                    </a:lnTo>
                    <a:lnTo>
                      <a:pt x="77" y="365"/>
                    </a:lnTo>
                    <a:lnTo>
                      <a:pt x="77" y="365"/>
                    </a:lnTo>
                    <a:lnTo>
                      <a:pt x="77" y="353"/>
                    </a:lnTo>
                    <a:lnTo>
                      <a:pt x="83" y="329"/>
                    </a:lnTo>
                    <a:lnTo>
                      <a:pt x="83" y="293"/>
                    </a:lnTo>
                    <a:lnTo>
                      <a:pt x="83" y="257"/>
                    </a:lnTo>
                    <a:lnTo>
                      <a:pt x="83" y="221"/>
                    </a:lnTo>
                    <a:lnTo>
                      <a:pt x="77" y="185"/>
                    </a:lnTo>
                    <a:lnTo>
                      <a:pt x="65" y="155"/>
                    </a:lnTo>
                    <a:lnTo>
                      <a:pt x="59" y="143"/>
                    </a:lnTo>
                    <a:lnTo>
                      <a:pt x="53" y="137"/>
                    </a:lnTo>
                    <a:lnTo>
                      <a:pt x="53" y="120"/>
                    </a:lnTo>
                    <a:lnTo>
                      <a:pt x="53" y="108"/>
                    </a:lnTo>
                    <a:lnTo>
                      <a:pt x="47" y="90"/>
                    </a:lnTo>
                    <a:lnTo>
                      <a:pt x="35" y="54"/>
                    </a:lnTo>
                    <a:lnTo>
                      <a:pt x="23" y="18"/>
                    </a:lnTo>
                    <a:lnTo>
                      <a:pt x="17" y="6"/>
                    </a:lnTo>
                    <a:lnTo>
                      <a:pt x="17" y="0"/>
                    </a:lnTo>
                    <a:lnTo>
                      <a:pt x="0" y="6"/>
                    </a:lnTo>
                    <a:lnTo>
                      <a:pt x="6" y="114"/>
                    </a:lnTo>
                    <a:lnTo>
                      <a:pt x="29" y="96"/>
                    </a:lnTo>
                    <a:lnTo>
                      <a:pt x="29" y="9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5" name="Freeform 21"/>
              <p:cNvSpPr>
                <a:spLocks/>
              </p:cNvSpPr>
              <p:nvPr/>
            </p:nvSpPr>
            <p:spPr bwMode="hidden">
              <a:xfrm>
                <a:off x="1140" y="2434"/>
                <a:ext cx="167" cy="138"/>
              </a:xfrm>
              <a:custGeom>
                <a:avLst/>
                <a:gdLst/>
                <a:ahLst/>
                <a:cxnLst>
                  <a:cxn ang="0">
                    <a:pos x="102" y="18"/>
                  </a:cxn>
                  <a:cxn ang="0">
                    <a:pos x="96" y="12"/>
                  </a:cxn>
                  <a:cxn ang="0">
                    <a:pos x="90" y="0"/>
                  </a:cxn>
                  <a:cxn ang="0">
                    <a:pos x="78" y="0"/>
                  </a:cxn>
                  <a:cxn ang="0">
                    <a:pos x="66" y="0"/>
                  </a:cxn>
                  <a:cxn ang="0">
                    <a:pos x="60" y="0"/>
                  </a:cxn>
                  <a:cxn ang="0">
                    <a:pos x="48" y="6"/>
                  </a:cxn>
                  <a:cxn ang="0">
                    <a:pos x="36" y="12"/>
                  </a:cxn>
                  <a:cxn ang="0">
                    <a:pos x="30" y="12"/>
                  </a:cxn>
                  <a:cxn ang="0">
                    <a:pos x="24" y="24"/>
                  </a:cxn>
                  <a:cxn ang="0">
                    <a:pos x="18" y="42"/>
                  </a:cxn>
                  <a:cxn ang="0">
                    <a:pos x="6" y="66"/>
                  </a:cxn>
                  <a:cxn ang="0">
                    <a:pos x="0" y="72"/>
                  </a:cxn>
                  <a:cxn ang="0">
                    <a:pos x="42" y="30"/>
                  </a:cxn>
                  <a:cxn ang="0">
                    <a:pos x="30" y="66"/>
                  </a:cxn>
                  <a:cxn ang="0">
                    <a:pos x="96" y="36"/>
                  </a:cxn>
                  <a:cxn ang="0">
                    <a:pos x="120" y="78"/>
                  </a:cxn>
                  <a:cxn ang="0">
                    <a:pos x="120" y="54"/>
                  </a:cxn>
                  <a:cxn ang="0">
                    <a:pos x="167" y="138"/>
                  </a:cxn>
                  <a:cxn ang="0">
                    <a:pos x="167" y="120"/>
                  </a:cxn>
                  <a:cxn ang="0">
                    <a:pos x="161" y="102"/>
                  </a:cxn>
                  <a:cxn ang="0">
                    <a:pos x="138" y="60"/>
                  </a:cxn>
                  <a:cxn ang="0">
                    <a:pos x="114" y="30"/>
                  </a:cxn>
                  <a:cxn ang="0">
                    <a:pos x="108" y="24"/>
                  </a:cxn>
                  <a:cxn ang="0">
                    <a:pos x="102" y="18"/>
                  </a:cxn>
                  <a:cxn ang="0">
                    <a:pos x="102" y="18"/>
                  </a:cxn>
                </a:cxnLst>
                <a:rect l="0" t="0" r="r" b="b"/>
                <a:pathLst>
                  <a:path w="167" h="138">
                    <a:moveTo>
                      <a:pt x="102" y="18"/>
                    </a:moveTo>
                    <a:lnTo>
                      <a:pt x="96" y="12"/>
                    </a:lnTo>
                    <a:lnTo>
                      <a:pt x="90" y="0"/>
                    </a:lnTo>
                    <a:lnTo>
                      <a:pt x="78" y="0"/>
                    </a:lnTo>
                    <a:lnTo>
                      <a:pt x="66" y="0"/>
                    </a:lnTo>
                    <a:lnTo>
                      <a:pt x="60" y="0"/>
                    </a:lnTo>
                    <a:lnTo>
                      <a:pt x="48" y="6"/>
                    </a:lnTo>
                    <a:lnTo>
                      <a:pt x="36" y="12"/>
                    </a:lnTo>
                    <a:lnTo>
                      <a:pt x="30" y="12"/>
                    </a:lnTo>
                    <a:lnTo>
                      <a:pt x="24" y="24"/>
                    </a:lnTo>
                    <a:lnTo>
                      <a:pt x="18" y="42"/>
                    </a:lnTo>
                    <a:lnTo>
                      <a:pt x="6" y="66"/>
                    </a:lnTo>
                    <a:lnTo>
                      <a:pt x="0" y="72"/>
                    </a:lnTo>
                    <a:lnTo>
                      <a:pt x="42" y="30"/>
                    </a:lnTo>
                    <a:lnTo>
                      <a:pt x="30" y="66"/>
                    </a:lnTo>
                    <a:lnTo>
                      <a:pt x="96" y="36"/>
                    </a:lnTo>
                    <a:lnTo>
                      <a:pt x="120" y="78"/>
                    </a:lnTo>
                    <a:lnTo>
                      <a:pt x="120" y="54"/>
                    </a:lnTo>
                    <a:lnTo>
                      <a:pt x="167" y="138"/>
                    </a:lnTo>
                    <a:lnTo>
                      <a:pt x="167" y="120"/>
                    </a:lnTo>
                    <a:lnTo>
                      <a:pt x="161" y="102"/>
                    </a:lnTo>
                    <a:lnTo>
                      <a:pt x="138" y="60"/>
                    </a:lnTo>
                    <a:lnTo>
                      <a:pt x="114" y="30"/>
                    </a:lnTo>
                    <a:lnTo>
                      <a:pt x="108" y="24"/>
                    </a:lnTo>
                    <a:lnTo>
                      <a:pt x="102" y="18"/>
                    </a:lnTo>
                    <a:lnTo>
                      <a:pt x="102" y="18"/>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6" name="Freeform 22"/>
              <p:cNvSpPr>
                <a:spLocks/>
              </p:cNvSpPr>
              <p:nvPr/>
            </p:nvSpPr>
            <p:spPr bwMode="hidden">
              <a:xfrm>
                <a:off x="948" y="2314"/>
                <a:ext cx="113" cy="114"/>
              </a:xfrm>
              <a:custGeom>
                <a:avLst/>
                <a:gdLst/>
                <a:ahLst/>
                <a:cxnLst>
                  <a:cxn ang="0">
                    <a:pos x="0" y="0"/>
                  </a:cxn>
                  <a:cxn ang="0">
                    <a:pos x="6" y="0"/>
                  </a:cxn>
                  <a:cxn ang="0">
                    <a:pos x="24" y="6"/>
                  </a:cxn>
                  <a:cxn ang="0">
                    <a:pos x="48" y="18"/>
                  </a:cxn>
                  <a:cxn ang="0">
                    <a:pos x="71" y="36"/>
                  </a:cxn>
                  <a:cxn ang="0">
                    <a:pos x="83" y="48"/>
                  </a:cxn>
                  <a:cxn ang="0">
                    <a:pos x="95" y="66"/>
                  </a:cxn>
                  <a:cxn ang="0">
                    <a:pos x="107" y="90"/>
                  </a:cxn>
                  <a:cxn ang="0">
                    <a:pos x="113" y="114"/>
                  </a:cxn>
                  <a:cxn ang="0">
                    <a:pos x="83" y="66"/>
                  </a:cxn>
                  <a:cxn ang="0">
                    <a:pos x="60" y="78"/>
                  </a:cxn>
                  <a:cxn ang="0">
                    <a:pos x="71" y="54"/>
                  </a:cxn>
                  <a:cxn ang="0">
                    <a:pos x="12" y="78"/>
                  </a:cxn>
                  <a:cxn ang="0">
                    <a:pos x="60" y="48"/>
                  </a:cxn>
                  <a:cxn ang="0">
                    <a:pos x="60" y="42"/>
                  </a:cxn>
                  <a:cxn ang="0">
                    <a:pos x="54" y="30"/>
                  </a:cxn>
                  <a:cxn ang="0">
                    <a:pos x="36" y="18"/>
                  </a:cxn>
                  <a:cxn ang="0">
                    <a:pos x="0" y="0"/>
                  </a:cxn>
                  <a:cxn ang="0">
                    <a:pos x="0" y="0"/>
                  </a:cxn>
                </a:cxnLst>
                <a:rect l="0" t="0" r="r" b="b"/>
                <a:pathLst>
                  <a:path w="113" h="114">
                    <a:moveTo>
                      <a:pt x="0" y="0"/>
                    </a:moveTo>
                    <a:lnTo>
                      <a:pt x="6" y="0"/>
                    </a:lnTo>
                    <a:lnTo>
                      <a:pt x="24" y="6"/>
                    </a:lnTo>
                    <a:lnTo>
                      <a:pt x="48" y="18"/>
                    </a:lnTo>
                    <a:lnTo>
                      <a:pt x="71" y="36"/>
                    </a:lnTo>
                    <a:lnTo>
                      <a:pt x="83" y="48"/>
                    </a:lnTo>
                    <a:lnTo>
                      <a:pt x="95" y="66"/>
                    </a:lnTo>
                    <a:lnTo>
                      <a:pt x="107" y="90"/>
                    </a:lnTo>
                    <a:lnTo>
                      <a:pt x="113" y="114"/>
                    </a:lnTo>
                    <a:lnTo>
                      <a:pt x="83" y="66"/>
                    </a:lnTo>
                    <a:lnTo>
                      <a:pt x="60" y="78"/>
                    </a:lnTo>
                    <a:lnTo>
                      <a:pt x="71" y="54"/>
                    </a:lnTo>
                    <a:lnTo>
                      <a:pt x="12" y="78"/>
                    </a:lnTo>
                    <a:lnTo>
                      <a:pt x="60" y="48"/>
                    </a:lnTo>
                    <a:lnTo>
                      <a:pt x="60" y="42"/>
                    </a:lnTo>
                    <a:lnTo>
                      <a:pt x="54" y="30"/>
                    </a:lnTo>
                    <a:lnTo>
                      <a:pt x="36" y="18"/>
                    </a:lnTo>
                    <a:lnTo>
                      <a:pt x="0" y="0"/>
                    </a:lnTo>
                    <a:lnTo>
                      <a:pt x="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7" name="Freeform 23"/>
              <p:cNvSpPr>
                <a:spLocks/>
              </p:cNvSpPr>
              <p:nvPr/>
            </p:nvSpPr>
            <p:spPr bwMode="hidden">
              <a:xfrm>
                <a:off x="1122" y="2578"/>
                <a:ext cx="66" cy="60"/>
              </a:xfrm>
              <a:custGeom>
                <a:avLst/>
                <a:gdLst/>
                <a:ahLst/>
                <a:cxnLst>
                  <a:cxn ang="0">
                    <a:pos x="54" y="0"/>
                  </a:cxn>
                  <a:cxn ang="0">
                    <a:pos x="42" y="18"/>
                  </a:cxn>
                  <a:cxn ang="0">
                    <a:pos x="36" y="6"/>
                  </a:cxn>
                  <a:cxn ang="0">
                    <a:pos x="24" y="30"/>
                  </a:cxn>
                  <a:cxn ang="0">
                    <a:pos x="18" y="36"/>
                  </a:cxn>
                  <a:cxn ang="0">
                    <a:pos x="6" y="48"/>
                  </a:cxn>
                  <a:cxn ang="0">
                    <a:pos x="0" y="60"/>
                  </a:cxn>
                  <a:cxn ang="0">
                    <a:pos x="12" y="54"/>
                  </a:cxn>
                  <a:cxn ang="0">
                    <a:pos x="30" y="36"/>
                  </a:cxn>
                  <a:cxn ang="0">
                    <a:pos x="54" y="18"/>
                  </a:cxn>
                  <a:cxn ang="0">
                    <a:pos x="66" y="6"/>
                  </a:cxn>
                  <a:cxn ang="0">
                    <a:pos x="54" y="0"/>
                  </a:cxn>
                  <a:cxn ang="0">
                    <a:pos x="54" y="0"/>
                  </a:cxn>
                </a:cxnLst>
                <a:rect l="0" t="0" r="r" b="b"/>
                <a:pathLst>
                  <a:path w="66" h="60">
                    <a:moveTo>
                      <a:pt x="54" y="0"/>
                    </a:moveTo>
                    <a:lnTo>
                      <a:pt x="42" y="18"/>
                    </a:lnTo>
                    <a:lnTo>
                      <a:pt x="36" y="6"/>
                    </a:lnTo>
                    <a:lnTo>
                      <a:pt x="24" y="30"/>
                    </a:lnTo>
                    <a:lnTo>
                      <a:pt x="18" y="36"/>
                    </a:lnTo>
                    <a:lnTo>
                      <a:pt x="6" y="48"/>
                    </a:lnTo>
                    <a:lnTo>
                      <a:pt x="0" y="60"/>
                    </a:lnTo>
                    <a:lnTo>
                      <a:pt x="12" y="54"/>
                    </a:lnTo>
                    <a:lnTo>
                      <a:pt x="30" y="36"/>
                    </a:lnTo>
                    <a:lnTo>
                      <a:pt x="54" y="18"/>
                    </a:lnTo>
                    <a:lnTo>
                      <a:pt x="66" y="6"/>
                    </a:lnTo>
                    <a:lnTo>
                      <a:pt x="54" y="0"/>
                    </a:lnTo>
                    <a:lnTo>
                      <a:pt x="54"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8" name="Freeform 24"/>
              <p:cNvSpPr>
                <a:spLocks/>
              </p:cNvSpPr>
              <p:nvPr/>
            </p:nvSpPr>
            <p:spPr bwMode="hidden">
              <a:xfrm>
                <a:off x="942" y="2674"/>
                <a:ext cx="161" cy="179"/>
              </a:xfrm>
              <a:custGeom>
                <a:avLst/>
                <a:gdLst/>
                <a:ahLst/>
                <a:cxnLst>
                  <a:cxn ang="0">
                    <a:pos x="131" y="53"/>
                  </a:cxn>
                  <a:cxn ang="0">
                    <a:pos x="137" y="53"/>
                  </a:cxn>
                  <a:cxn ang="0">
                    <a:pos x="143" y="41"/>
                  </a:cxn>
                  <a:cxn ang="0">
                    <a:pos x="155" y="35"/>
                  </a:cxn>
                  <a:cxn ang="0">
                    <a:pos x="161" y="24"/>
                  </a:cxn>
                  <a:cxn ang="0">
                    <a:pos x="161" y="12"/>
                  </a:cxn>
                  <a:cxn ang="0">
                    <a:pos x="161" y="0"/>
                  </a:cxn>
                  <a:cxn ang="0">
                    <a:pos x="149" y="24"/>
                  </a:cxn>
                  <a:cxn ang="0">
                    <a:pos x="143" y="35"/>
                  </a:cxn>
                  <a:cxn ang="0">
                    <a:pos x="131" y="35"/>
                  </a:cxn>
                  <a:cxn ang="0">
                    <a:pos x="119" y="41"/>
                  </a:cxn>
                  <a:cxn ang="0">
                    <a:pos x="125" y="53"/>
                  </a:cxn>
                  <a:cxn ang="0">
                    <a:pos x="95" y="95"/>
                  </a:cxn>
                  <a:cxn ang="0">
                    <a:pos x="0" y="137"/>
                  </a:cxn>
                  <a:cxn ang="0">
                    <a:pos x="60" y="119"/>
                  </a:cxn>
                  <a:cxn ang="0">
                    <a:pos x="54" y="125"/>
                  </a:cxn>
                  <a:cxn ang="0">
                    <a:pos x="48" y="131"/>
                  </a:cxn>
                  <a:cxn ang="0">
                    <a:pos x="24" y="155"/>
                  </a:cxn>
                  <a:cxn ang="0">
                    <a:pos x="12" y="167"/>
                  </a:cxn>
                  <a:cxn ang="0">
                    <a:pos x="0" y="173"/>
                  </a:cxn>
                  <a:cxn ang="0">
                    <a:pos x="0" y="179"/>
                  </a:cxn>
                  <a:cxn ang="0">
                    <a:pos x="6" y="173"/>
                  </a:cxn>
                  <a:cxn ang="0">
                    <a:pos x="30" y="155"/>
                  </a:cxn>
                  <a:cxn ang="0">
                    <a:pos x="48" y="143"/>
                  </a:cxn>
                  <a:cxn ang="0">
                    <a:pos x="71" y="125"/>
                  </a:cxn>
                  <a:cxn ang="0">
                    <a:pos x="95" y="107"/>
                  </a:cxn>
                  <a:cxn ang="0">
                    <a:pos x="119" y="77"/>
                  </a:cxn>
                  <a:cxn ang="0">
                    <a:pos x="131" y="59"/>
                  </a:cxn>
                  <a:cxn ang="0">
                    <a:pos x="131" y="53"/>
                  </a:cxn>
                  <a:cxn ang="0">
                    <a:pos x="131" y="53"/>
                  </a:cxn>
                </a:cxnLst>
                <a:rect l="0" t="0" r="r" b="b"/>
                <a:pathLst>
                  <a:path w="161" h="179">
                    <a:moveTo>
                      <a:pt x="131" y="53"/>
                    </a:moveTo>
                    <a:lnTo>
                      <a:pt x="137" y="53"/>
                    </a:lnTo>
                    <a:lnTo>
                      <a:pt x="143" y="41"/>
                    </a:lnTo>
                    <a:lnTo>
                      <a:pt x="155" y="35"/>
                    </a:lnTo>
                    <a:lnTo>
                      <a:pt x="161" y="24"/>
                    </a:lnTo>
                    <a:lnTo>
                      <a:pt x="161" y="12"/>
                    </a:lnTo>
                    <a:lnTo>
                      <a:pt x="161" y="0"/>
                    </a:lnTo>
                    <a:lnTo>
                      <a:pt x="149" y="24"/>
                    </a:lnTo>
                    <a:lnTo>
                      <a:pt x="143" y="35"/>
                    </a:lnTo>
                    <a:lnTo>
                      <a:pt x="131" y="35"/>
                    </a:lnTo>
                    <a:lnTo>
                      <a:pt x="119" y="41"/>
                    </a:lnTo>
                    <a:lnTo>
                      <a:pt x="125" y="53"/>
                    </a:lnTo>
                    <a:lnTo>
                      <a:pt x="95" y="95"/>
                    </a:lnTo>
                    <a:lnTo>
                      <a:pt x="0" y="137"/>
                    </a:lnTo>
                    <a:lnTo>
                      <a:pt x="60" y="119"/>
                    </a:lnTo>
                    <a:lnTo>
                      <a:pt x="54" y="125"/>
                    </a:lnTo>
                    <a:lnTo>
                      <a:pt x="48" y="131"/>
                    </a:lnTo>
                    <a:lnTo>
                      <a:pt x="24" y="155"/>
                    </a:lnTo>
                    <a:lnTo>
                      <a:pt x="12" y="167"/>
                    </a:lnTo>
                    <a:lnTo>
                      <a:pt x="0" y="173"/>
                    </a:lnTo>
                    <a:lnTo>
                      <a:pt x="0" y="179"/>
                    </a:lnTo>
                    <a:lnTo>
                      <a:pt x="6" y="173"/>
                    </a:lnTo>
                    <a:lnTo>
                      <a:pt x="30" y="155"/>
                    </a:lnTo>
                    <a:lnTo>
                      <a:pt x="48" y="143"/>
                    </a:lnTo>
                    <a:lnTo>
                      <a:pt x="71" y="125"/>
                    </a:lnTo>
                    <a:lnTo>
                      <a:pt x="95" y="107"/>
                    </a:lnTo>
                    <a:lnTo>
                      <a:pt x="119" y="77"/>
                    </a:lnTo>
                    <a:lnTo>
                      <a:pt x="131" y="59"/>
                    </a:lnTo>
                    <a:lnTo>
                      <a:pt x="131" y="53"/>
                    </a:lnTo>
                    <a:lnTo>
                      <a:pt x="131" y="5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9" name="Freeform 25"/>
              <p:cNvSpPr>
                <a:spLocks/>
              </p:cNvSpPr>
              <p:nvPr/>
            </p:nvSpPr>
            <p:spPr bwMode="hidden">
              <a:xfrm>
                <a:off x="737" y="2763"/>
                <a:ext cx="73" cy="54"/>
              </a:xfrm>
              <a:custGeom>
                <a:avLst/>
                <a:gdLst/>
                <a:ahLst/>
                <a:cxnLst>
                  <a:cxn ang="0">
                    <a:pos x="24" y="36"/>
                  </a:cxn>
                  <a:cxn ang="0">
                    <a:pos x="48" y="24"/>
                  </a:cxn>
                  <a:cxn ang="0">
                    <a:pos x="60" y="12"/>
                  </a:cxn>
                  <a:cxn ang="0">
                    <a:pos x="66" y="6"/>
                  </a:cxn>
                  <a:cxn ang="0">
                    <a:pos x="72" y="0"/>
                  </a:cxn>
                  <a:cxn ang="0">
                    <a:pos x="42" y="18"/>
                  </a:cxn>
                  <a:cxn ang="0">
                    <a:pos x="30" y="24"/>
                  </a:cxn>
                  <a:cxn ang="0">
                    <a:pos x="24" y="24"/>
                  </a:cxn>
                  <a:cxn ang="0">
                    <a:pos x="18" y="18"/>
                  </a:cxn>
                  <a:cxn ang="0">
                    <a:pos x="12" y="12"/>
                  </a:cxn>
                  <a:cxn ang="0">
                    <a:pos x="0" y="54"/>
                  </a:cxn>
                  <a:cxn ang="0">
                    <a:pos x="12" y="42"/>
                  </a:cxn>
                  <a:cxn ang="0">
                    <a:pos x="24" y="36"/>
                  </a:cxn>
                  <a:cxn ang="0">
                    <a:pos x="24" y="36"/>
                  </a:cxn>
                </a:cxnLst>
                <a:rect l="0" t="0" r="r" b="b"/>
                <a:pathLst>
                  <a:path w="72" h="54">
                    <a:moveTo>
                      <a:pt x="24" y="36"/>
                    </a:moveTo>
                    <a:lnTo>
                      <a:pt x="48" y="24"/>
                    </a:lnTo>
                    <a:lnTo>
                      <a:pt x="60" y="12"/>
                    </a:lnTo>
                    <a:lnTo>
                      <a:pt x="66" y="6"/>
                    </a:lnTo>
                    <a:lnTo>
                      <a:pt x="72" y="0"/>
                    </a:lnTo>
                    <a:lnTo>
                      <a:pt x="42" y="18"/>
                    </a:lnTo>
                    <a:lnTo>
                      <a:pt x="30" y="24"/>
                    </a:lnTo>
                    <a:lnTo>
                      <a:pt x="24" y="24"/>
                    </a:lnTo>
                    <a:lnTo>
                      <a:pt x="18" y="18"/>
                    </a:lnTo>
                    <a:lnTo>
                      <a:pt x="12" y="12"/>
                    </a:lnTo>
                    <a:lnTo>
                      <a:pt x="0" y="54"/>
                    </a:lnTo>
                    <a:lnTo>
                      <a:pt x="12" y="42"/>
                    </a:lnTo>
                    <a:lnTo>
                      <a:pt x="24" y="36"/>
                    </a:lnTo>
                    <a:lnTo>
                      <a:pt x="24" y="3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0" name="Freeform 26"/>
              <p:cNvSpPr>
                <a:spLocks/>
              </p:cNvSpPr>
              <p:nvPr/>
            </p:nvSpPr>
            <p:spPr bwMode="hidden">
              <a:xfrm>
                <a:off x="624" y="2889"/>
                <a:ext cx="12" cy="54"/>
              </a:xfrm>
              <a:custGeom>
                <a:avLst/>
                <a:gdLst/>
                <a:ahLst/>
                <a:cxnLst>
                  <a:cxn ang="0">
                    <a:pos x="12" y="0"/>
                  </a:cxn>
                  <a:cxn ang="0">
                    <a:pos x="0" y="12"/>
                  </a:cxn>
                  <a:cxn ang="0">
                    <a:pos x="0" y="18"/>
                  </a:cxn>
                  <a:cxn ang="0">
                    <a:pos x="6" y="54"/>
                  </a:cxn>
                  <a:cxn ang="0">
                    <a:pos x="12" y="36"/>
                  </a:cxn>
                  <a:cxn ang="0">
                    <a:pos x="12" y="18"/>
                  </a:cxn>
                  <a:cxn ang="0">
                    <a:pos x="12" y="6"/>
                  </a:cxn>
                  <a:cxn ang="0">
                    <a:pos x="12" y="0"/>
                  </a:cxn>
                  <a:cxn ang="0">
                    <a:pos x="12" y="0"/>
                  </a:cxn>
                </a:cxnLst>
                <a:rect l="0" t="0" r="r" b="b"/>
                <a:pathLst>
                  <a:path w="12" h="54">
                    <a:moveTo>
                      <a:pt x="12" y="0"/>
                    </a:moveTo>
                    <a:lnTo>
                      <a:pt x="0" y="12"/>
                    </a:lnTo>
                    <a:lnTo>
                      <a:pt x="0" y="18"/>
                    </a:lnTo>
                    <a:lnTo>
                      <a:pt x="6" y="54"/>
                    </a:lnTo>
                    <a:lnTo>
                      <a:pt x="12" y="36"/>
                    </a:lnTo>
                    <a:lnTo>
                      <a:pt x="12" y="18"/>
                    </a:lnTo>
                    <a:lnTo>
                      <a:pt x="12" y="6"/>
                    </a:lnTo>
                    <a:lnTo>
                      <a:pt x="12" y="0"/>
                    </a:lnTo>
                    <a:lnTo>
                      <a:pt x="12"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1" name="Freeform 27"/>
              <p:cNvSpPr>
                <a:spLocks/>
              </p:cNvSpPr>
              <p:nvPr/>
            </p:nvSpPr>
            <p:spPr bwMode="hidden">
              <a:xfrm>
                <a:off x="492" y="3021"/>
                <a:ext cx="48" cy="72"/>
              </a:xfrm>
              <a:custGeom>
                <a:avLst/>
                <a:gdLst/>
                <a:ahLst/>
                <a:cxnLst>
                  <a:cxn ang="0">
                    <a:pos x="48" y="6"/>
                  </a:cxn>
                  <a:cxn ang="0">
                    <a:pos x="48" y="6"/>
                  </a:cxn>
                  <a:cxn ang="0">
                    <a:pos x="48" y="6"/>
                  </a:cxn>
                  <a:cxn ang="0">
                    <a:pos x="48" y="6"/>
                  </a:cxn>
                  <a:cxn ang="0">
                    <a:pos x="6" y="0"/>
                  </a:cxn>
                  <a:cxn ang="0">
                    <a:pos x="42" y="12"/>
                  </a:cxn>
                  <a:cxn ang="0">
                    <a:pos x="42" y="12"/>
                  </a:cxn>
                  <a:cxn ang="0">
                    <a:pos x="0" y="72"/>
                  </a:cxn>
                  <a:cxn ang="0">
                    <a:pos x="18" y="54"/>
                  </a:cxn>
                  <a:cxn ang="0">
                    <a:pos x="18" y="66"/>
                  </a:cxn>
                  <a:cxn ang="0">
                    <a:pos x="48" y="6"/>
                  </a:cxn>
                  <a:cxn ang="0">
                    <a:pos x="48" y="6"/>
                  </a:cxn>
                  <a:cxn ang="0">
                    <a:pos x="48" y="6"/>
                  </a:cxn>
                </a:cxnLst>
                <a:rect l="0" t="0" r="r" b="b"/>
                <a:pathLst>
                  <a:path w="48" h="72">
                    <a:moveTo>
                      <a:pt x="48" y="6"/>
                    </a:moveTo>
                    <a:lnTo>
                      <a:pt x="48" y="6"/>
                    </a:lnTo>
                    <a:lnTo>
                      <a:pt x="48" y="6"/>
                    </a:lnTo>
                    <a:lnTo>
                      <a:pt x="48" y="6"/>
                    </a:lnTo>
                    <a:lnTo>
                      <a:pt x="6" y="0"/>
                    </a:lnTo>
                    <a:lnTo>
                      <a:pt x="42" y="12"/>
                    </a:lnTo>
                    <a:lnTo>
                      <a:pt x="42" y="12"/>
                    </a:lnTo>
                    <a:lnTo>
                      <a:pt x="0" y="72"/>
                    </a:lnTo>
                    <a:lnTo>
                      <a:pt x="18" y="54"/>
                    </a:lnTo>
                    <a:lnTo>
                      <a:pt x="18" y="66"/>
                    </a:lnTo>
                    <a:lnTo>
                      <a:pt x="48" y="6"/>
                    </a:lnTo>
                    <a:lnTo>
                      <a:pt x="48" y="6"/>
                    </a:lnTo>
                    <a:lnTo>
                      <a:pt x="48"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2" name="Freeform 28"/>
              <p:cNvSpPr>
                <a:spLocks/>
              </p:cNvSpPr>
              <p:nvPr/>
            </p:nvSpPr>
            <p:spPr bwMode="hidden">
              <a:xfrm>
                <a:off x="437" y="3027"/>
                <a:ext cx="288" cy="84"/>
              </a:xfrm>
              <a:custGeom>
                <a:avLst/>
                <a:gdLst/>
                <a:ahLst/>
                <a:cxnLst>
                  <a:cxn ang="0">
                    <a:pos x="287" y="0"/>
                  </a:cxn>
                  <a:cxn ang="0">
                    <a:pos x="0" y="84"/>
                  </a:cxn>
                  <a:cxn ang="0">
                    <a:pos x="168" y="36"/>
                  </a:cxn>
                  <a:cxn ang="0">
                    <a:pos x="114" y="60"/>
                  </a:cxn>
                  <a:cxn ang="0">
                    <a:pos x="276" y="18"/>
                  </a:cxn>
                  <a:cxn ang="0">
                    <a:pos x="287" y="0"/>
                  </a:cxn>
                  <a:cxn ang="0">
                    <a:pos x="287" y="0"/>
                  </a:cxn>
                </a:cxnLst>
                <a:rect l="0" t="0" r="r" b="b"/>
                <a:pathLst>
                  <a:path w="287" h="84">
                    <a:moveTo>
                      <a:pt x="287" y="0"/>
                    </a:moveTo>
                    <a:lnTo>
                      <a:pt x="0" y="84"/>
                    </a:lnTo>
                    <a:lnTo>
                      <a:pt x="168" y="36"/>
                    </a:lnTo>
                    <a:lnTo>
                      <a:pt x="114" y="60"/>
                    </a:lnTo>
                    <a:lnTo>
                      <a:pt x="276" y="18"/>
                    </a:lnTo>
                    <a:lnTo>
                      <a:pt x="287" y="0"/>
                    </a:lnTo>
                    <a:lnTo>
                      <a:pt x="287"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3" name="Freeform 29"/>
              <p:cNvSpPr>
                <a:spLocks/>
              </p:cNvSpPr>
              <p:nvPr/>
            </p:nvSpPr>
            <p:spPr bwMode="hidden">
              <a:xfrm>
                <a:off x="828" y="3003"/>
                <a:ext cx="66" cy="108"/>
              </a:xfrm>
              <a:custGeom>
                <a:avLst/>
                <a:gdLst/>
                <a:ahLst/>
                <a:cxnLst>
                  <a:cxn ang="0">
                    <a:pos x="6" y="0"/>
                  </a:cxn>
                  <a:cxn ang="0">
                    <a:pos x="66" y="6"/>
                  </a:cxn>
                  <a:cxn ang="0">
                    <a:pos x="0" y="84"/>
                  </a:cxn>
                  <a:cxn ang="0">
                    <a:pos x="54" y="24"/>
                  </a:cxn>
                  <a:cxn ang="0">
                    <a:pos x="6" y="108"/>
                  </a:cxn>
                  <a:cxn ang="0">
                    <a:pos x="66" y="6"/>
                  </a:cxn>
                  <a:cxn ang="0">
                    <a:pos x="6" y="0"/>
                  </a:cxn>
                  <a:cxn ang="0">
                    <a:pos x="6" y="0"/>
                  </a:cxn>
                </a:cxnLst>
                <a:rect l="0" t="0" r="r" b="b"/>
                <a:pathLst>
                  <a:path w="66" h="108">
                    <a:moveTo>
                      <a:pt x="6" y="0"/>
                    </a:moveTo>
                    <a:lnTo>
                      <a:pt x="66" y="6"/>
                    </a:lnTo>
                    <a:lnTo>
                      <a:pt x="0" y="84"/>
                    </a:lnTo>
                    <a:lnTo>
                      <a:pt x="54" y="24"/>
                    </a:lnTo>
                    <a:lnTo>
                      <a:pt x="6" y="108"/>
                    </a:lnTo>
                    <a:lnTo>
                      <a:pt x="66" y="6"/>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4" name="Freeform 30"/>
              <p:cNvSpPr>
                <a:spLocks/>
              </p:cNvSpPr>
              <p:nvPr/>
            </p:nvSpPr>
            <p:spPr bwMode="hidden">
              <a:xfrm>
                <a:off x="366" y="3111"/>
                <a:ext cx="77" cy="42"/>
              </a:xfrm>
              <a:custGeom>
                <a:avLst/>
                <a:gdLst/>
                <a:ahLst/>
                <a:cxnLst>
                  <a:cxn ang="0">
                    <a:pos x="36" y="0"/>
                  </a:cxn>
                  <a:cxn ang="0">
                    <a:pos x="42" y="0"/>
                  </a:cxn>
                  <a:cxn ang="0">
                    <a:pos x="60" y="6"/>
                  </a:cxn>
                  <a:cxn ang="0">
                    <a:pos x="48" y="6"/>
                  </a:cxn>
                  <a:cxn ang="0">
                    <a:pos x="42" y="6"/>
                  </a:cxn>
                  <a:cxn ang="0">
                    <a:pos x="60" y="6"/>
                  </a:cxn>
                  <a:cxn ang="0">
                    <a:pos x="0" y="24"/>
                  </a:cxn>
                  <a:cxn ang="0">
                    <a:pos x="71" y="6"/>
                  </a:cxn>
                  <a:cxn ang="0">
                    <a:pos x="66" y="42"/>
                  </a:cxn>
                  <a:cxn ang="0">
                    <a:pos x="77" y="6"/>
                  </a:cxn>
                  <a:cxn ang="0">
                    <a:pos x="36" y="0"/>
                  </a:cxn>
                  <a:cxn ang="0">
                    <a:pos x="36" y="0"/>
                  </a:cxn>
                </a:cxnLst>
                <a:rect l="0" t="0" r="r" b="b"/>
                <a:pathLst>
                  <a:path w="77" h="42">
                    <a:moveTo>
                      <a:pt x="36" y="0"/>
                    </a:moveTo>
                    <a:lnTo>
                      <a:pt x="42" y="0"/>
                    </a:lnTo>
                    <a:lnTo>
                      <a:pt x="60" y="6"/>
                    </a:lnTo>
                    <a:lnTo>
                      <a:pt x="48" y="6"/>
                    </a:lnTo>
                    <a:lnTo>
                      <a:pt x="42" y="6"/>
                    </a:lnTo>
                    <a:lnTo>
                      <a:pt x="60" y="6"/>
                    </a:lnTo>
                    <a:lnTo>
                      <a:pt x="0" y="24"/>
                    </a:lnTo>
                    <a:lnTo>
                      <a:pt x="71" y="6"/>
                    </a:lnTo>
                    <a:lnTo>
                      <a:pt x="66" y="42"/>
                    </a:lnTo>
                    <a:lnTo>
                      <a:pt x="77" y="6"/>
                    </a:lnTo>
                    <a:lnTo>
                      <a:pt x="36" y="0"/>
                    </a:lnTo>
                    <a:lnTo>
                      <a:pt x="3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5" name="Freeform 31"/>
              <p:cNvSpPr>
                <a:spLocks/>
              </p:cNvSpPr>
              <p:nvPr/>
            </p:nvSpPr>
            <p:spPr bwMode="hidden">
              <a:xfrm>
                <a:off x="498" y="3165"/>
                <a:ext cx="66" cy="30"/>
              </a:xfrm>
              <a:custGeom>
                <a:avLst/>
                <a:gdLst/>
                <a:ahLst/>
                <a:cxnLst>
                  <a:cxn ang="0">
                    <a:pos x="66" y="6"/>
                  </a:cxn>
                  <a:cxn ang="0">
                    <a:pos x="0" y="0"/>
                  </a:cxn>
                  <a:cxn ang="0">
                    <a:pos x="54" y="6"/>
                  </a:cxn>
                  <a:cxn ang="0">
                    <a:pos x="18" y="18"/>
                  </a:cxn>
                  <a:cxn ang="0">
                    <a:pos x="60" y="12"/>
                  </a:cxn>
                  <a:cxn ang="0">
                    <a:pos x="60" y="30"/>
                  </a:cxn>
                  <a:cxn ang="0">
                    <a:pos x="60" y="30"/>
                  </a:cxn>
                  <a:cxn ang="0">
                    <a:pos x="66" y="6"/>
                  </a:cxn>
                  <a:cxn ang="0">
                    <a:pos x="66" y="6"/>
                  </a:cxn>
                </a:cxnLst>
                <a:rect l="0" t="0" r="r" b="b"/>
                <a:pathLst>
                  <a:path w="66" h="30">
                    <a:moveTo>
                      <a:pt x="66" y="6"/>
                    </a:moveTo>
                    <a:lnTo>
                      <a:pt x="0" y="0"/>
                    </a:lnTo>
                    <a:lnTo>
                      <a:pt x="54" y="6"/>
                    </a:lnTo>
                    <a:lnTo>
                      <a:pt x="18" y="18"/>
                    </a:lnTo>
                    <a:lnTo>
                      <a:pt x="60" y="12"/>
                    </a:lnTo>
                    <a:lnTo>
                      <a:pt x="60" y="30"/>
                    </a:lnTo>
                    <a:lnTo>
                      <a:pt x="60" y="30"/>
                    </a:lnTo>
                    <a:lnTo>
                      <a:pt x="66" y="6"/>
                    </a:lnTo>
                    <a:lnTo>
                      <a:pt x="66"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6" name="Freeform 32"/>
              <p:cNvSpPr>
                <a:spLocks/>
              </p:cNvSpPr>
              <p:nvPr/>
            </p:nvSpPr>
            <p:spPr bwMode="hidden">
              <a:xfrm>
                <a:off x="840" y="2919"/>
                <a:ext cx="18" cy="60"/>
              </a:xfrm>
              <a:custGeom>
                <a:avLst/>
                <a:gdLst/>
                <a:ahLst/>
                <a:cxnLst>
                  <a:cxn ang="0">
                    <a:pos x="0" y="24"/>
                  </a:cxn>
                  <a:cxn ang="0">
                    <a:pos x="12" y="24"/>
                  </a:cxn>
                  <a:cxn ang="0">
                    <a:pos x="12" y="60"/>
                  </a:cxn>
                  <a:cxn ang="0">
                    <a:pos x="18" y="18"/>
                  </a:cxn>
                  <a:cxn ang="0">
                    <a:pos x="18" y="18"/>
                  </a:cxn>
                  <a:cxn ang="0">
                    <a:pos x="18" y="0"/>
                  </a:cxn>
                  <a:cxn ang="0">
                    <a:pos x="12" y="18"/>
                  </a:cxn>
                  <a:cxn ang="0">
                    <a:pos x="0" y="24"/>
                  </a:cxn>
                  <a:cxn ang="0">
                    <a:pos x="0" y="24"/>
                  </a:cxn>
                </a:cxnLst>
                <a:rect l="0" t="0" r="r" b="b"/>
                <a:pathLst>
                  <a:path w="18" h="60">
                    <a:moveTo>
                      <a:pt x="0" y="24"/>
                    </a:moveTo>
                    <a:lnTo>
                      <a:pt x="12" y="24"/>
                    </a:lnTo>
                    <a:lnTo>
                      <a:pt x="12" y="60"/>
                    </a:lnTo>
                    <a:lnTo>
                      <a:pt x="18" y="18"/>
                    </a:lnTo>
                    <a:lnTo>
                      <a:pt x="18" y="18"/>
                    </a:lnTo>
                    <a:lnTo>
                      <a:pt x="18" y="0"/>
                    </a:lnTo>
                    <a:lnTo>
                      <a:pt x="12" y="18"/>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7" name="Freeform 33"/>
              <p:cNvSpPr>
                <a:spLocks/>
              </p:cNvSpPr>
              <p:nvPr/>
            </p:nvSpPr>
            <p:spPr bwMode="hidden">
              <a:xfrm>
                <a:off x="546" y="3021"/>
                <a:ext cx="6" cy="18"/>
              </a:xfrm>
              <a:custGeom>
                <a:avLst/>
                <a:gdLst/>
                <a:ahLst/>
                <a:cxnLst>
                  <a:cxn ang="0">
                    <a:pos x="6" y="0"/>
                  </a:cxn>
                  <a:cxn ang="0">
                    <a:pos x="0" y="18"/>
                  </a:cxn>
                  <a:cxn ang="0">
                    <a:pos x="6" y="12"/>
                  </a:cxn>
                  <a:cxn ang="0">
                    <a:pos x="6" y="0"/>
                  </a:cxn>
                  <a:cxn ang="0">
                    <a:pos x="6" y="0"/>
                  </a:cxn>
                </a:cxnLst>
                <a:rect l="0" t="0" r="r" b="b"/>
                <a:pathLst>
                  <a:path w="6" h="18">
                    <a:moveTo>
                      <a:pt x="6" y="0"/>
                    </a:moveTo>
                    <a:lnTo>
                      <a:pt x="0" y="18"/>
                    </a:lnTo>
                    <a:lnTo>
                      <a:pt x="6" y="12"/>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8" name="Freeform 34"/>
              <p:cNvSpPr>
                <a:spLocks/>
              </p:cNvSpPr>
              <p:nvPr/>
            </p:nvSpPr>
            <p:spPr bwMode="hidden">
              <a:xfrm>
                <a:off x="534" y="2943"/>
                <a:ext cx="30" cy="78"/>
              </a:xfrm>
              <a:custGeom>
                <a:avLst/>
                <a:gdLst/>
                <a:ahLst/>
                <a:cxnLst>
                  <a:cxn ang="0">
                    <a:pos x="24" y="6"/>
                  </a:cxn>
                  <a:cxn ang="0">
                    <a:pos x="18" y="24"/>
                  </a:cxn>
                  <a:cxn ang="0">
                    <a:pos x="0" y="18"/>
                  </a:cxn>
                  <a:cxn ang="0">
                    <a:pos x="12" y="30"/>
                  </a:cxn>
                  <a:cxn ang="0">
                    <a:pos x="6" y="42"/>
                  </a:cxn>
                  <a:cxn ang="0">
                    <a:pos x="18" y="78"/>
                  </a:cxn>
                  <a:cxn ang="0">
                    <a:pos x="18" y="24"/>
                  </a:cxn>
                  <a:cxn ang="0">
                    <a:pos x="24" y="12"/>
                  </a:cxn>
                  <a:cxn ang="0">
                    <a:pos x="30" y="6"/>
                  </a:cxn>
                  <a:cxn ang="0">
                    <a:pos x="30" y="6"/>
                  </a:cxn>
                  <a:cxn ang="0">
                    <a:pos x="12" y="0"/>
                  </a:cxn>
                  <a:cxn ang="0">
                    <a:pos x="24" y="6"/>
                  </a:cxn>
                  <a:cxn ang="0">
                    <a:pos x="24" y="6"/>
                  </a:cxn>
                </a:cxnLst>
                <a:rect l="0" t="0" r="r" b="b"/>
                <a:pathLst>
                  <a:path w="30" h="78">
                    <a:moveTo>
                      <a:pt x="24" y="6"/>
                    </a:moveTo>
                    <a:lnTo>
                      <a:pt x="18" y="24"/>
                    </a:lnTo>
                    <a:lnTo>
                      <a:pt x="0" y="18"/>
                    </a:lnTo>
                    <a:lnTo>
                      <a:pt x="12" y="30"/>
                    </a:lnTo>
                    <a:lnTo>
                      <a:pt x="6" y="42"/>
                    </a:lnTo>
                    <a:lnTo>
                      <a:pt x="18" y="78"/>
                    </a:lnTo>
                    <a:lnTo>
                      <a:pt x="18" y="24"/>
                    </a:lnTo>
                    <a:lnTo>
                      <a:pt x="24" y="12"/>
                    </a:lnTo>
                    <a:lnTo>
                      <a:pt x="30" y="6"/>
                    </a:lnTo>
                    <a:lnTo>
                      <a:pt x="30" y="6"/>
                    </a:lnTo>
                    <a:lnTo>
                      <a:pt x="12" y="0"/>
                    </a:lnTo>
                    <a:lnTo>
                      <a:pt x="24" y="6"/>
                    </a:lnTo>
                    <a:lnTo>
                      <a:pt x="24"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9" name="Freeform 35"/>
              <p:cNvSpPr>
                <a:spLocks/>
              </p:cNvSpPr>
              <p:nvPr/>
            </p:nvSpPr>
            <p:spPr bwMode="hidden">
              <a:xfrm>
                <a:off x="540" y="3039"/>
                <a:ext cx="24" cy="24"/>
              </a:xfrm>
              <a:custGeom>
                <a:avLst/>
                <a:gdLst/>
                <a:ahLst/>
                <a:cxnLst>
                  <a:cxn ang="0">
                    <a:pos x="6" y="0"/>
                  </a:cxn>
                  <a:cxn ang="0">
                    <a:pos x="0" y="0"/>
                  </a:cxn>
                  <a:cxn ang="0">
                    <a:pos x="6" y="0"/>
                  </a:cxn>
                  <a:cxn ang="0">
                    <a:pos x="12" y="6"/>
                  </a:cxn>
                  <a:cxn ang="0">
                    <a:pos x="24" y="24"/>
                  </a:cxn>
                  <a:cxn ang="0">
                    <a:pos x="24" y="18"/>
                  </a:cxn>
                  <a:cxn ang="0">
                    <a:pos x="18" y="6"/>
                  </a:cxn>
                  <a:cxn ang="0">
                    <a:pos x="12" y="0"/>
                  </a:cxn>
                  <a:cxn ang="0">
                    <a:pos x="6" y="0"/>
                  </a:cxn>
                  <a:cxn ang="0">
                    <a:pos x="6" y="0"/>
                  </a:cxn>
                  <a:cxn ang="0">
                    <a:pos x="6" y="0"/>
                  </a:cxn>
                </a:cxnLst>
                <a:rect l="0" t="0" r="r" b="b"/>
                <a:pathLst>
                  <a:path w="24" h="24">
                    <a:moveTo>
                      <a:pt x="6" y="0"/>
                    </a:moveTo>
                    <a:lnTo>
                      <a:pt x="0" y="0"/>
                    </a:lnTo>
                    <a:lnTo>
                      <a:pt x="6" y="0"/>
                    </a:lnTo>
                    <a:lnTo>
                      <a:pt x="12" y="6"/>
                    </a:lnTo>
                    <a:lnTo>
                      <a:pt x="24" y="24"/>
                    </a:lnTo>
                    <a:lnTo>
                      <a:pt x="24" y="18"/>
                    </a:lnTo>
                    <a:lnTo>
                      <a:pt x="18" y="6"/>
                    </a:lnTo>
                    <a:lnTo>
                      <a:pt x="12" y="0"/>
                    </a:lnTo>
                    <a:lnTo>
                      <a:pt x="6" y="0"/>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80" name="Freeform 36"/>
              <p:cNvSpPr>
                <a:spLocks/>
              </p:cNvSpPr>
              <p:nvPr/>
            </p:nvSpPr>
            <p:spPr bwMode="hidden">
              <a:xfrm>
                <a:off x="801" y="2681"/>
                <a:ext cx="215" cy="216"/>
              </a:xfrm>
              <a:custGeom>
                <a:avLst/>
                <a:gdLst/>
                <a:ahLst/>
                <a:cxnLst>
                  <a:cxn ang="0">
                    <a:pos x="215" y="0"/>
                  </a:cxn>
                  <a:cxn ang="0">
                    <a:pos x="147" y="36"/>
                  </a:cxn>
                  <a:cxn ang="0">
                    <a:pos x="132" y="49"/>
                  </a:cxn>
                  <a:cxn ang="0">
                    <a:pos x="104" y="79"/>
                  </a:cxn>
                  <a:cxn ang="0">
                    <a:pos x="87" y="114"/>
                  </a:cxn>
                  <a:cxn ang="0">
                    <a:pos x="48" y="156"/>
                  </a:cxn>
                  <a:cxn ang="0">
                    <a:pos x="42" y="166"/>
                  </a:cxn>
                  <a:cxn ang="0">
                    <a:pos x="29" y="177"/>
                  </a:cxn>
                  <a:cxn ang="0">
                    <a:pos x="0" y="208"/>
                  </a:cxn>
                  <a:cxn ang="0">
                    <a:pos x="48" y="216"/>
                  </a:cxn>
                  <a:cxn ang="0">
                    <a:pos x="215" y="0"/>
                  </a:cxn>
                </a:cxnLst>
                <a:rect l="0" t="0" r="r" b="b"/>
                <a:pathLst>
                  <a:path w="215" h="216">
                    <a:moveTo>
                      <a:pt x="215" y="0"/>
                    </a:moveTo>
                    <a:lnTo>
                      <a:pt x="147" y="36"/>
                    </a:lnTo>
                    <a:lnTo>
                      <a:pt x="132" y="49"/>
                    </a:lnTo>
                    <a:lnTo>
                      <a:pt x="104" y="79"/>
                    </a:lnTo>
                    <a:lnTo>
                      <a:pt x="87" y="114"/>
                    </a:lnTo>
                    <a:lnTo>
                      <a:pt x="48" y="156"/>
                    </a:lnTo>
                    <a:lnTo>
                      <a:pt x="42" y="166"/>
                    </a:lnTo>
                    <a:lnTo>
                      <a:pt x="29" y="177"/>
                    </a:lnTo>
                    <a:lnTo>
                      <a:pt x="0" y="208"/>
                    </a:lnTo>
                    <a:lnTo>
                      <a:pt x="48" y="216"/>
                    </a:lnTo>
                    <a:lnTo>
                      <a:pt x="215" y="0"/>
                    </a:lnTo>
                    <a:close/>
                  </a:path>
                </a:pathLst>
              </a:custGeom>
              <a:solidFill>
                <a:schemeClr val="bg2"/>
              </a:solidFill>
              <a:ln w="9525">
                <a:noFill/>
                <a:round/>
                <a:headEnd/>
                <a:tailEnd/>
              </a:ln>
              <a:effectLst/>
            </p:spPr>
            <p:txBody>
              <a:bodyPr/>
              <a:lstStyle/>
              <a:p>
                <a:endParaRPr lang="ru-RU"/>
              </a:p>
            </p:txBody>
          </p:sp>
          <p:sp>
            <p:nvSpPr>
              <p:cNvPr id="287781" name="Freeform 37"/>
              <p:cNvSpPr>
                <a:spLocks/>
              </p:cNvSpPr>
              <p:nvPr/>
            </p:nvSpPr>
            <p:spPr bwMode="hidden">
              <a:xfrm>
                <a:off x="536" y="2710"/>
                <a:ext cx="212" cy="179"/>
              </a:xfrm>
              <a:custGeom>
                <a:avLst/>
                <a:gdLst/>
                <a:ahLst/>
                <a:cxnLst>
                  <a:cxn ang="0">
                    <a:pos x="212" y="0"/>
                  </a:cxn>
                  <a:cxn ang="0">
                    <a:pos x="144" y="36"/>
                  </a:cxn>
                  <a:cxn ang="0">
                    <a:pos x="0" y="179"/>
                  </a:cxn>
                  <a:cxn ang="0">
                    <a:pos x="177" y="85"/>
                  </a:cxn>
                  <a:cxn ang="0">
                    <a:pos x="212" y="0"/>
                  </a:cxn>
                </a:cxnLst>
                <a:rect l="0" t="0" r="r" b="b"/>
                <a:pathLst>
                  <a:path w="212" h="179">
                    <a:moveTo>
                      <a:pt x="212" y="0"/>
                    </a:moveTo>
                    <a:lnTo>
                      <a:pt x="144" y="36"/>
                    </a:lnTo>
                    <a:lnTo>
                      <a:pt x="0" y="179"/>
                    </a:lnTo>
                    <a:lnTo>
                      <a:pt x="177" y="85"/>
                    </a:lnTo>
                    <a:lnTo>
                      <a:pt x="212" y="0"/>
                    </a:lnTo>
                    <a:close/>
                  </a:path>
                </a:pathLst>
              </a:custGeom>
              <a:solidFill>
                <a:schemeClr val="bg2"/>
              </a:solidFill>
              <a:ln w="9525">
                <a:noFill/>
                <a:round/>
                <a:headEnd/>
                <a:tailEnd/>
              </a:ln>
              <a:effectLst/>
            </p:spPr>
            <p:txBody>
              <a:bodyPr/>
              <a:lstStyle/>
              <a:p>
                <a:endParaRPr lang="ru-RU"/>
              </a:p>
            </p:txBody>
          </p:sp>
          <p:sp>
            <p:nvSpPr>
              <p:cNvPr id="287782" name="Freeform 38"/>
              <p:cNvSpPr>
                <a:spLocks/>
              </p:cNvSpPr>
              <p:nvPr/>
            </p:nvSpPr>
            <p:spPr bwMode="hidden">
              <a:xfrm>
                <a:off x="1037" y="2609"/>
                <a:ext cx="64" cy="79"/>
              </a:xfrm>
              <a:custGeom>
                <a:avLst/>
                <a:gdLst/>
                <a:ahLst/>
                <a:cxnLst>
                  <a:cxn ang="0">
                    <a:pos x="0" y="22"/>
                  </a:cxn>
                  <a:cxn ang="0">
                    <a:pos x="64" y="79"/>
                  </a:cxn>
                  <a:cxn ang="0">
                    <a:pos x="60" y="0"/>
                  </a:cxn>
                  <a:cxn ang="0">
                    <a:pos x="0" y="22"/>
                  </a:cxn>
                </a:cxnLst>
                <a:rect l="0" t="0" r="r" b="b"/>
                <a:pathLst>
                  <a:path w="64" h="79">
                    <a:moveTo>
                      <a:pt x="0" y="22"/>
                    </a:moveTo>
                    <a:lnTo>
                      <a:pt x="64" y="79"/>
                    </a:lnTo>
                    <a:lnTo>
                      <a:pt x="60" y="0"/>
                    </a:lnTo>
                    <a:lnTo>
                      <a:pt x="0" y="22"/>
                    </a:lnTo>
                    <a:close/>
                  </a:path>
                </a:pathLst>
              </a:custGeom>
              <a:solidFill>
                <a:schemeClr val="bg2"/>
              </a:solidFill>
              <a:ln w="9525">
                <a:noFill/>
                <a:round/>
                <a:headEnd/>
                <a:tailEnd/>
              </a:ln>
              <a:effectLst/>
            </p:spPr>
            <p:txBody>
              <a:bodyPr/>
              <a:lstStyle/>
              <a:p>
                <a:endParaRPr lang="ru-RU"/>
              </a:p>
            </p:txBody>
          </p:sp>
          <p:sp>
            <p:nvSpPr>
              <p:cNvPr id="287783" name="Freeform 39"/>
              <p:cNvSpPr>
                <a:spLocks/>
              </p:cNvSpPr>
              <p:nvPr userDrawn="1"/>
            </p:nvSpPr>
            <p:spPr bwMode="hidden">
              <a:xfrm>
                <a:off x="867" y="2471"/>
                <a:ext cx="137" cy="207"/>
              </a:xfrm>
              <a:custGeom>
                <a:avLst/>
                <a:gdLst/>
                <a:ahLst/>
                <a:cxnLst>
                  <a:cxn ang="0">
                    <a:pos x="0" y="0"/>
                  </a:cxn>
                  <a:cxn ang="0">
                    <a:pos x="17" y="87"/>
                  </a:cxn>
                  <a:cxn ang="0">
                    <a:pos x="69" y="154"/>
                  </a:cxn>
                  <a:cxn ang="0">
                    <a:pos x="137" y="207"/>
                  </a:cxn>
                  <a:cxn ang="0">
                    <a:pos x="0" y="0"/>
                  </a:cxn>
                </a:cxnLst>
                <a:rect l="0" t="0" r="r" b="b"/>
                <a:pathLst>
                  <a:path w="137" h="207">
                    <a:moveTo>
                      <a:pt x="0" y="0"/>
                    </a:moveTo>
                    <a:lnTo>
                      <a:pt x="17" y="87"/>
                    </a:lnTo>
                    <a:lnTo>
                      <a:pt x="69" y="154"/>
                    </a:lnTo>
                    <a:lnTo>
                      <a:pt x="137" y="207"/>
                    </a:lnTo>
                    <a:lnTo>
                      <a:pt x="0" y="0"/>
                    </a:lnTo>
                    <a:close/>
                  </a:path>
                </a:pathLst>
              </a:custGeom>
              <a:solidFill>
                <a:schemeClr val="bg2"/>
              </a:solidFill>
              <a:ln w="9525">
                <a:noFill/>
                <a:round/>
                <a:headEnd/>
                <a:tailEnd/>
              </a:ln>
              <a:effectLst/>
            </p:spPr>
            <p:txBody>
              <a:bodyPr/>
              <a:lstStyle/>
              <a:p>
                <a:endParaRPr lang="ru-RU"/>
              </a:p>
            </p:txBody>
          </p:sp>
          <p:sp>
            <p:nvSpPr>
              <p:cNvPr id="287784" name="Freeform 40"/>
              <p:cNvSpPr>
                <a:spLocks/>
              </p:cNvSpPr>
              <p:nvPr userDrawn="1"/>
            </p:nvSpPr>
            <p:spPr bwMode="hidden">
              <a:xfrm>
                <a:off x="817" y="2507"/>
                <a:ext cx="65" cy="222"/>
              </a:xfrm>
              <a:custGeom>
                <a:avLst/>
                <a:gdLst/>
                <a:ahLst/>
                <a:cxnLst>
                  <a:cxn ang="0">
                    <a:pos x="0" y="222"/>
                  </a:cxn>
                  <a:cxn ang="0">
                    <a:pos x="40" y="142"/>
                  </a:cxn>
                  <a:cxn ang="0">
                    <a:pos x="65" y="72"/>
                  </a:cxn>
                  <a:cxn ang="0">
                    <a:pos x="7" y="0"/>
                  </a:cxn>
                  <a:cxn ang="0">
                    <a:pos x="0" y="222"/>
                  </a:cxn>
                </a:cxnLst>
                <a:rect l="0" t="0" r="r" b="b"/>
                <a:pathLst>
                  <a:path w="65" h="222">
                    <a:moveTo>
                      <a:pt x="0" y="222"/>
                    </a:moveTo>
                    <a:lnTo>
                      <a:pt x="40" y="142"/>
                    </a:lnTo>
                    <a:lnTo>
                      <a:pt x="65" y="72"/>
                    </a:lnTo>
                    <a:lnTo>
                      <a:pt x="7" y="0"/>
                    </a:lnTo>
                    <a:lnTo>
                      <a:pt x="0" y="222"/>
                    </a:lnTo>
                    <a:close/>
                  </a:path>
                </a:pathLst>
              </a:custGeom>
              <a:solidFill>
                <a:schemeClr val="bg2"/>
              </a:solidFill>
              <a:ln w="9525">
                <a:noFill/>
                <a:round/>
                <a:headEnd/>
                <a:tailEnd/>
              </a:ln>
              <a:effectLst/>
            </p:spPr>
            <p:txBody>
              <a:bodyPr/>
              <a:lstStyle/>
              <a:p>
                <a:endParaRPr lang="ru-RU"/>
              </a:p>
            </p:txBody>
          </p:sp>
        </p:grpSp>
      </p:grpSp>
      <p:sp>
        <p:nvSpPr>
          <p:cNvPr id="287785" name="Rectangle 41"/>
          <p:cNvSpPr>
            <a:spLocks noGrp="1" noChangeArrowheads="1"/>
          </p:cNvSpPr>
          <p:nvPr>
            <p:ph type="ctrTitle"/>
          </p:nvPr>
        </p:nvSpPr>
        <p:spPr>
          <a:xfrm>
            <a:off x="685800" y="1447800"/>
            <a:ext cx="7772400" cy="1470025"/>
          </a:xfrm>
        </p:spPr>
        <p:txBody>
          <a:bodyPr/>
          <a:lstStyle>
            <a:lvl1pPr>
              <a:defRPr/>
            </a:lvl1pPr>
          </a:lstStyle>
          <a:p>
            <a:r>
              <a:rPr lang="ru-RU"/>
              <a:t>Образец заголовка</a:t>
            </a:r>
          </a:p>
        </p:txBody>
      </p:sp>
      <p:sp>
        <p:nvSpPr>
          <p:cNvPr id="287786" name="Rectangle 42"/>
          <p:cNvSpPr>
            <a:spLocks noGrp="1" noChangeArrowheads="1"/>
          </p:cNvSpPr>
          <p:nvPr>
            <p:ph type="subTitle" idx="1"/>
          </p:nvPr>
        </p:nvSpPr>
        <p:spPr>
          <a:xfrm>
            <a:off x="1371600" y="3203575"/>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287787" name="Rectangle 43"/>
          <p:cNvSpPr>
            <a:spLocks noGrp="1" noChangeArrowheads="1"/>
          </p:cNvSpPr>
          <p:nvPr>
            <p:ph type="dt" sz="half" idx="2"/>
          </p:nvPr>
        </p:nvSpPr>
        <p:spPr>
          <a:xfrm>
            <a:off x="457200" y="6245225"/>
            <a:ext cx="2133600" cy="476250"/>
          </a:xfrm>
        </p:spPr>
        <p:txBody>
          <a:bodyPr/>
          <a:lstStyle>
            <a:lvl1pPr>
              <a:defRPr/>
            </a:lvl1pPr>
          </a:lstStyle>
          <a:p>
            <a:endParaRPr lang="ru-RU"/>
          </a:p>
        </p:txBody>
      </p:sp>
      <p:sp>
        <p:nvSpPr>
          <p:cNvPr id="287788" name="Rectangle 44"/>
          <p:cNvSpPr>
            <a:spLocks noGrp="1" noChangeArrowheads="1"/>
          </p:cNvSpPr>
          <p:nvPr>
            <p:ph type="ftr" sz="quarter" idx="3"/>
          </p:nvPr>
        </p:nvSpPr>
        <p:spPr>
          <a:xfrm>
            <a:off x="3124200" y="6245225"/>
            <a:ext cx="2895600" cy="476250"/>
          </a:xfrm>
        </p:spPr>
        <p:txBody>
          <a:bodyPr/>
          <a:lstStyle>
            <a:lvl1pPr>
              <a:defRPr/>
            </a:lvl1pPr>
          </a:lstStyle>
          <a:p>
            <a:endParaRPr lang="ru-RU"/>
          </a:p>
        </p:txBody>
      </p:sp>
      <p:sp>
        <p:nvSpPr>
          <p:cNvPr id="287789" name="Rectangle 45"/>
          <p:cNvSpPr>
            <a:spLocks noGrp="1" noChangeArrowheads="1"/>
          </p:cNvSpPr>
          <p:nvPr>
            <p:ph type="sldNum" sz="quarter" idx="4"/>
          </p:nvPr>
        </p:nvSpPr>
        <p:spPr>
          <a:xfrm>
            <a:off x="6553200" y="6245225"/>
            <a:ext cx="2133600" cy="476250"/>
          </a:xfrm>
        </p:spPr>
        <p:txBody>
          <a:bodyPr/>
          <a:lstStyle>
            <a:lvl1pPr>
              <a:defRPr/>
            </a:lvl1pPr>
          </a:lstStyle>
          <a:p>
            <a:fld id="{7192771C-A03D-4399-8509-8D92DAA3F8AA}" type="slidenum">
              <a:rPr lang="ru-RU"/>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BB37F271-2412-4B8D-B464-2D1DD3A5B47A}" type="slidenum">
              <a:rPr lang="ru-RU"/>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7F76EB0-210D-48B5-BAAA-3A0B258750EE}" type="slidenum">
              <a:rPr lang="ru-RU"/>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6B579D60-D64B-4D7E-8907-E5F0FF59E040}" type="slidenum">
              <a:rPr lang="ru-RU"/>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49F99D16-5C0C-4CC6-A344-F5DE6836F686}" type="slidenum">
              <a:rPr lang="ru-RU"/>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B0E4D4C6-9BBC-40EA-811F-0E0BBAAC8909}" type="slidenum">
              <a:rPr lang="ru-RU"/>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6F364DE1-D970-4A7D-A754-7358C37D5A1B}" type="slidenum">
              <a:rPr lang="ru-RU"/>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F8A1087-E877-44D8-9593-F75835DBB817}" type="slidenum">
              <a:rPr lang="ru-RU"/>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5F00DFD0-064B-4D4F-AE01-A878B44C1D25}" type="slidenum">
              <a:rPr lang="ru-RU"/>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85C7CAF7-2CAC-4B8E-B631-59AC9B2221CD}" type="slidenum">
              <a:rPr lang="ru-RU"/>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58750"/>
            <a:ext cx="2057400" cy="597217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58750"/>
            <a:ext cx="6019800" cy="59721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11E0C36-145F-44F7-A06B-7C22152758CF}" type="slidenum">
              <a:rPr lang="ru-RU"/>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2"/>
          <p:cNvGrpSpPr>
            <a:grpSpLocks/>
          </p:cNvGrpSpPr>
          <p:nvPr/>
        </p:nvGrpSpPr>
        <p:grpSpPr bwMode="auto">
          <a:xfrm>
            <a:off x="0" y="6350"/>
            <a:ext cx="9140825" cy="6851650"/>
            <a:chOff x="0" y="4"/>
            <a:chExt cx="5758" cy="4316"/>
          </a:xfrm>
        </p:grpSpPr>
        <p:grpSp>
          <p:nvGrpSpPr>
            <p:cNvPr id="3" name="Group 3"/>
            <p:cNvGrpSpPr>
              <a:grpSpLocks/>
            </p:cNvGrpSpPr>
            <p:nvPr/>
          </p:nvGrpSpPr>
          <p:grpSpPr bwMode="auto">
            <a:xfrm>
              <a:off x="0" y="1161"/>
              <a:ext cx="5758" cy="3159"/>
              <a:chOff x="0" y="1161"/>
              <a:chExt cx="5758" cy="3159"/>
            </a:xfrm>
          </p:grpSpPr>
          <p:sp>
            <p:nvSpPr>
              <p:cNvPr id="16" name="Freeform 4"/>
              <p:cNvSpPr>
                <a:spLocks/>
              </p:cNvSpPr>
              <p:nvPr/>
            </p:nvSpPr>
            <p:spPr bwMode="hidden">
              <a:xfrm>
                <a:off x="558" y="1161"/>
                <a:ext cx="5200" cy="3159"/>
              </a:xfrm>
              <a:custGeom>
                <a:avLst/>
                <a:gdLst>
                  <a:gd name="T0" fmla="*/ 0 w 5184"/>
                  <a:gd name="T1" fmla="*/ 3159 h 3159"/>
                  <a:gd name="T2" fmla="*/ 5216 w 5184"/>
                  <a:gd name="T3" fmla="*/ 3159 h 3159"/>
                  <a:gd name="T4" fmla="*/ 5216 w 5184"/>
                  <a:gd name="T5" fmla="*/ 0 h 3159"/>
                  <a:gd name="T6" fmla="*/ 0 w 5184"/>
                  <a:gd name="T7" fmla="*/ 0 h 3159"/>
                  <a:gd name="T8" fmla="*/ 0 w 5184"/>
                  <a:gd name="T9" fmla="*/ 3159 h 3159"/>
                  <a:gd name="T10" fmla="*/ 0 w 5184"/>
                  <a:gd name="T11" fmla="*/ 3159 h 315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184" h="3159">
                    <a:moveTo>
                      <a:pt x="0" y="3159"/>
                    </a:moveTo>
                    <a:lnTo>
                      <a:pt x="5184" y="3159"/>
                    </a:lnTo>
                    <a:lnTo>
                      <a:pt x="5184" y="0"/>
                    </a:lnTo>
                    <a:lnTo>
                      <a:pt x="0" y="0"/>
                    </a:lnTo>
                    <a:lnTo>
                      <a:pt x="0" y="3159"/>
                    </a:lnTo>
                    <a:close/>
                  </a:path>
                </a:pathLst>
              </a:custGeom>
              <a:gradFill rotWithShape="0">
                <a:gsLst>
                  <a:gs pos="0">
                    <a:schemeClr val="bg1"/>
                  </a:gs>
                  <a:gs pos="100000">
                    <a:schemeClr val="bg2"/>
                  </a:gs>
                </a:gsLst>
                <a:lin ang="0" scaled="1"/>
              </a:gradFill>
              <a:ln w="9525">
                <a:noFill/>
                <a:round/>
                <a:headEnd/>
                <a:tailEnd/>
              </a:ln>
            </p:spPr>
            <p:txBody>
              <a:bodyPr/>
              <a:lstStyle/>
              <a:p>
                <a:endParaRPr lang="ru-RU"/>
              </a:p>
            </p:txBody>
          </p:sp>
          <p:sp>
            <p:nvSpPr>
              <p:cNvPr id="17" name="Freeform 5"/>
              <p:cNvSpPr>
                <a:spLocks/>
              </p:cNvSpPr>
              <p:nvPr/>
            </p:nvSpPr>
            <p:spPr bwMode="hidden">
              <a:xfrm>
                <a:off x="0" y="1161"/>
                <a:ext cx="558" cy="3159"/>
              </a:xfrm>
              <a:custGeom>
                <a:avLst/>
                <a:gdLst>
                  <a:gd name="T0" fmla="*/ 0 w 556"/>
                  <a:gd name="T1" fmla="*/ 0 h 3159"/>
                  <a:gd name="T2" fmla="*/ 0 w 556"/>
                  <a:gd name="T3" fmla="*/ 3159 h 3159"/>
                  <a:gd name="T4" fmla="*/ 560 w 556"/>
                  <a:gd name="T5" fmla="*/ 3159 h 3159"/>
                  <a:gd name="T6" fmla="*/ 560 w 556"/>
                  <a:gd name="T7" fmla="*/ 0 h 3159"/>
                  <a:gd name="T8" fmla="*/ 0 w 556"/>
                  <a:gd name="T9" fmla="*/ 0 h 3159"/>
                  <a:gd name="T10" fmla="*/ 0 w 556"/>
                  <a:gd name="T11" fmla="*/ 0 h 315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6" h="3159">
                    <a:moveTo>
                      <a:pt x="0" y="0"/>
                    </a:moveTo>
                    <a:lnTo>
                      <a:pt x="0" y="3159"/>
                    </a:lnTo>
                    <a:lnTo>
                      <a:pt x="556" y="3159"/>
                    </a:lnTo>
                    <a:lnTo>
                      <a:pt x="556" y="0"/>
                    </a:lnTo>
                    <a:lnTo>
                      <a:pt x="0" y="0"/>
                    </a:lnTo>
                    <a:close/>
                  </a:path>
                </a:pathLst>
              </a:custGeom>
              <a:gradFill rotWithShape="0">
                <a:gsLst>
                  <a:gs pos="0">
                    <a:schemeClr val="bg1"/>
                  </a:gs>
                  <a:gs pos="100000">
                    <a:schemeClr val="bg2"/>
                  </a:gs>
                </a:gsLst>
                <a:lin ang="5400000" scaled="1"/>
              </a:gradFill>
              <a:ln w="9525">
                <a:noFill/>
                <a:round/>
                <a:headEnd/>
                <a:tailEnd/>
              </a:ln>
            </p:spPr>
            <p:txBody>
              <a:bodyPr/>
              <a:lstStyle/>
              <a:p>
                <a:endParaRPr lang="ru-RU"/>
              </a:p>
            </p:txBody>
          </p:sp>
        </p:grpSp>
        <p:sp>
          <p:nvSpPr>
            <p:cNvPr id="6" name="Freeform 6"/>
            <p:cNvSpPr>
              <a:spLocks/>
            </p:cNvSpPr>
            <p:nvPr/>
          </p:nvSpPr>
          <p:spPr bwMode="ltGray">
            <a:xfrm>
              <a:off x="552" y="951"/>
              <a:ext cx="12" cy="420"/>
            </a:xfrm>
            <a:custGeom>
              <a:avLst/>
              <a:gdLst>
                <a:gd name="T0" fmla="*/ 0 w 12"/>
                <a:gd name="T1" fmla="*/ 0 h 420"/>
                <a:gd name="T2" fmla="*/ 0 w 12"/>
                <a:gd name="T3" fmla="*/ 420 h 420"/>
                <a:gd name="T4" fmla="*/ 12 w 12"/>
                <a:gd name="T5" fmla="*/ 420 h 420"/>
                <a:gd name="T6" fmla="*/ 12 w 12"/>
                <a:gd name="T7" fmla="*/ 0 h 420"/>
                <a:gd name="T8" fmla="*/ 0 w 12"/>
                <a:gd name="T9" fmla="*/ 0 h 420"/>
                <a:gd name="T10" fmla="*/ 0 w 12"/>
                <a:gd name="T11" fmla="*/ 0 h 420"/>
              </a:gdLst>
              <a:ahLst/>
              <a:cxnLst>
                <a:cxn ang="0">
                  <a:pos x="T0" y="T1"/>
                </a:cxn>
                <a:cxn ang="0">
                  <a:pos x="T2" y="T3"/>
                </a:cxn>
                <a:cxn ang="0">
                  <a:pos x="T4" y="T5"/>
                </a:cxn>
                <a:cxn ang="0">
                  <a:pos x="T6" y="T7"/>
                </a:cxn>
                <a:cxn ang="0">
                  <a:pos x="T8" y="T9"/>
                </a:cxn>
                <a:cxn ang="0">
                  <a:pos x="T10" y="T11"/>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ru-RU"/>
            </a:p>
          </p:txBody>
        </p:sp>
        <p:sp>
          <p:nvSpPr>
            <p:cNvPr id="7" name="Freeform 7"/>
            <p:cNvSpPr>
              <a:spLocks/>
            </p:cNvSpPr>
            <p:nvPr/>
          </p:nvSpPr>
          <p:spPr bwMode="ltGray">
            <a:xfrm>
              <a:off x="767" y="1155"/>
              <a:ext cx="252" cy="12"/>
            </a:xfrm>
            <a:custGeom>
              <a:avLst/>
              <a:gdLst>
                <a:gd name="T0" fmla="*/ 253 w 251"/>
                <a:gd name="T1" fmla="*/ 0 h 12"/>
                <a:gd name="T2" fmla="*/ 0 w 251"/>
                <a:gd name="T3" fmla="*/ 0 h 12"/>
                <a:gd name="T4" fmla="*/ 0 w 251"/>
                <a:gd name="T5" fmla="*/ 12 h 12"/>
                <a:gd name="T6" fmla="*/ 253 w 251"/>
                <a:gd name="T7" fmla="*/ 12 h 12"/>
                <a:gd name="T8" fmla="*/ 253 w 251"/>
                <a:gd name="T9" fmla="*/ 0 h 12"/>
                <a:gd name="T10" fmla="*/ 253 w 251"/>
                <a:gd name="T11" fmla="*/ 0 h 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1" h="12">
                  <a:moveTo>
                    <a:pt x="251" y="0"/>
                  </a:moveTo>
                  <a:lnTo>
                    <a:pt x="0" y="0"/>
                  </a:lnTo>
                  <a:lnTo>
                    <a:pt x="0" y="12"/>
                  </a:lnTo>
                  <a:lnTo>
                    <a:pt x="251" y="12"/>
                  </a:lnTo>
                  <a:lnTo>
                    <a:pt x="251" y="0"/>
                  </a:lnTo>
                  <a:close/>
                </a:path>
              </a:pathLst>
            </a:custGeom>
            <a:gradFill rotWithShape="0">
              <a:gsLst>
                <a:gs pos="0">
                  <a:schemeClr val="accent2"/>
                </a:gs>
                <a:gs pos="100000">
                  <a:schemeClr val="bg2"/>
                </a:gs>
              </a:gsLst>
              <a:lin ang="0" scaled="1"/>
            </a:gradFill>
            <a:ln w="9525">
              <a:noFill/>
              <a:round/>
              <a:headEnd/>
              <a:tailEnd/>
            </a:ln>
          </p:spPr>
          <p:txBody>
            <a:bodyPr/>
            <a:lstStyle/>
            <a:p>
              <a:endParaRPr lang="ru-RU"/>
            </a:p>
          </p:txBody>
        </p:sp>
        <p:sp>
          <p:nvSpPr>
            <p:cNvPr id="8" name="Freeform 8"/>
            <p:cNvSpPr>
              <a:spLocks/>
            </p:cNvSpPr>
            <p:nvPr/>
          </p:nvSpPr>
          <p:spPr bwMode="ltGray">
            <a:xfrm>
              <a:off x="0" y="1155"/>
              <a:ext cx="351" cy="12"/>
            </a:xfrm>
            <a:custGeom>
              <a:avLst/>
              <a:gdLst>
                <a:gd name="T0" fmla="*/ 0 w 251"/>
                <a:gd name="T1" fmla="*/ 0 h 12"/>
                <a:gd name="T2" fmla="*/ 0 w 251"/>
                <a:gd name="T3" fmla="*/ 12 h 12"/>
                <a:gd name="T4" fmla="*/ 491 w 251"/>
                <a:gd name="T5" fmla="*/ 12 h 12"/>
                <a:gd name="T6" fmla="*/ 491 w 251"/>
                <a:gd name="T7" fmla="*/ 0 h 12"/>
                <a:gd name="T8" fmla="*/ 0 w 251"/>
                <a:gd name="T9" fmla="*/ 0 h 12"/>
                <a:gd name="T10" fmla="*/ 0 w 251"/>
                <a:gd name="T11" fmla="*/ 0 h 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1" h="12">
                  <a:moveTo>
                    <a:pt x="0" y="0"/>
                  </a:moveTo>
                  <a:lnTo>
                    <a:pt x="0" y="12"/>
                  </a:lnTo>
                  <a:lnTo>
                    <a:pt x="251" y="12"/>
                  </a:lnTo>
                  <a:lnTo>
                    <a:pt x="251" y="0"/>
                  </a:lnTo>
                  <a:lnTo>
                    <a:pt x="0" y="0"/>
                  </a:lnTo>
                  <a:close/>
                </a:path>
              </a:pathLst>
            </a:custGeom>
            <a:gradFill rotWithShape="0">
              <a:gsLst>
                <a:gs pos="0">
                  <a:schemeClr val="bg2"/>
                </a:gs>
                <a:gs pos="100000">
                  <a:schemeClr val="accent2"/>
                </a:gs>
              </a:gsLst>
              <a:lin ang="0" scaled="1"/>
            </a:gradFill>
            <a:ln w="9525">
              <a:noFill/>
              <a:round/>
              <a:headEnd/>
              <a:tailEnd/>
            </a:ln>
          </p:spPr>
          <p:txBody>
            <a:bodyPr/>
            <a:lstStyle/>
            <a:p>
              <a:endParaRPr lang="ru-RU"/>
            </a:p>
          </p:txBody>
        </p:sp>
        <p:grpSp>
          <p:nvGrpSpPr>
            <p:cNvPr id="4" name="Group 9"/>
            <p:cNvGrpSpPr>
              <a:grpSpLocks/>
            </p:cNvGrpSpPr>
            <p:nvPr/>
          </p:nvGrpSpPr>
          <p:grpSpPr bwMode="auto">
            <a:xfrm>
              <a:off x="348" y="4"/>
              <a:ext cx="5410" cy="4316"/>
              <a:chOff x="348" y="4"/>
              <a:chExt cx="5410" cy="4316"/>
            </a:xfrm>
          </p:grpSpPr>
          <p:sp>
            <p:nvSpPr>
              <p:cNvPr id="10" name="Freeform 10"/>
              <p:cNvSpPr>
                <a:spLocks/>
              </p:cNvSpPr>
              <p:nvPr/>
            </p:nvSpPr>
            <p:spPr bwMode="ltGray">
              <a:xfrm>
                <a:off x="552" y="4"/>
                <a:ext cx="12" cy="695"/>
              </a:xfrm>
              <a:custGeom>
                <a:avLst/>
                <a:gdLst>
                  <a:gd name="T0" fmla="*/ 12 w 12"/>
                  <a:gd name="T1" fmla="*/ 0 h 695"/>
                  <a:gd name="T2" fmla="*/ 0 w 12"/>
                  <a:gd name="T3" fmla="*/ 0 h 695"/>
                  <a:gd name="T4" fmla="*/ 0 w 12"/>
                  <a:gd name="T5" fmla="*/ 695 h 695"/>
                  <a:gd name="T6" fmla="*/ 12 w 12"/>
                  <a:gd name="T7" fmla="*/ 695 h 695"/>
                  <a:gd name="T8" fmla="*/ 12 w 12"/>
                  <a:gd name="T9" fmla="*/ 0 h 695"/>
                  <a:gd name="T10" fmla="*/ 12 w 12"/>
                  <a:gd name="T11" fmla="*/ 0 h 6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695">
                    <a:moveTo>
                      <a:pt x="12" y="0"/>
                    </a:moveTo>
                    <a:lnTo>
                      <a:pt x="0" y="0"/>
                    </a:lnTo>
                    <a:lnTo>
                      <a:pt x="0" y="695"/>
                    </a:lnTo>
                    <a:lnTo>
                      <a:pt x="12" y="695"/>
                    </a:lnTo>
                    <a:lnTo>
                      <a:pt x="12" y="0"/>
                    </a:lnTo>
                    <a:close/>
                  </a:path>
                </a:pathLst>
              </a:custGeom>
              <a:gradFill rotWithShape="0">
                <a:gsLst>
                  <a:gs pos="0">
                    <a:schemeClr val="bg1"/>
                  </a:gs>
                  <a:gs pos="100000">
                    <a:schemeClr val="bg2"/>
                  </a:gs>
                </a:gsLst>
                <a:lin ang="5400000" scaled="1"/>
              </a:gradFill>
              <a:ln w="9525">
                <a:noFill/>
                <a:round/>
                <a:headEnd/>
                <a:tailEnd/>
              </a:ln>
            </p:spPr>
            <p:txBody>
              <a:bodyPr/>
              <a:lstStyle/>
              <a:p>
                <a:endParaRPr lang="ru-RU"/>
              </a:p>
            </p:txBody>
          </p:sp>
          <p:sp>
            <p:nvSpPr>
              <p:cNvPr id="11" name="Freeform 11"/>
              <p:cNvSpPr>
                <a:spLocks/>
              </p:cNvSpPr>
              <p:nvPr/>
            </p:nvSpPr>
            <p:spPr bwMode="ltGray">
              <a:xfrm>
                <a:off x="552" y="1623"/>
                <a:ext cx="12" cy="2697"/>
              </a:xfrm>
              <a:custGeom>
                <a:avLst/>
                <a:gdLst>
                  <a:gd name="T0" fmla="*/ 0 w 12"/>
                  <a:gd name="T1" fmla="*/ 2697 h 2697"/>
                  <a:gd name="T2" fmla="*/ 12 w 12"/>
                  <a:gd name="T3" fmla="*/ 2697 h 2697"/>
                  <a:gd name="T4" fmla="*/ 12 w 12"/>
                  <a:gd name="T5" fmla="*/ 0 h 2697"/>
                  <a:gd name="T6" fmla="*/ 0 w 12"/>
                  <a:gd name="T7" fmla="*/ 0 h 2697"/>
                  <a:gd name="T8" fmla="*/ 0 w 12"/>
                  <a:gd name="T9" fmla="*/ 2697 h 2697"/>
                  <a:gd name="T10" fmla="*/ 0 w 12"/>
                  <a:gd name="T11" fmla="*/ 2697 h 269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2697">
                    <a:moveTo>
                      <a:pt x="0" y="2697"/>
                    </a:moveTo>
                    <a:lnTo>
                      <a:pt x="12" y="2697"/>
                    </a:lnTo>
                    <a:lnTo>
                      <a:pt x="12" y="0"/>
                    </a:lnTo>
                    <a:lnTo>
                      <a:pt x="0" y="0"/>
                    </a:lnTo>
                    <a:lnTo>
                      <a:pt x="0" y="2697"/>
                    </a:lnTo>
                    <a:close/>
                  </a:path>
                </a:pathLst>
              </a:custGeom>
              <a:gradFill rotWithShape="0">
                <a:gsLst>
                  <a:gs pos="0">
                    <a:schemeClr val="bg2"/>
                  </a:gs>
                  <a:gs pos="100000">
                    <a:schemeClr val="bg1"/>
                  </a:gs>
                </a:gsLst>
                <a:lin ang="5400000" scaled="1"/>
              </a:gradFill>
              <a:ln w="9525">
                <a:noFill/>
                <a:round/>
                <a:headEnd/>
                <a:tailEnd/>
              </a:ln>
            </p:spPr>
            <p:txBody>
              <a:bodyPr/>
              <a:lstStyle/>
              <a:p>
                <a:endParaRPr lang="ru-RU"/>
              </a:p>
            </p:txBody>
          </p:sp>
          <p:sp>
            <p:nvSpPr>
              <p:cNvPr id="12" name="Freeform 12"/>
              <p:cNvSpPr>
                <a:spLocks/>
              </p:cNvSpPr>
              <p:nvPr/>
            </p:nvSpPr>
            <p:spPr bwMode="ltGray">
              <a:xfrm>
                <a:off x="1019" y="1155"/>
                <a:ext cx="4739" cy="12"/>
              </a:xfrm>
              <a:custGeom>
                <a:avLst/>
                <a:gdLst>
                  <a:gd name="T0" fmla="*/ 4754 w 4724"/>
                  <a:gd name="T1" fmla="*/ 0 h 12"/>
                  <a:gd name="T2" fmla="*/ 0 w 4724"/>
                  <a:gd name="T3" fmla="*/ 0 h 12"/>
                  <a:gd name="T4" fmla="*/ 0 w 4724"/>
                  <a:gd name="T5" fmla="*/ 12 h 12"/>
                  <a:gd name="T6" fmla="*/ 4754 w 4724"/>
                  <a:gd name="T7" fmla="*/ 12 h 12"/>
                  <a:gd name="T8" fmla="*/ 4754 w 4724"/>
                  <a:gd name="T9" fmla="*/ 0 h 12"/>
                  <a:gd name="T10" fmla="*/ 4754 w 4724"/>
                  <a:gd name="T11" fmla="*/ 0 h 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724" h="12">
                    <a:moveTo>
                      <a:pt x="4724" y="0"/>
                    </a:moveTo>
                    <a:lnTo>
                      <a:pt x="0" y="0"/>
                    </a:lnTo>
                    <a:lnTo>
                      <a:pt x="0" y="12"/>
                    </a:lnTo>
                    <a:lnTo>
                      <a:pt x="4724" y="12"/>
                    </a:lnTo>
                    <a:lnTo>
                      <a:pt x="4724" y="0"/>
                    </a:lnTo>
                    <a:close/>
                  </a:path>
                </a:pathLst>
              </a:custGeom>
              <a:gradFill rotWithShape="0">
                <a:gsLst>
                  <a:gs pos="0">
                    <a:schemeClr val="bg2"/>
                  </a:gs>
                  <a:gs pos="100000">
                    <a:schemeClr val="bg1"/>
                  </a:gs>
                </a:gsLst>
                <a:lin ang="0" scaled="1"/>
              </a:gradFill>
              <a:ln w="9525">
                <a:noFill/>
                <a:round/>
                <a:headEnd/>
                <a:tailEnd/>
              </a:ln>
            </p:spPr>
            <p:txBody>
              <a:bodyPr/>
              <a:lstStyle/>
              <a:p>
                <a:endParaRPr lang="ru-RU"/>
              </a:p>
            </p:txBody>
          </p:sp>
          <p:sp>
            <p:nvSpPr>
              <p:cNvPr id="13" name="Freeform 13"/>
              <p:cNvSpPr>
                <a:spLocks/>
              </p:cNvSpPr>
              <p:nvPr/>
            </p:nvSpPr>
            <p:spPr bwMode="ltGray">
              <a:xfrm>
                <a:off x="552" y="1371"/>
                <a:ext cx="12" cy="252"/>
              </a:xfrm>
              <a:custGeom>
                <a:avLst/>
                <a:gdLst>
                  <a:gd name="T0" fmla="*/ 0 w 12"/>
                  <a:gd name="T1" fmla="*/ 252 h 252"/>
                  <a:gd name="T2" fmla="*/ 12 w 12"/>
                  <a:gd name="T3" fmla="*/ 252 h 252"/>
                  <a:gd name="T4" fmla="*/ 12 w 12"/>
                  <a:gd name="T5" fmla="*/ 0 h 252"/>
                  <a:gd name="T6" fmla="*/ 0 w 12"/>
                  <a:gd name="T7" fmla="*/ 0 h 252"/>
                  <a:gd name="T8" fmla="*/ 0 w 12"/>
                  <a:gd name="T9" fmla="*/ 252 h 252"/>
                  <a:gd name="T10" fmla="*/ 0 w 12"/>
                  <a:gd name="T11" fmla="*/ 252 h 2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252">
                    <a:moveTo>
                      <a:pt x="0" y="252"/>
                    </a:moveTo>
                    <a:lnTo>
                      <a:pt x="12" y="252"/>
                    </a:lnTo>
                    <a:lnTo>
                      <a:pt x="12" y="0"/>
                    </a:lnTo>
                    <a:lnTo>
                      <a:pt x="0" y="0"/>
                    </a:lnTo>
                    <a:lnTo>
                      <a:pt x="0" y="252"/>
                    </a:lnTo>
                    <a:close/>
                  </a:path>
                </a:pathLst>
              </a:custGeom>
              <a:gradFill rotWithShape="0">
                <a:gsLst>
                  <a:gs pos="0">
                    <a:schemeClr val="accent2"/>
                  </a:gs>
                  <a:gs pos="100000">
                    <a:schemeClr val="bg2"/>
                  </a:gs>
                </a:gsLst>
                <a:lin ang="5400000" scaled="1"/>
              </a:gradFill>
              <a:ln w="9525">
                <a:noFill/>
                <a:round/>
                <a:headEnd/>
                <a:tailEnd/>
              </a:ln>
            </p:spPr>
            <p:txBody>
              <a:bodyPr/>
              <a:lstStyle/>
              <a:p>
                <a:endParaRPr lang="ru-RU"/>
              </a:p>
            </p:txBody>
          </p:sp>
          <p:sp>
            <p:nvSpPr>
              <p:cNvPr id="14" name="Freeform 14"/>
              <p:cNvSpPr>
                <a:spLocks/>
              </p:cNvSpPr>
              <p:nvPr/>
            </p:nvSpPr>
            <p:spPr bwMode="ltGray">
              <a:xfrm>
                <a:off x="552" y="699"/>
                <a:ext cx="12" cy="252"/>
              </a:xfrm>
              <a:custGeom>
                <a:avLst/>
                <a:gdLst>
                  <a:gd name="T0" fmla="*/ 12 w 12"/>
                  <a:gd name="T1" fmla="*/ 0 h 252"/>
                  <a:gd name="T2" fmla="*/ 0 w 12"/>
                  <a:gd name="T3" fmla="*/ 0 h 252"/>
                  <a:gd name="T4" fmla="*/ 0 w 12"/>
                  <a:gd name="T5" fmla="*/ 252 h 252"/>
                  <a:gd name="T6" fmla="*/ 12 w 12"/>
                  <a:gd name="T7" fmla="*/ 252 h 252"/>
                  <a:gd name="T8" fmla="*/ 12 w 12"/>
                  <a:gd name="T9" fmla="*/ 0 h 252"/>
                  <a:gd name="T10" fmla="*/ 12 w 12"/>
                  <a:gd name="T11" fmla="*/ 0 h 2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252">
                    <a:moveTo>
                      <a:pt x="12" y="0"/>
                    </a:moveTo>
                    <a:lnTo>
                      <a:pt x="0" y="0"/>
                    </a:lnTo>
                    <a:lnTo>
                      <a:pt x="0" y="252"/>
                    </a:lnTo>
                    <a:lnTo>
                      <a:pt x="12" y="252"/>
                    </a:lnTo>
                    <a:lnTo>
                      <a:pt x="12" y="0"/>
                    </a:lnTo>
                    <a:close/>
                  </a:path>
                </a:pathLst>
              </a:custGeom>
              <a:gradFill rotWithShape="0">
                <a:gsLst>
                  <a:gs pos="0">
                    <a:schemeClr val="bg2"/>
                  </a:gs>
                  <a:gs pos="100000">
                    <a:schemeClr val="accent2"/>
                  </a:gs>
                </a:gsLst>
                <a:lin ang="5400000" scaled="1"/>
              </a:gradFill>
              <a:ln w="9525">
                <a:noFill/>
                <a:round/>
                <a:headEnd/>
                <a:tailEnd/>
              </a:ln>
            </p:spPr>
            <p:txBody>
              <a:bodyPr/>
              <a:lstStyle/>
              <a:p>
                <a:endParaRPr lang="ru-RU"/>
              </a:p>
            </p:txBody>
          </p:sp>
          <p:sp>
            <p:nvSpPr>
              <p:cNvPr id="15" name="Freeform 15"/>
              <p:cNvSpPr>
                <a:spLocks/>
              </p:cNvSpPr>
              <p:nvPr/>
            </p:nvSpPr>
            <p:spPr bwMode="ltGray">
              <a:xfrm>
                <a:off x="348" y="1155"/>
                <a:ext cx="419" cy="12"/>
              </a:xfrm>
              <a:custGeom>
                <a:avLst/>
                <a:gdLst>
                  <a:gd name="T0" fmla="*/ 0 w 418"/>
                  <a:gd name="T1" fmla="*/ 0 h 12"/>
                  <a:gd name="T2" fmla="*/ 0 w 418"/>
                  <a:gd name="T3" fmla="*/ 12 h 12"/>
                  <a:gd name="T4" fmla="*/ 418 w 418"/>
                  <a:gd name="T5" fmla="*/ 12 h 12"/>
                  <a:gd name="T6" fmla="*/ 418 w 418"/>
                  <a:gd name="T7" fmla="*/ 0 h 12"/>
                  <a:gd name="T8" fmla="*/ 0 w 418"/>
                  <a:gd name="T9" fmla="*/ 0 h 12"/>
                  <a:gd name="T10" fmla="*/ 0 w 418"/>
                  <a:gd name="T11" fmla="*/ 0 h 12"/>
                </a:gdLst>
                <a:ahLst/>
                <a:cxnLst>
                  <a:cxn ang="0">
                    <a:pos x="T0" y="T1"/>
                  </a:cxn>
                  <a:cxn ang="0">
                    <a:pos x="T2" y="T3"/>
                  </a:cxn>
                  <a:cxn ang="0">
                    <a:pos x="T4" y="T5"/>
                  </a:cxn>
                  <a:cxn ang="0">
                    <a:pos x="T6" y="T7"/>
                  </a:cxn>
                  <a:cxn ang="0">
                    <a:pos x="T8" y="T9"/>
                  </a:cxn>
                  <a:cxn ang="0">
                    <a:pos x="T10" y="T11"/>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ru-RU"/>
              </a:p>
            </p:txBody>
          </p:sp>
        </p:grpSp>
      </p:grpSp>
      <p:sp>
        <p:nvSpPr>
          <p:cNvPr id="26640" name="Rectangle 16"/>
          <p:cNvSpPr>
            <a:spLocks noGrp="1" noChangeArrowheads="1"/>
          </p:cNvSpPr>
          <p:nvPr>
            <p:ph type="ctrTitle" sz="quarter"/>
          </p:nvPr>
        </p:nvSpPr>
        <p:spPr>
          <a:xfrm>
            <a:off x="1066800" y="1997075"/>
            <a:ext cx="7086600" cy="1431925"/>
          </a:xfrm>
        </p:spPr>
        <p:txBody>
          <a:bodyPr anchor="b"/>
          <a:lstStyle>
            <a:lvl1pPr>
              <a:defRPr/>
            </a:lvl1pPr>
          </a:lstStyle>
          <a:p>
            <a:pPr lvl="0"/>
            <a:r>
              <a:rPr lang="ru-RU" noProof="0" smtClean="0"/>
              <a:t>Образец заголовка</a:t>
            </a:r>
          </a:p>
        </p:txBody>
      </p:sp>
      <p:sp>
        <p:nvSpPr>
          <p:cNvPr id="26641" name="Rectangle 17"/>
          <p:cNvSpPr>
            <a:spLocks noGrp="1" noChangeArrowheads="1"/>
          </p:cNvSpPr>
          <p:nvPr>
            <p:ph type="subTitle" sz="quarter" idx="1"/>
          </p:nvPr>
        </p:nvSpPr>
        <p:spPr>
          <a:xfrm>
            <a:off x="1066800" y="3886200"/>
            <a:ext cx="6400800" cy="1752600"/>
          </a:xfrm>
        </p:spPr>
        <p:txBody>
          <a:bodyPr/>
          <a:lstStyle>
            <a:lvl1pPr marL="0" indent="0">
              <a:buFont typeface="Wingdings" pitchFamily="2" charset="2"/>
              <a:buNone/>
              <a:defRPr/>
            </a:lvl1pPr>
          </a:lstStyle>
          <a:p>
            <a:pPr lvl="0"/>
            <a:r>
              <a:rPr lang="ru-RU" noProof="0" smtClean="0"/>
              <a:t>Образец подзаголовка</a:t>
            </a:r>
          </a:p>
        </p:txBody>
      </p:sp>
      <p:sp>
        <p:nvSpPr>
          <p:cNvPr id="18" name="Rectangle 18"/>
          <p:cNvSpPr>
            <a:spLocks noGrp="1" noChangeArrowheads="1"/>
          </p:cNvSpPr>
          <p:nvPr>
            <p:ph type="dt"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ru-RU"/>
          </a:p>
        </p:txBody>
      </p:sp>
      <p:sp>
        <p:nvSpPr>
          <p:cNvPr id="19" name="Rectangle 19"/>
          <p:cNvSpPr>
            <a:spLocks noGrp="1" noChangeArrowheads="1"/>
          </p:cNvSpPr>
          <p:nvPr>
            <p:ph type="ftr" sz="quarter" idx="11"/>
          </p:nvPr>
        </p:nvSpPr>
        <p:spPr>
          <a:xfrm>
            <a:off x="3352800" y="6248400"/>
            <a:ext cx="2895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ru-RU"/>
          </a:p>
        </p:txBody>
      </p:sp>
      <p:sp>
        <p:nvSpPr>
          <p:cNvPr id="20" name="Rectangle 20"/>
          <p:cNvSpPr>
            <a:spLocks noGrp="1" noChangeArrowheads="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fld id="{B1249AAC-F26E-403B-B549-A0F176C427A3}" type="slidenum">
              <a:rPr lang="ru-RU"/>
              <a:pPr>
                <a:defRPr/>
              </a:pPr>
              <a:t>‹#›</a:t>
            </a:fld>
            <a:endParaRPr lang="ru-RU"/>
          </a:p>
        </p:txBody>
      </p:sp>
    </p:spTree>
  </p:cSld>
  <p:clrMapOvr>
    <a:masterClrMapping/>
  </p:clrMapOvr>
  <p:transition/>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7"/>
          <p:cNvSpPr>
            <a:spLocks noGrp="1" noChangeArrowheads="1"/>
          </p:cNvSpPr>
          <p:nvPr>
            <p:ph type="dt" sz="half" idx="10"/>
          </p:nvPr>
        </p:nvSpPr>
        <p:spPr>
          <a:ln/>
        </p:spPr>
        <p:txBody>
          <a:bodyPr/>
          <a:lstStyle>
            <a:lvl1pPr>
              <a:defRPr/>
            </a:lvl1pPr>
          </a:lstStyle>
          <a:p>
            <a:pPr>
              <a:defRPr/>
            </a:pPr>
            <a:endParaRPr lang="ru-RU"/>
          </a:p>
        </p:txBody>
      </p:sp>
      <p:sp>
        <p:nvSpPr>
          <p:cNvPr id="5" name="Rectangle 18"/>
          <p:cNvSpPr>
            <a:spLocks noGrp="1" noChangeArrowheads="1"/>
          </p:cNvSpPr>
          <p:nvPr>
            <p:ph type="ftr" sz="quarter" idx="11"/>
          </p:nvPr>
        </p:nvSpPr>
        <p:spPr>
          <a:ln/>
        </p:spPr>
        <p:txBody>
          <a:bodyPr/>
          <a:lstStyle>
            <a:lvl1pPr>
              <a:defRPr/>
            </a:lvl1pPr>
          </a:lstStyle>
          <a:p>
            <a:pPr>
              <a:defRPr/>
            </a:pPr>
            <a:endParaRPr lang="ru-RU"/>
          </a:p>
        </p:txBody>
      </p:sp>
      <p:sp>
        <p:nvSpPr>
          <p:cNvPr id="6" name="Rectangle 19"/>
          <p:cNvSpPr>
            <a:spLocks noGrp="1" noChangeArrowheads="1"/>
          </p:cNvSpPr>
          <p:nvPr>
            <p:ph type="sldNum" sz="quarter" idx="12"/>
          </p:nvPr>
        </p:nvSpPr>
        <p:spPr>
          <a:ln/>
        </p:spPr>
        <p:txBody>
          <a:bodyPr/>
          <a:lstStyle>
            <a:lvl1pPr>
              <a:defRPr/>
            </a:lvl1pPr>
          </a:lstStyle>
          <a:p>
            <a:pPr>
              <a:defRPr/>
            </a:pPr>
            <a:fld id="{236217DE-0CB7-43AF-8127-3803E666BD41}" type="slidenum">
              <a:rPr lang="ru-RU"/>
              <a:pPr>
                <a:defRPr/>
              </a:pPr>
              <a:t>‹#›</a:t>
            </a:fld>
            <a:endParaRPr lang="ru-RU"/>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17"/>
          <p:cNvSpPr>
            <a:spLocks noGrp="1" noChangeArrowheads="1"/>
          </p:cNvSpPr>
          <p:nvPr>
            <p:ph type="dt" sz="half" idx="10"/>
          </p:nvPr>
        </p:nvSpPr>
        <p:spPr>
          <a:ln/>
        </p:spPr>
        <p:txBody>
          <a:bodyPr/>
          <a:lstStyle>
            <a:lvl1pPr>
              <a:defRPr/>
            </a:lvl1pPr>
          </a:lstStyle>
          <a:p>
            <a:pPr>
              <a:defRPr/>
            </a:pPr>
            <a:endParaRPr lang="ru-RU"/>
          </a:p>
        </p:txBody>
      </p:sp>
      <p:sp>
        <p:nvSpPr>
          <p:cNvPr id="5" name="Rectangle 18"/>
          <p:cNvSpPr>
            <a:spLocks noGrp="1" noChangeArrowheads="1"/>
          </p:cNvSpPr>
          <p:nvPr>
            <p:ph type="ftr" sz="quarter" idx="11"/>
          </p:nvPr>
        </p:nvSpPr>
        <p:spPr>
          <a:ln/>
        </p:spPr>
        <p:txBody>
          <a:bodyPr/>
          <a:lstStyle>
            <a:lvl1pPr>
              <a:defRPr/>
            </a:lvl1pPr>
          </a:lstStyle>
          <a:p>
            <a:pPr>
              <a:defRPr/>
            </a:pPr>
            <a:endParaRPr lang="ru-RU"/>
          </a:p>
        </p:txBody>
      </p:sp>
      <p:sp>
        <p:nvSpPr>
          <p:cNvPr id="6" name="Rectangle 19"/>
          <p:cNvSpPr>
            <a:spLocks noGrp="1" noChangeArrowheads="1"/>
          </p:cNvSpPr>
          <p:nvPr>
            <p:ph type="sldNum" sz="quarter" idx="12"/>
          </p:nvPr>
        </p:nvSpPr>
        <p:spPr>
          <a:ln/>
        </p:spPr>
        <p:txBody>
          <a:bodyPr/>
          <a:lstStyle>
            <a:lvl1pPr>
              <a:defRPr/>
            </a:lvl1pPr>
          </a:lstStyle>
          <a:p>
            <a:pPr>
              <a:defRPr/>
            </a:pPr>
            <a:fld id="{74B754F3-0E4F-4644-A3F3-1315D61FFE36}" type="slidenum">
              <a:rPr lang="ru-RU"/>
              <a:pPr>
                <a:defRPr/>
              </a:pPr>
              <a:t>‹#›</a:t>
            </a:fld>
            <a:endParaRPr lang="ru-RU"/>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10668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9149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7"/>
          <p:cNvSpPr>
            <a:spLocks noGrp="1" noChangeArrowheads="1"/>
          </p:cNvSpPr>
          <p:nvPr>
            <p:ph type="dt" sz="half" idx="10"/>
          </p:nvPr>
        </p:nvSpPr>
        <p:spPr>
          <a:ln/>
        </p:spPr>
        <p:txBody>
          <a:bodyPr/>
          <a:lstStyle>
            <a:lvl1pPr>
              <a:defRPr/>
            </a:lvl1pPr>
          </a:lstStyle>
          <a:p>
            <a:pPr>
              <a:defRPr/>
            </a:pPr>
            <a:endParaRPr lang="ru-RU"/>
          </a:p>
        </p:txBody>
      </p:sp>
      <p:sp>
        <p:nvSpPr>
          <p:cNvPr id="6" name="Rectangle 18"/>
          <p:cNvSpPr>
            <a:spLocks noGrp="1" noChangeArrowheads="1"/>
          </p:cNvSpPr>
          <p:nvPr>
            <p:ph type="ftr" sz="quarter" idx="11"/>
          </p:nvPr>
        </p:nvSpPr>
        <p:spPr>
          <a:ln/>
        </p:spPr>
        <p:txBody>
          <a:bodyPr/>
          <a:lstStyle>
            <a:lvl1pPr>
              <a:defRPr/>
            </a:lvl1pPr>
          </a:lstStyle>
          <a:p>
            <a:pPr>
              <a:defRPr/>
            </a:pPr>
            <a:endParaRPr lang="ru-RU"/>
          </a:p>
        </p:txBody>
      </p:sp>
      <p:sp>
        <p:nvSpPr>
          <p:cNvPr id="7" name="Rectangle 19"/>
          <p:cNvSpPr>
            <a:spLocks noGrp="1" noChangeArrowheads="1"/>
          </p:cNvSpPr>
          <p:nvPr>
            <p:ph type="sldNum" sz="quarter" idx="12"/>
          </p:nvPr>
        </p:nvSpPr>
        <p:spPr>
          <a:ln/>
        </p:spPr>
        <p:txBody>
          <a:bodyPr/>
          <a:lstStyle>
            <a:lvl1pPr>
              <a:defRPr/>
            </a:lvl1pPr>
          </a:lstStyle>
          <a:p>
            <a:pPr>
              <a:defRPr/>
            </a:pPr>
            <a:fld id="{76659E31-4BD1-463B-BA15-826E4DA593D5}" type="slidenum">
              <a:rPr lang="ru-RU"/>
              <a:pPr>
                <a:defRPr/>
              </a:pPr>
              <a:t>‹#›</a:t>
            </a:fld>
            <a:endParaRPr lang="ru-RU"/>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17"/>
          <p:cNvSpPr>
            <a:spLocks noGrp="1" noChangeArrowheads="1"/>
          </p:cNvSpPr>
          <p:nvPr>
            <p:ph type="dt" sz="half" idx="10"/>
          </p:nvPr>
        </p:nvSpPr>
        <p:spPr>
          <a:ln/>
        </p:spPr>
        <p:txBody>
          <a:bodyPr/>
          <a:lstStyle>
            <a:lvl1pPr>
              <a:defRPr/>
            </a:lvl1pPr>
          </a:lstStyle>
          <a:p>
            <a:pPr>
              <a:defRPr/>
            </a:pPr>
            <a:endParaRPr lang="ru-RU"/>
          </a:p>
        </p:txBody>
      </p:sp>
      <p:sp>
        <p:nvSpPr>
          <p:cNvPr id="8" name="Rectangle 18"/>
          <p:cNvSpPr>
            <a:spLocks noGrp="1" noChangeArrowheads="1"/>
          </p:cNvSpPr>
          <p:nvPr>
            <p:ph type="ftr" sz="quarter" idx="11"/>
          </p:nvPr>
        </p:nvSpPr>
        <p:spPr>
          <a:ln/>
        </p:spPr>
        <p:txBody>
          <a:bodyPr/>
          <a:lstStyle>
            <a:lvl1pPr>
              <a:defRPr/>
            </a:lvl1pPr>
          </a:lstStyle>
          <a:p>
            <a:pPr>
              <a:defRPr/>
            </a:pPr>
            <a:endParaRPr lang="ru-RU"/>
          </a:p>
        </p:txBody>
      </p:sp>
      <p:sp>
        <p:nvSpPr>
          <p:cNvPr id="9" name="Rectangle 19"/>
          <p:cNvSpPr>
            <a:spLocks noGrp="1" noChangeArrowheads="1"/>
          </p:cNvSpPr>
          <p:nvPr>
            <p:ph type="sldNum" sz="quarter" idx="12"/>
          </p:nvPr>
        </p:nvSpPr>
        <p:spPr>
          <a:ln/>
        </p:spPr>
        <p:txBody>
          <a:bodyPr/>
          <a:lstStyle>
            <a:lvl1pPr>
              <a:defRPr/>
            </a:lvl1pPr>
          </a:lstStyle>
          <a:p>
            <a:pPr>
              <a:defRPr/>
            </a:pPr>
            <a:fld id="{D7D0E2CC-2C7C-42DB-B203-A3298C9AE70F}" type="slidenum">
              <a:rPr lang="ru-RU"/>
              <a:pPr>
                <a:defRPr/>
              </a:pPr>
              <a:t>‹#›</a:t>
            </a:fld>
            <a:endParaRPr lang="ru-RU"/>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17"/>
          <p:cNvSpPr>
            <a:spLocks noGrp="1" noChangeArrowheads="1"/>
          </p:cNvSpPr>
          <p:nvPr>
            <p:ph type="dt" sz="half" idx="10"/>
          </p:nvPr>
        </p:nvSpPr>
        <p:spPr>
          <a:ln/>
        </p:spPr>
        <p:txBody>
          <a:bodyPr/>
          <a:lstStyle>
            <a:lvl1pPr>
              <a:defRPr/>
            </a:lvl1pPr>
          </a:lstStyle>
          <a:p>
            <a:pPr>
              <a:defRPr/>
            </a:pPr>
            <a:endParaRPr lang="ru-RU"/>
          </a:p>
        </p:txBody>
      </p:sp>
      <p:sp>
        <p:nvSpPr>
          <p:cNvPr id="4" name="Rectangle 18"/>
          <p:cNvSpPr>
            <a:spLocks noGrp="1" noChangeArrowheads="1"/>
          </p:cNvSpPr>
          <p:nvPr>
            <p:ph type="ftr" sz="quarter" idx="11"/>
          </p:nvPr>
        </p:nvSpPr>
        <p:spPr>
          <a:ln/>
        </p:spPr>
        <p:txBody>
          <a:bodyPr/>
          <a:lstStyle>
            <a:lvl1pPr>
              <a:defRPr/>
            </a:lvl1pPr>
          </a:lstStyle>
          <a:p>
            <a:pPr>
              <a:defRPr/>
            </a:pPr>
            <a:endParaRPr lang="ru-RU"/>
          </a:p>
        </p:txBody>
      </p:sp>
      <p:sp>
        <p:nvSpPr>
          <p:cNvPr id="5" name="Rectangle 19"/>
          <p:cNvSpPr>
            <a:spLocks noGrp="1" noChangeArrowheads="1"/>
          </p:cNvSpPr>
          <p:nvPr>
            <p:ph type="sldNum" sz="quarter" idx="12"/>
          </p:nvPr>
        </p:nvSpPr>
        <p:spPr>
          <a:ln/>
        </p:spPr>
        <p:txBody>
          <a:bodyPr/>
          <a:lstStyle>
            <a:lvl1pPr>
              <a:defRPr/>
            </a:lvl1pPr>
          </a:lstStyle>
          <a:p>
            <a:pPr>
              <a:defRPr/>
            </a:pPr>
            <a:fld id="{A6B5629B-4DA2-4623-A039-063ED4109F4C}" type="slidenum">
              <a:rPr lang="ru-RU"/>
              <a:pPr>
                <a:defRPr/>
              </a:pPr>
              <a:t>‹#›</a:t>
            </a:fld>
            <a:endParaRPr lang="ru-RU"/>
          </a:p>
        </p:txBody>
      </p:sp>
    </p:spTree>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endParaRPr lang="ru-RU"/>
          </a:p>
        </p:txBody>
      </p:sp>
      <p:sp>
        <p:nvSpPr>
          <p:cNvPr id="3" name="Rectangle 18"/>
          <p:cNvSpPr>
            <a:spLocks noGrp="1" noChangeArrowheads="1"/>
          </p:cNvSpPr>
          <p:nvPr>
            <p:ph type="ftr" sz="quarter" idx="11"/>
          </p:nvPr>
        </p:nvSpPr>
        <p:spPr>
          <a:ln/>
        </p:spPr>
        <p:txBody>
          <a:bodyPr/>
          <a:lstStyle>
            <a:lvl1pPr>
              <a:defRPr/>
            </a:lvl1pPr>
          </a:lstStyle>
          <a:p>
            <a:pPr>
              <a:defRPr/>
            </a:pPr>
            <a:endParaRPr lang="ru-RU"/>
          </a:p>
        </p:txBody>
      </p:sp>
      <p:sp>
        <p:nvSpPr>
          <p:cNvPr id="4" name="Rectangle 19"/>
          <p:cNvSpPr>
            <a:spLocks noGrp="1" noChangeArrowheads="1"/>
          </p:cNvSpPr>
          <p:nvPr>
            <p:ph type="sldNum" sz="quarter" idx="12"/>
          </p:nvPr>
        </p:nvSpPr>
        <p:spPr>
          <a:ln/>
        </p:spPr>
        <p:txBody>
          <a:bodyPr/>
          <a:lstStyle>
            <a:lvl1pPr>
              <a:defRPr/>
            </a:lvl1pPr>
          </a:lstStyle>
          <a:p>
            <a:pPr>
              <a:defRPr/>
            </a:pPr>
            <a:fld id="{A1954A4C-E965-4730-993B-4BC3A830C7AB}" type="slidenum">
              <a:rPr lang="ru-RU"/>
              <a:pPr>
                <a:defRPr/>
              </a:pPr>
              <a:t>‹#›</a:t>
            </a:fld>
            <a:endParaRPr lang="ru-RU"/>
          </a:p>
        </p:txBody>
      </p:sp>
    </p:spTree>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7"/>
          <p:cNvSpPr>
            <a:spLocks noGrp="1" noChangeArrowheads="1"/>
          </p:cNvSpPr>
          <p:nvPr>
            <p:ph type="dt" sz="half" idx="10"/>
          </p:nvPr>
        </p:nvSpPr>
        <p:spPr>
          <a:ln/>
        </p:spPr>
        <p:txBody>
          <a:bodyPr/>
          <a:lstStyle>
            <a:lvl1pPr>
              <a:defRPr/>
            </a:lvl1pPr>
          </a:lstStyle>
          <a:p>
            <a:pPr>
              <a:defRPr/>
            </a:pPr>
            <a:endParaRPr lang="ru-RU"/>
          </a:p>
        </p:txBody>
      </p:sp>
      <p:sp>
        <p:nvSpPr>
          <p:cNvPr id="6" name="Rectangle 18"/>
          <p:cNvSpPr>
            <a:spLocks noGrp="1" noChangeArrowheads="1"/>
          </p:cNvSpPr>
          <p:nvPr>
            <p:ph type="ftr" sz="quarter" idx="11"/>
          </p:nvPr>
        </p:nvSpPr>
        <p:spPr>
          <a:ln/>
        </p:spPr>
        <p:txBody>
          <a:bodyPr/>
          <a:lstStyle>
            <a:lvl1pPr>
              <a:defRPr/>
            </a:lvl1pPr>
          </a:lstStyle>
          <a:p>
            <a:pPr>
              <a:defRPr/>
            </a:pPr>
            <a:endParaRPr lang="ru-RU"/>
          </a:p>
        </p:txBody>
      </p:sp>
      <p:sp>
        <p:nvSpPr>
          <p:cNvPr id="7" name="Rectangle 19"/>
          <p:cNvSpPr>
            <a:spLocks noGrp="1" noChangeArrowheads="1"/>
          </p:cNvSpPr>
          <p:nvPr>
            <p:ph type="sldNum" sz="quarter" idx="12"/>
          </p:nvPr>
        </p:nvSpPr>
        <p:spPr>
          <a:ln/>
        </p:spPr>
        <p:txBody>
          <a:bodyPr/>
          <a:lstStyle>
            <a:lvl1pPr>
              <a:defRPr/>
            </a:lvl1pPr>
          </a:lstStyle>
          <a:p>
            <a:pPr>
              <a:defRPr/>
            </a:pPr>
            <a:fld id="{D2AD4AF2-A5C6-4D9E-9FB4-B397B95F35DE}" type="slidenum">
              <a:rPr lang="ru-RU"/>
              <a:pPr>
                <a:defRPr/>
              </a:pPr>
              <a:t>‹#›</a:t>
            </a:fld>
            <a:endParaRPr lang="ru-RU"/>
          </a:p>
        </p:txBody>
      </p:sp>
    </p:spTree>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7"/>
          <p:cNvSpPr>
            <a:spLocks noGrp="1" noChangeArrowheads="1"/>
          </p:cNvSpPr>
          <p:nvPr>
            <p:ph type="dt" sz="half" idx="10"/>
          </p:nvPr>
        </p:nvSpPr>
        <p:spPr>
          <a:ln/>
        </p:spPr>
        <p:txBody>
          <a:bodyPr/>
          <a:lstStyle>
            <a:lvl1pPr>
              <a:defRPr/>
            </a:lvl1pPr>
          </a:lstStyle>
          <a:p>
            <a:pPr>
              <a:defRPr/>
            </a:pPr>
            <a:endParaRPr lang="ru-RU"/>
          </a:p>
        </p:txBody>
      </p:sp>
      <p:sp>
        <p:nvSpPr>
          <p:cNvPr id="6" name="Rectangle 18"/>
          <p:cNvSpPr>
            <a:spLocks noGrp="1" noChangeArrowheads="1"/>
          </p:cNvSpPr>
          <p:nvPr>
            <p:ph type="ftr" sz="quarter" idx="11"/>
          </p:nvPr>
        </p:nvSpPr>
        <p:spPr>
          <a:ln/>
        </p:spPr>
        <p:txBody>
          <a:bodyPr/>
          <a:lstStyle>
            <a:lvl1pPr>
              <a:defRPr/>
            </a:lvl1pPr>
          </a:lstStyle>
          <a:p>
            <a:pPr>
              <a:defRPr/>
            </a:pPr>
            <a:endParaRPr lang="ru-RU"/>
          </a:p>
        </p:txBody>
      </p:sp>
      <p:sp>
        <p:nvSpPr>
          <p:cNvPr id="7" name="Rectangle 19"/>
          <p:cNvSpPr>
            <a:spLocks noGrp="1" noChangeArrowheads="1"/>
          </p:cNvSpPr>
          <p:nvPr>
            <p:ph type="sldNum" sz="quarter" idx="12"/>
          </p:nvPr>
        </p:nvSpPr>
        <p:spPr>
          <a:ln/>
        </p:spPr>
        <p:txBody>
          <a:bodyPr/>
          <a:lstStyle>
            <a:lvl1pPr>
              <a:defRPr/>
            </a:lvl1pPr>
          </a:lstStyle>
          <a:p>
            <a:pPr>
              <a:defRPr/>
            </a:pPr>
            <a:fld id="{F10C5627-32DB-4B29-BB11-15D564F8278E}" type="slidenum">
              <a:rPr lang="ru-RU"/>
              <a:pPr>
                <a:defRPr/>
              </a:pPr>
              <a:t>‹#›</a:t>
            </a:fld>
            <a:endParaRPr lang="ru-RU"/>
          </a:p>
        </p:txBody>
      </p:sp>
    </p:spTree>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7"/>
          <p:cNvSpPr>
            <a:spLocks noGrp="1" noChangeArrowheads="1"/>
          </p:cNvSpPr>
          <p:nvPr>
            <p:ph type="dt" sz="half" idx="10"/>
          </p:nvPr>
        </p:nvSpPr>
        <p:spPr>
          <a:ln/>
        </p:spPr>
        <p:txBody>
          <a:bodyPr/>
          <a:lstStyle>
            <a:lvl1pPr>
              <a:defRPr/>
            </a:lvl1pPr>
          </a:lstStyle>
          <a:p>
            <a:pPr>
              <a:defRPr/>
            </a:pPr>
            <a:endParaRPr lang="ru-RU"/>
          </a:p>
        </p:txBody>
      </p:sp>
      <p:sp>
        <p:nvSpPr>
          <p:cNvPr id="5" name="Rectangle 18"/>
          <p:cNvSpPr>
            <a:spLocks noGrp="1" noChangeArrowheads="1"/>
          </p:cNvSpPr>
          <p:nvPr>
            <p:ph type="ftr" sz="quarter" idx="11"/>
          </p:nvPr>
        </p:nvSpPr>
        <p:spPr>
          <a:ln/>
        </p:spPr>
        <p:txBody>
          <a:bodyPr/>
          <a:lstStyle>
            <a:lvl1pPr>
              <a:defRPr/>
            </a:lvl1pPr>
          </a:lstStyle>
          <a:p>
            <a:pPr>
              <a:defRPr/>
            </a:pPr>
            <a:endParaRPr lang="ru-RU"/>
          </a:p>
        </p:txBody>
      </p:sp>
      <p:sp>
        <p:nvSpPr>
          <p:cNvPr id="6" name="Rectangle 19"/>
          <p:cNvSpPr>
            <a:spLocks noGrp="1" noChangeArrowheads="1"/>
          </p:cNvSpPr>
          <p:nvPr>
            <p:ph type="sldNum" sz="quarter" idx="12"/>
          </p:nvPr>
        </p:nvSpPr>
        <p:spPr>
          <a:ln/>
        </p:spPr>
        <p:txBody>
          <a:bodyPr/>
          <a:lstStyle>
            <a:lvl1pPr>
              <a:defRPr/>
            </a:lvl1pPr>
          </a:lstStyle>
          <a:p>
            <a:pPr>
              <a:defRPr/>
            </a:pPr>
            <a:fld id="{D792069F-51F0-4844-9F25-261931EBEEC4}" type="slidenum">
              <a:rPr lang="ru-RU"/>
              <a:pPr>
                <a:defRPr/>
              </a:pPr>
              <a:t>‹#›</a:t>
            </a:fld>
            <a:endParaRPr lang="ru-RU"/>
          </a:p>
        </p:txBody>
      </p:sp>
    </p:spTree>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24650" y="304800"/>
            <a:ext cx="1885950" cy="5791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066800" y="304800"/>
            <a:ext cx="5505450" cy="5791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7"/>
          <p:cNvSpPr>
            <a:spLocks noGrp="1" noChangeArrowheads="1"/>
          </p:cNvSpPr>
          <p:nvPr>
            <p:ph type="dt" sz="half" idx="10"/>
          </p:nvPr>
        </p:nvSpPr>
        <p:spPr>
          <a:ln/>
        </p:spPr>
        <p:txBody>
          <a:bodyPr/>
          <a:lstStyle>
            <a:lvl1pPr>
              <a:defRPr/>
            </a:lvl1pPr>
          </a:lstStyle>
          <a:p>
            <a:pPr>
              <a:defRPr/>
            </a:pPr>
            <a:endParaRPr lang="ru-RU"/>
          </a:p>
        </p:txBody>
      </p:sp>
      <p:sp>
        <p:nvSpPr>
          <p:cNvPr id="5" name="Rectangle 18"/>
          <p:cNvSpPr>
            <a:spLocks noGrp="1" noChangeArrowheads="1"/>
          </p:cNvSpPr>
          <p:nvPr>
            <p:ph type="ftr" sz="quarter" idx="11"/>
          </p:nvPr>
        </p:nvSpPr>
        <p:spPr>
          <a:ln/>
        </p:spPr>
        <p:txBody>
          <a:bodyPr/>
          <a:lstStyle>
            <a:lvl1pPr>
              <a:defRPr/>
            </a:lvl1pPr>
          </a:lstStyle>
          <a:p>
            <a:pPr>
              <a:defRPr/>
            </a:pPr>
            <a:endParaRPr lang="ru-RU"/>
          </a:p>
        </p:txBody>
      </p:sp>
      <p:sp>
        <p:nvSpPr>
          <p:cNvPr id="6" name="Rectangle 19"/>
          <p:cNvSpPr>
            <a:spLocks noGrp="1" noChangeArrowheads="1"/>
          </p:cNvSpPr>
          <p:nvPr>
            <p:ph type="sldNum" sz="quarter" idx="12"/>
          </p:nvPr>
        </p:nvSpPr>
        <p:spPr>
          <a:ln/>
        </p:spPr>
        <p:txBody>
          <a:bodyPr/>
          <a:lstStyle>
            <a:lvl1pPr>
              <a:defRPr/>
            </a:lvl1pPr>
          </a:lstStyle>
          <a:p>
            <a:pPr>
              <a:defRPr/>
            </a:pPr>
            <a:fld id="{3FEC49C6-9CB8-473A-AC33-67A16CC1BA0B}" type="slidenum">
              <a:rPr lang="ru-RU"/>
              <a:pPr>
                <a:defRPr/>
              </a:pPr>
              <a:t>‹#›</a:t>
            </a:fld>
            <a:endParaRPr lang="ru-RU"/>
          </a:p>
        </p:txBody>
      </p:sp>
    </p:spTree>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304800"/>
            <a:ext cx="7543800" cy="14319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1066800" y="1981200"/>
            <a:ext cx="7543800" cy="4114800"/>
          </a:xfrm>
        </p:spPr>
        <p:txBody>
          <a:bodyPr/>
          <a:lstStyle/>
          <a:p>
            <a:pPr lvl="0"/>
            <a:endParaRPr lang="ru-RU" noProof="0" smtClean="0"/>
          </a:p>
        </p:txBody>
      </p:sp>
      <p:sp>
        <p:nvSpPr>
          <p:cNvPr id="4" name="Rectangle 17"/>
          <p:cNvSpPr>
            <a:spLocks noGrp="1" noChangeArrowheads="1"/>
          </p:cNvSpPr>
          <p:nvPr>
            <p:ph type="dt" sz="half" idx="10"/>
          </p:nvPr>
        </p:nvSpPr>
        <p:spPr>
          <a:ln/>
        </p:spPr>
        <p:txBody>
          <a:bodyPr/>
          <a:lstStyle>
            <a:lvl1pPr>
              <a:defRPr/>
            </a:lvl1pPr>
          </a:lstStyle>
          <a:p>
            <a:pPr>
              <a:defRPr/>
            </a:pPr>
            <a:endParaRPr lang="ru-RU"/>
          </a:p>
        </p:txBody>
      </p:sp>
      <p:sp>
        <p:nvSpPr>
          <p:cNvPr id="5" name="Rectangle 18"/>
          <p:cNvSpPr>
            <a:spLocks noGrp="1" noChangeArrowheads="1"/>
          </p:cNvSpPr>
          <p:nvPr>
            <p:ph type="ftr" sz="quarter" idx="11"/>
          </p:nvPr>
        </p:nvSpPr>
        <p:spPr>
          <a:ln/>
        </p:spPr>
        <p:txBody>
          <a:bodyPr/>
          <a:lstStyle>
            <a:lvl1pPr>
              <a:defRPr/>
            </a:lvl1pPr>
          </a:lstStyle>
          <a:p>
            <a:pPr>
              <a:defRPr/>
            </a:pPr>
            <a:endParaRPr lang="ru-RU"/>
          </a:p>
        </p:txBody>
      </p:sp>
      <p:sp>
        <p:nvSpPr>
          <p:cNvPr id="6" name="Rectangle 19"/>
          <p:cNvSpPr>
            <a:spLocks noGrp="1" noChangeArrowheads="1"/>
          </p:cNvSpPr>
          <p:nvPr>
            <p:ph type="sldNum" sz="quarter" idx="12"/>
          </p:nvPr>
        </p:nvSpPr>
        <p:spPr>
          <a:ln/>
        </p:spPr>
        <p:txBody>
          <a:bodyPr/>
          <a:lstStyle>
            <a:lvl1pPr>
              <a:defRPr/>
            </a:lvl1pPr>
          </a:lstStyle>
          <a:p>
            <a:pPr>
              <a:defRPr/>
            </a:pPr>
            <a:fld id="{821DE77B-448C-4AF8-B473-ED7AE832D655}" type="slidenum">
              <a:rPr lang="ru-RU"/>
              <a:pPr>
                <a:defRPr/>
              </a:pPr>
              <a:t>‹#›</a:t>
            </a:fld>
            <a:endParaRPr lang="ru-RU"/>
          </a:p>
        </p:txBody>
      </p:sp>
    </p:spTree>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 name="Прямоугольник 4"/>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9"/>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11" name="Скругленный прямоугольник 10"/>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12" name="Скругленный прямоугольник 11"/>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3" name="Прямоугольник 12"/>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4" name="Прямоугольник 13"/>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5" name="Прямоугольник 14"/>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6" name="Прямоугольник 15"/>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ru-RU" smtClean="0"/>
              <a:t>Образец заголовка</a:t>
            </a:r>
            <a:endParaRPr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17" name="Дата 27"/>
          <p:cNvSpPr>
            <a:spLocks noGrp="1"/>
          </p:cNvSpPr>
          <p:nvPr>
            <p:ph type="dt" sz="half" idx="10"/>
          </p:nvPr>
        </p:nvSpPr>
        <p:spPr>
          <a:xfrm>
            <a:off x="6705600" y="4206875"/>
            <a:ext cx="960438" cy="457200"/>
          </a:xfrm>
        </p:spPr>
        <p:txBody>
          <a:bodyPr/>
          <a:lstStyle>
            <a:lvl1pPr>
              <a:defRPr/>
            </a:lvl1pPr>
          </a:lstStyle>
          <a:p>
            <a:pPr>
              <a:defRPr/>
            </a:pPr>
            <a:endParaRPr lang="ru-RU">
              <a:solidFill>
                <a:srgbClr val="438086"/>
              </a:solidFill>
            </a:endParaRPr>
          </a:p>
        </p:txBody>
      </p:sp>
      <p:sp>
        <p:nvSpPr>
          <p:cNvPr id="18" name="Нижний колонтитул 16"/>
          <p:cNvSpPr>
            <a:spLocks noGrp="1"/>
          </p:cNvSpPr>
          <p:nvPr>
            <p:ph type="ftr" sz="quarter" idx="11"/>
          </p:nvPr>
        </p:nvSpPr>
        <p:spPr>
          <a:xfrm>
            <a:off x="5410200" y="4205288"/>
            <a:ext cx="1295400" cy="457200"/>
          </a:xfrm>
        </p:spPr>
        <p:txBody>
          <a:bodyPr/>
          <a:lstStyle>
            <a:lvl1pPr>
              <a:defRPr/>
            </a:lvl1pPr>
          </a:lstStyle>
          <a:p>
            <a:pPr>
              <a:defRPr/>
            </a:pPr>
            <a:endParaRPr lang="ru-RU">
              <a:solidFill>
                <a:srgbClr val="438086"/>
              </a:solidFill>
            </a:endParaRPr>
          </a:p>
        </p:txBody>
      </p:sp>
      <p:sp>
        <p:nvSpPr>
          <p:cNvPr id="19" name="Номер слайда 28"/>
          <p:cNvSpPr>
            <a:spLocks noGrp="1"/>
          </p:cNvSpPr>
          <p:nvPr>
            <p:ph type="sldNum" sz="quarter" idx="12"/>
          </p:nvPr>
        </p:nvSpPr>
        <p:spPr>
          <a:xfrm>
            <a:off x="8320088" y="1588"/>
            <a:ext cx="747712" cy="365125"/>
          </a:xfrm>
        </p:spPr>
        <p:txBody>
          <a:bodyPr/>
          <a:lstStyle>
            <a:lvl1pPr algn="r">
              <a:defRPr sz="1800">
                <a:solidFill>
                  <a:schemeClr val="bg1"/>
                </a:solidFill>
              </a:defRPr>
            </a:lvl1pPr>
          </a:lstStyle>
          <a:p>
            <a:pPr>
              <a:defRPr/>
            </a:pPr>
            <a:fld id="{77C99828-CD66-4A47-8331-CCD3DFBB8FBB}" type="slidenum">
              <a:rPr lang="ru-RU">
                <a:solidFill>
                  <a:prstClr val="white"/>
                </a:solidFill>
              </a:rPr>
              <a:pPr>
                <a:defRPr/>
              </a:pPr>
              <a:t>‹#›</a:t>
            </a:fld>
            <a:endParaRPr lang="ru-RU">
              <a:solidFill>
                <a:prstClr val="white"/>
              </a:solidFill>
            </a:endParaRPr>
          </a:p>
        </p:txBody>
      </p:sp>
    </p:spTree>
    <p:extLst>
      <p:ext uri="{BB962C8B-B14F-4D97-AF65-F5344CB8AC3E}">
        <p14:creationId xmlns:p14="http://schemas.microsoft.com/office/powerpoint/2010/main" val="2732508624"/>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A79B3F28-85DB-42B5-A54B-DA9BC6011CB9}" type="slidenum">
              <a:rPr lang="ru-RU"/>
              <a:pPr>
                <a:defRPr/>
              </a:pPr>
              <a:t>‹#›</a:t>
            </a:fld>
            <a:endParaRPr lang="ru-RU"/>
          </a:p>
        </p:txBody>
      </p:sp>
    </p:spTree>
    <p:extLst>
      <p:ext uri="{BB962C8B-B14F-4D97-AF65-F5344CB8AC3E}">
        <p14:creationId xmlns:p14="http://schemas.microsoft.com/office/powerpoint/2010/main" val="359462640"/>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C7B49DB1-FC87-42A0-A2A0-33B8C6504401}" type="slidenum">
              <a:rPr lang="ru-RU"/>
              <a:pPr>
                <a:defRPr/>
              </a:pPr>
              <a:t>‹#›</a:t>
            </a:fld>
            <a:endParaRPr lang="ru-RU"/>
          </a:p>
        </p:txBody>
      </p:sp>
    </p:spTree>
    <p:extLst>
      <p:ext uri="{BB962C8B-B14F-4D97-AF65-F5344CB8AC3E}">
        <p14:creationId xmlns:p14="http://schemas.microsoft.com/office/powerpoint/2010/main" val="292225335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4CFE2A37-2192-4915-A025-9874E449BDBB}" type="slidenum">
              <a:rPr lang="ru-RU"/>
              <a:pPr>
                <a:defRPr/>
              </a:pPr>
              <a:t>‹#›</a:t>
            </a:fld>
            <a:endParaRPr lang="ru-RU"/>
          </a:p>
        </p:txBody>
      </p:sp>
    </p:spTree>
    <p:extLst>
      <p:ext uri="{BB962C8B-B14F-4D97-AF65-F5344CB8AC3E}">
        <p14:creationId xmlns:p14="http://schemas.microsoft.com/office/powerpoint/2010/main" val="7605023"/>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lstStyle>
            <a:lvl1pPr>
              <a:defRPr sz="4000" b="0" i="0"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5"/>
          <p:cNvSpPr>
            <a:spLocks noGrp="1"/>
          </p:cNvSpPr>
          <p:nvPr>
            <p:ph type="dt" sz="half" idx="10"/>
          </p:nvPr>
        </p:nvSpPr>
        <p:spPr/>
        <p:txBody>
          <a:bodyPr rtlCol="0"/>
          <a:lstStyle>
            <a:lvl1pPr>
              <a:defRPr/>
            </a:lvl1pPr>
          </a:lstStyle>
          <a:p>
            <a:pPr>
              <a:defRPr/>
            </a:pPr>
            <a:endParaRPr lang="ru-RU">
              <a:solidFill>
                <a:srgbClr val="438086"/>
              </a:solidFill>
            </a:endParaRPr>
          </a:p>
        </p:txBody>
      </p:sp>
      <p:sp>
        <p:nvSpPr>
          <p:cNvPr id="8" name="Номер слайда 26"/>
          <p:cNvSpPr>
            <a:spLocks noGrp="1"/>
          </p:cNvSpPr>
          <p:nvPr>
            <p:ph type="sldNum" sz="quarter" idx="11"/>
          </p:nvPr>
        </p:nvSpPr>
        <p:spPr/>
        <p:txBody>
          <a:bodyPr rtlCol="0"/>
          <a:lstStyle>
            <a:lvl1pPr>
              <a:defRPr/>
            </a:lvl1pPr>
          </a:lstStyle>
          <a:p>
            <a:pPr>
              <a:defRPr/>
            </a:pPr>
            <a:fld id="{F36AB599-CDBF-4A32-9284-0EABFF70572E}" type="slidenum">
              <a:rPr lang="ru-RU"/>
              <a:pPr>
                <a:defRPr/>
              </a:pPr>
              <a:t>‹#›</a:t>
            </a:fld>
            <a:endParaRPr lang="ru-RU"/>
          </a:p>
        </p:txBody>
      </p:sp>
      <p:sp>
        <p:nvSpPr>
          <p:cNvPr id="9" name="Нижний колонтитул 27"/>
          <p:cNvSpPr>
            <a:spLocks noGrp="1"/>
          </p:cNvSpPr>
          <p:nvPr>
            <p:ph type="ftr" sz="quarter" idx="12"/>
          </p:nvPr>
        </p:nvSpPr>
        <p:spPr/>
        <p:txBody>
          <a:bodyPr rtlCol="0"/>
          <a:lstStyle>
            <a:lvl1pPr>
              <a:defRPr/>
            </a:lvl1pPr>
          </a:lstStyle>
          <a:p>
            <a:pPr>
              <a:defRPr/>
            </a:pPr>
            <a:endParaRPr lang="ru-RU">
              <a:solidFill>
                <a:srgbClr val="438086"/>
              </a:solidFill>
            </a:endParaRPr>
          </a:p>
        </p:txBody>
      </p:sp>
    </p:spTree>
    <p:extLst>
      <p:ext uri="{BB962C8B-B14F-4D97-AF65-F5344CB8AC3E}">
        <p14:creationId xmlns:p14="http://schemas.microsoft.com/office/powerpoint/2010/main" val="33801524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lstStyle>
            <a:lvl1pPr>
              <a:defRPr sz="4000">
                <a:solidFill>
                  <a:schemeClr val="tx2"/>
                </a:solidFill>
              </a:defRPr>
            </a:lvl1pPr>
          </a:lstStyle>
          <a:p>
            <a:r>
              <a:rPr lang="ru-RU" smtClean="0"/>
              <a:t>Образец заголовка</a:t>
            </a:r>
            <a:endParaRPr lang="en-US"/>
          </a:p>
        </p:txBody>
      </p:sp>
      <p:sp>
        <p:nvSpPr>
          <p:cNvPr id="3" name="Дата 2"/>
          <p:cNvSpPr>
            <a:spLocks noGrp="1"/>
          </p:cNvSpPr>
          <p:nvPr>
            <p:ph type="dt" sz="half" idx="10"/>
          </p:nvPr>
        </p:nvSpPr>
        <p:spPr>
          <a:xfrm>
            <a:off x="6583363" y="612775"/>
            <a:ext cx="957262" cy="457200"/>
          </a:xfrm>
        </p:spPr>
        <p:txBody>
          <a:bodyPr/>
          <a:lstStyle>
            <a:lvl1pPr>
              <a:defRPr/>
            </a:lvl1pPr>
          </a:lstStyle>
          <a:p>
            <a:pPr>
              <a:defRPr/>
            </a:pPr>
            <a:endParaRPr lang="ru-RU">
              <a:solidFill>
                <a:srgbClr val="438086"/>
              </a:solidFill>
            </a:endParaRPr>
          </a:p>
        </p:txBody>
      </p:sp>
      <p:sp>
        <p:nvSpPr>
          <p:cNvPr id="4" name="Нижний колонтитул 3"/>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5" name="Номер слайда 4"/>
          <p:cNvSpPr>
            <a:spLocks noGrp="1"/>
          </p:cNvSpPr>
          <p:nvPr>
            <p:ph type="sldNum" sz="quarter" idx="12"/>
          </p:nvPr>
        </p:nvSpPr>
        <p:spPr/>
        <p:txBody>
          <a:bodyPr/>
          <a:lstStyle>
            <a:lvl1pPr>
              <a:defRPr/>
            </a:lvl1pPr>
          </a:lstStyle>
          <a:p>
            <a:pPr>
              <a:defRPr/>
            </a:pPr>
            <a:fld id="{4B1C59CF-09C3-4E19-BACA-A30D5735C837}" type="slidenum">
              <a:rPr lang="ru-RU"/>
              <a:pPr>
                <a:defRPr/>
              </a:pPr>
              <a:t>‹#›</a:t>
            </a:fld>
            <a:endParaRPr lang="ru-RU"/>
          </a:p>
        </p:txBody>
      </p:sp>
    </p:spTree>
    <p:extLst>
      <p:ext uri="{BB962C8B-B14F-4D97-AF65-F5344CB8AC3E}">
        <p14:creationId xmlns:p14="http://schemas.microsoft.com/office/powerpoint/2010/main" val="7472582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4" name="Номер слайда 22"/>
          <p:cNvSpPr>
            <a:spLocks noGrp="1"/>
          </p:cNvSpPr>
          <p:nvPr>
            <p:ph type="sldNum" sz="quarter" idx="12"/>
          </p:nvPr>
        </p:nvSpPr>
        <p:spPr/>
        <p:txBody>
          <a:bodyPr/>
          <a:lstStyle>
            <a:lvl1pPr>
              <a:defRPr/>
            </a:lvl1pPr>
          </a:lstStyle>
          <a:p>
            <a:pPr>
              <a:defRPr/>
            </a:pPr>
            <a:fld id="{409DF92A-2875-4E55-AE60-C3E6B5E7DC00}" type="slidenum">
              <a:rPr lang="ru-RU"/>
              <a:pPr>
                <a:defRPr/>
              </a:pPr>
              <a:t>‹#›</a:t>
            </a:fld>
            <a:endParaRPr lang="ru-RU"/>
          </a:p>
        </p:txBody>
      </p:sp>
    </p:spTree>
    <p:extLst>
      <p:ext uri="{BB962C8B-B14F-4D97-AF65-F5344CB8AC3E}">
        <p14:creationId xmlns:p14="http://schemas.microsoft.com/office/powerpoint/2010/main" val="3717970893"/>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lang="ru-RU" smtClean="0"/>
              <a:t>Образец заголовка</a:t>
            </a:r>
            <a:endParaRPr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3B7ABE68-3E1F-43D5-B8BA-C72919ACC33E}" type="slidenum">
              <a:rPr lang="ru-RU"/>
              <a:pPr>
                <a:defRPr/>
              </a:pPr>
              <a:t>‹#›</a:t>
            </a:fld>
            <a:endParaRPr lang="ru-RU"/>
          </a:p>
        </p:txBody>
      </p:sp>
    </p:spTree>
    <p:extLst>
      <p:ext uri="{BB962C8B-B14F-4D97-AF65-F5344CB8AC3E}">
        <p14:creationId xmlns:p14="http://schemas.microsoft.com/office/powerpoint/2010/main" val="329414936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CE22616D-3D3E-4B29-904B-8FCACAE208C7}" type="slidenum">
              <a:rPr lang="ru-RU"/>
              <a:pPr>
                <a:defRPr/>
              </a:pPr>
              <a:t>‹#›</a:t>
            </a:fld>
            <a:endParaRPr lang="ru-RU"/>
          </a:p>
        </p:txBody>
      </p:sp>
    </p:spTree>
    <p:extLst>
      <p:ext uri="{BB962C8B-B14F-4D97-AF65-F5344CB8AC3E}">
        <p14:creationId xmlns:p14="http://schemas.microsoft.com/office/powerpoint/2010/main" val="253609662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C284E453-8F73-43AB-A9FA-27E57B19DC4E}" type="slidenum">
              <a:rPr lang="ru-RU"/>
              <a:pPr>
                <a:defRPr/>
              </a:pPr>
              <a:t>‹#›</a:t>
            </a:fld>
            <a:endParaRPr lang="ru-RU"/>
          </a:p>
        </p:txBody>
      </p:sp>
    </p:spTree>
    <p:extLst>
      <p:ext uri="{BB962C8B-B14F-4D97-AF65-F5344CB8AC3E}">
        <p14:creationId xmlns:p14="http://schemas.microsoft.com/office/powerpoint/2010/main" val="100718410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2D105217-21EC-4450-8DA5-57EEDCF228F5}" type="slidenum">
              <a:rPr lang="ru-RU"/>
              <a:pPr>
                <a:defRPr/>
              </a:pPr>
              <a:t>‹#›</a:t>
            </a:fld>
            <a:endParaRPr lang="ru-RU"/>
          </a:p>
        </p:txBody>
      </p:sp>
    </p:spTree>
    <p:extLst>
      <p:ext uri="{BB962C8B-B14F-4D97-AF65-F5344CB8AC3E}">
        <p14:creationId xmlns:p14="http://schemas.microsoft.com/office/powerpoint/2010/main" val="411825054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solidFill>
                <a:srgbClr val="438086"/>
              </a:solidFill>
            </a:endParaRPr>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solidFill>
                <a:srgbClr val="438086"/>
              </a:solidFill>
            </a:endParaRPr>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extLst>
      <p:ext uri="{BB962C8B-B14F-4D97-AF65-F5344CB8AC3E}">
        <p14:creationId xmlns:p14="http://schemas.microsoft.com/office/powerpoint/2010/main" val="2145908408"/>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7813"/>
            <a:ext cx="8229600" cy="584835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69"/>
          <p:cNvSpPr>
            <a:spLocks noGrp="1" noChangeArrowheads="1"/>
          </p:cNvSpPr>
          <p:nvPr>
            <p:ph type="dt" sz="half" idx="10"/>
          </p:nvPr>
        </p:nvSpPr>
        <p:spPr/>
        <p:txBody>
          <a:bodyPr/>
          <a:lstStyle>
            <a:lvl1pPr>
              <a:defRPr/>
            </a:lvl1pPr>
          </a:lstStyle>
          <a:p>
            <a:pPr>
              <a:defRPr/>
            </a:pPr>
            <a:endParaRPr lang="ru-RU">
              <a:solidFill>
                <a:srgbClr val="438086"/>
              </a:solidFill>
            </a:endParaRPr>
          </a:p>
        </p:txBody>
      </p:sp>
      <p:sp>
        <p:nvSpPr>
          <p:cNvPr id="4" name="Rectangle 70"/>
          <p:cNvSpPr>
            <a:spLocks noGrp="1" noChangeArrowheads="1"/>
          </p:cNvSpPr>
          <p:nvPr>
            <p:ph type="ftr" sz="quarter" idx="11"/>
          </p:nvPr>
        </p:nvSpPr>
        <p:spPr/>
        <p:txBody>
          <a:bodyPr/>
          <a:lstStyle>
            <a:lvl1pPr>
              <a:defRPr/>
            </a:lvl1pPr>
          </a:lstStyle>
          <a:p>
            <a:pPr>
              <a:defRPr/>
            </a:pPr>
            <a:endParaRPr lang="ru-RU">
              <a:solidFill>
                <a:srgbClr val="438086"/>
              </a:solidFill>
            </a:endParaRPr>
          </a:p>
        </p:txBody>
      </p:sp>
      <p:sp>
        <p:nvSpPr>
          <p:cNvPr id="5" name="Rectangle 71"/>
          <p:cNvSpPr>
            <a:spLocks noGrp="1" noChangeArrowheads="1"/>
          </p:cNvSpPr>
          <p:nvPr>
            <p:ph type="sldNum" sz="quarter" idx="12"/>
          </p:nvPr>
        </p:nvSpPr>
        <p:spPr/>
        <p:txBody>
          <a:bodyPr/>
          <a:lstStyle>
            <a:lvl1pPr>
              <a:defRPr/>
            </a:lvl1pPr>
          </a:lstStyle>
          <a:p>
            <a:pPr>
              <a:defRPr/>
            </a:pPr>
            <a:fld id="{3D4F5BA5-6F8B-4C75-B631-CEE3A29A94BD}" type="slidenum">
              <a:rPr lang="ru-RU"/>
              <a:pPr>
                <a:defRPr/>
              </a:pPr>
              <a:t>‹#›</a:t>
            </a:fld>
            <a:endParaRPr lang="ru-RU"/>
          </a:p>
        </p:txBody>
      </p:sp>
    </p:spTree>
    <p:extLst>
      <p:ext uri="{BB962C8B-B14F-4D97-AF65-F5344CB8AC3E}">
        <p14:creationId xmlns:p14="http://schemas.microsoft.com/office/powerpoint/2010/main" val="988716706"/>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11" name="Номер слайда 10"/>
          <p:cNvSpPr>
            <a:spLocks noGrp="1"/>
          </p:cNvSpPr>
          <p:nvPr>
            <p:ph type="sldNum" sz="quarter" idx="12"/>
          </p:nvPr>
        </p:nvSpPr>
        <p:spPr/>
        <p:txBody>
          <a:bodyPr/>
          <a:lstStyle>
            <a:extLst/>
          </a:lstStyle>
          <a:p>
            <a:pPr>
              <a:defRPr/>
            </a:pPr>
            <a:fld id="{77C99828-CD66-4A47-8331-CCD3DFBB8FBB}"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15657983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6" name="Номер слайда 5"/>
          <p:cNvSpPr>
            <a:spLocks noGrp="1"/>
          </p:cNvSpPr>
          <p:nvPr>
            <p:ph type="sldNum" sz="quarter" idx="12"/>
          </p:nvPr>
        </p:nvSpPr>
        <p:spPr/>
        <p:txBody>
          <a:bodyPr/>
          <a:lstStyle>
            <a:extLst/>
          </a:lstStyle>
          <a:p>
            <a:pPr>
              <a:defRPr/>
            </a:pPr>
            <a:fld id="{A79B3F28-85DB-42B5-A54B-DA9BC6011CB9}"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1904907235"/>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6" name="Номер слайда 5"/>
          <p:cNvSpPr>
            <a:spLocks noGrp="1"/>
          </p:cNvSpPr>
          <p:nvPr>
            <p:ph type="sldNum" sz="quarter" idx="12"/>
          </p:nvPr>
        </p:nvSpPr>
        <p:spPr/>
        <p:txBody>
          <a:bodyPr/>
          <a:lstStyle>
            <a:extLst/>
          </a:lstStyle>
          <a:p>
            <a:pPr>
              <a:defRPr/>
            </a:pPr>
            <a:fld id="{C7B49DB1-FC87-42A0-A2A0-33B8C6504401}"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234449255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7" name="Номер слайда 6"/>
          <p:cNvSpPr>
            <a:spLocks noGrp="1"/>
          </p:cNvSpPr>
          <p:nvPr>
            <p:ph type="sldNum" sz="quarter" idx="12"/>
          </p:nvPr>
        </p:nvSpPr>
        <p:spPr/>
        <p:txBody>
          <a:bodyPr/>
          <a:lstStyle>
            <a:extLst/>
          </a:lstStyle>
          <a:p>
            <a:pPr>
              <a:defRPr/>
            </a:pPr>
            <a:fld id="{4CFE2A37-2192-4915-A025-9874E449BDBB}"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349937238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9" name="Номер слайда 8"/>
          <p:cNvSpPr>
            <a:spLocks noGrp="1"/>
          </p:cNvSpPr>
          <p:nvPr>
            <p:ph type="sldNum" sz="quarter" idx="12"/>
          </p:nvPr>
        </p:nvSpPr>
        <p:spPr/>
        <p:txBody>
          <a:bodyPr/>
          <a:lstStyle>
            <a:extLst/>
          </a:lstStyle>
          <a:p>
            <a:pPr>
              <a:defRPr/>
            </a:pPr>
            <a:fld id="{F36AB599-CDBF-4A32-9284-0EABFF70572E}"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15554500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5" name="Номер слайда 4"/>
          <p:cNvSpPr>
            <a:spLocks noGrp="1"/>
          </p:cNvSpPr>
          <p:nvPr>
            <p:ph type="sldNum" sz="quarter" idx="12"/>
          </p:nvPr>
        </p:nvSpPr>
        <p:spPr/>
        <p:txBody>
          <a:bodyPr/>
          <a:lstStyle>
            <a:extLst/>
          </a:lstStyle>
          <a:p>
            <a:pPr>
              <a:defRPr/>
            </a:pPr>
            <a:fld id="{4B1C59CF-09C3-4E19-BACA-A30D5735C837}"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9781507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Дата 1"/>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4" name="Номер слайда 3"/>
          <p:cNvSpPr>
            <a:spLocks noGrp="1"/>
          </p:cNvSpPr>
          <p:nvPr>
            <p:ph type="sldNum" sz="quarter" idx="12"/>
          </p:nvPr>
        </p:nvSpPr>
        <p:spPr/>
        <p:txBody>
          <a:bodyPr/>
          <a:lstStyle>
            <a:extLst/>
          </a:lstStyle>
          <a:p>
            <a:pPr>
              <a:defRPr/>
            </a:pPr>
            <a:fld id="{409DF92A-2875-4E55-AE60-C3E6B5E7DC00}"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415047614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7" name="Номер слайда 6"/>
          <p:cNvSpPr>
            <a:spLocks noGrp="1"/>
          </p:cNvSpPr>
          <p:nvPr>
            <p:ph type="sldNum" sz="quarter" idx="12"/>
          </p:nvPr>
        </p:nvSpPr>
        <p:spPr/>
        <p:txBody>
          <a:bodyPr/>
          <a:lstStyle>
            <a:extLst/>
          </a:lstStyle>
          <a:p>
            <a:pPr>
              <a:defRPr/>
            </a:pPr>
            <a:fld id="{3B7ABE68-3E1F-43D5-B8BA-C72919ACC33E}"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399936564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7" name="Номер слайда 6"/>
          <p:cNvSpPr>
            <a:spLocks noGrp="1"/>
          </p:cNvSpPr>
          <p:nvPr>
            <p:ph type="sldNum" sz="quarter" idx="12"/>
          </p:nvPr>
        </p:nvSpPr>
        <p:spPr/>
        <p:txBody>
          <a:bodyPr/>
          <a:lstStyle>
            <a:extLst/>
          </a:lstStyle>
          <a:p>
            <a:pPr>
              <a:defRPr/>
            </a:pPr>
            <a:fld id="{CE22616D-3D3E-4B29-904B-8FCACAE208C7}" type="slidenum">
              <a:rPr lang="ru-RU" smtClean="0">
                <a:solidFill>
                  <a:srgbClr val="E3DED1">
                    <a:shade val="50000"/>
                  </a:srgbClr>
                </a:solidFill>
              </a:rPr>
              <a:pPr>
                <a:defRPr/>
              </a:pPr>
              <a:t>‹#›</a:t>
            </a:fld>
            <a:endParaRPr lang="ru-RU">
              <a:solidFill>
                <a:srgbClr val="E3DED1">
                  <a:shade val="50000"/>
                </a:srgbClr>
              </a:solidFill>
            </a:endParaRPr>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extLst>
      <p:ext uri="{BB962C8B-B14F-4D97-AF65-F5344CB8AC3E}">
        <p14:creationId xmlns:p14="http://schemas.microsoft.com/office/powerpoint/2010/main" val="222546337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6" name="Номер слайда 5"/>
          <p:cNvSpPr>
            <a:spLocks noGrp="1"/>
          </p:cNvSpPr>
          <p:nvPr>
            <p:ph type="sldNum" sz="quarter" idx="12"/>
          </p:nvPr>
        </p:nvSpPr>
        <p:spPr/>
        <p:txBody>
          <a:bodyPr/>
          <a:lstStyle>
            <a:extLst/>
          </a:lstStyle>
          <a:p>
            <a:pPr>
              <a:defRPr/>
            </a:pPr>
            <a:fld id="{C284E453-8F73-43AB-A9FA-27E57B19DC4E}"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341713191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3DED1">
                  <a:shade val="5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3DED1">
                  <a:shade val="50000"/>
                </a:srgbClr>
              </a:solidFill>
            </a:endParaRPr>
          </a:p>
        </p:txBody>
      </p:sp>
      <p:sp>
        <p:nvSpPr>
          <p:cNvPr id="6" name="Номер слайда 5"/>
          <p:cNvSpPr>
            <a:spLocks noGrp="1"/>
          </p:cNvSpPr>
          <p:nvPr>
            <p:ph type="sldNum" sz="quarter" idx="12"/>
          </p:nvPr>
        </p:nvSpPr>
        <p:spPr/>
        <p:txBody>
          <a:bodyPr/>
          <a:lstStyle>
            <a:extLst/>
          </a:lstStyle>
          <a:p>
            <a:pPr>
              <a:defRPr/>
            </a:pPr>
            <a:fld id="{2D105217-21EC-4450-8DA5-57EEDCF228F5}" type="slidenum">
              <a:rPr lang="ru-RU" smtClean="0">
                <a:solidFill>
                  <a:srgbClr val="E3DED1">
                    <a:shade val="50000"/>
                  </a:srgbClr>
                </a:solidFill>
              </a:rPr>
              <a:pPr>
                <a:defRPr/>
              </a:pPr>
              <a:t>‹#›</a:t>
            </a:fld>
            <a:endParaRPr lang="ru-RU">
              <a:solidFill>
                <a:srgbClr val="E3DED1">
                  <a:shade val="50000"/>
                </a:srgbClr>
              </a:solidFill>
            </a:endParaRPr>
          </a:p>
        </p:txBody>
      </p:sp>
    </p:spTree>
    <p:extLst>
      <p:ext uri="{BB962C8B-B14F-4D97-AF65-F5344CB8AC3E}">
        <p14:creationId xmlns:p14="http://schemas.microsoft.com/office/powerpoint/2010/main" val="114274416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 name="Прямоугольник 4"/>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9"/>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11" name="Скругленный прямоугольник 10"/>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12" name="Скругленный прямоугольник 11"/>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3" name="Прямоугольник 12"/>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4" name="Прямоугольник 13"/>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5" name="Прямоугольник 14"/>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6" name="Прямоугольник 15"/>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ru-RU" smtClean="0"/>
              <a:t>Образец заголовка</a:t>
            </a:r>
            <a:endParaRPr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17" name="Дата 27"/>
          <p:cNvSpPr>
            <a:spLocks noGrp="1"/>
          </p:cNvSpPr>
          <p:nvPr>
            <p:ph type="dt" sz="half" idx="10"/>
          </p:nvPr>
        </p:nvSpPr>
        <p:spPr>
          <a:xfrm>
            <a:off x="6705600" y="4206875"/>
            <a:ext cx="960438" cy="457200"/>
          </a:xfrm>
        </p:spPr>
        <p:txBody>
          <a:bodyPr/>
          <a:lstStyle>
            <a:lvl1pPr>
              <a:defRPr/>
            </a:lvl1pPr>
          </a:lstStyle>
          <a:p>
            <a:pPr>
              <a:defRPr/>
            </a:pPr>
            <a:endParaRPr lang="ru-RU">
              <a:solidFill>
                <a:srgbClr val="438086"/>
              </a:solidFill>
            </a:endParaRPr>
          </a:p>
        </p:txBody>
      </p:sp>
      <p:sp>
        <p:nvSpPr>
          <p:cNvPr id="18" name="Нижний колонтитул 16"/>
          <p:cNvSpPr>
            <a:spLocks noGrp="1"/>
          </p:cNvSpPr>
          <p:nvPr>
            <p:ph type="ftr" sz="quarter" idx="11"/>
          </p:nvPr>
        </p:nvSpPr>
        <p:spPr>
          <a:xfrm>
            <a:off x="5410200" y="4205288"/>
            <a:ext cx="1295400" cy="457200"/>
          </a:xfrm>
        </p:spPr>
        <p:txBody>
          <a:bodyPr/>
          <a:lstStyle>
            <a:lvl1pPr>
              <a:defRPr/>
            </a:lvl1pPr>
          </a:lstStyle>
          <a:p>
            <a:pPr>
              <a:defRPr/>
            </a:pPr>
            <a:endParaRPr lang="ru-RU">
              <a:solidFill>
                <a:srgbClr val="438086"/>
              </a:solidFill>
            </a:endParaRPr>
          </a:p>
        </p:txBody>
      </p:sp>
      <p:sp>
        <p:nvSpPr>
          <p:cNvPr id="19" name="Номер слайда 28"/>
          <p:cNvSpPr>
            <a:spLocks noGrp="1"/>
          </p:cNvSpPr>
          <p:nvPr>
            <p:ph type="sldNum" sz="quarter" idx="12"/>
          </p:nvPr>
        </p:nvSpPr>
        <p:spPr>
          <a:xfrm>
            <a:off x="8320088" y="1588"/>
            <a:ext cx="747712" cy="365125"/>
          </a:xfrm>
        </p:spPr>
        <p:txBody>
          <a:bodyPr/>
          <a:lstStyle>
            <a:lvl1pPr algn="r">
              <a:defRPr sz="1800">
                <a:solidFill>
                  <a:schemeClr val="bg1"/>
                </a:solidFill>
              </a:defRPr>
            </a:lvl1pPr>
          </a:lstStyle>
          <a:p>
            <a:pPr>
              <a:defRPr/>
            </a:pPr>
            <a:fld id="{77C99828-CD66-4A47-8331-CCD3DFBB8FBB}" type="slidenum">
              <a:rPr lang="ru-RU">
                <a:solidFill>
                  <a:prstClr val="white"/>
                </a:solidFill>
              </a:rPr>
              <a:pPr>
                <a:defRPr/>
              </a:pPr>
              <a:t>‹#›</a:t>
            </a:fld>
            <a:endParaRPr lang="ru-RU">
              <a:solidFill>
                <a:prstClr val="white"/>
              </a:solidFill>
            </a:endParaRPr>
          </a:p>
        </p:txBody>
      </p:sp>
    </p:spTree>
    <p:extLst>
      <p:ext uri="{BB962C8B-B14F-4D97-AF65-F5344CB8AC3E}">
        <p14:creationId xmlns:p14="http://schemas.microsoft.com/office/powerpoint/2010/main" val="2584938845"/>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A79B3F28-85DB-42B5-A54B-DA9BC6011CB9}" type="slidenum">
              <a:rPr lang="ru-RU"/>
              <a:pPr>
                <a:defRPr/>
              </a:pPr>
              <a:t>‹#›</a:t>
            </a:fld>
            <a:endParaRPr lang="ru-RU"/>
          </a:p>
        </p:txBody>
      </p:sp>
    </p:spTree>
    <p:extLst>
      <p:ext uri="{BB962C8B-B14F-4D97-AF65-F5344CB8AC3E}">
        <p14:creationId xmlns:p14="http://schemas.microsoft.com/office/powerpoint/2010/main" val="871933698"/>
      </p:ext>
    </p:extLst>
  </p:cSld>
  <p:clrMapOvr>
    <a:masterClrMapping/>
  </p:clrMapOvr>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C7B49DB1-FC87-42A0-A2A0-33B8C6504401}" type="slidenum">
              <a:rPr lang="ru-RU"/>
              <a:pPr>
                <a:defRPr/>
              </a:pPr>
              <a:t>‹#›</a:t>
            </a:fld>
            <a:endParaRPr lang="ru-RU"/>
          </a:p>
        </p:txBody>
      </p:sp>
    </p:spTree>
    <p:extLst>
      <p:ext uri="{BB962C8B-B14F-4D97-AF65-F5344CB8AC3E}">
        <p14:creationId xmlns:p14="http://schemas.microsoft.com/office/powerpoint/2010/main" val="4571306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4CFE2A37-2192-4915-A025-9874E449BDBB}" type="slidenum">
              <a:rPr lang="ru-RU"/>
              <a:pPr>
                <a:defRPr/>
              </a:pPr>
              <a:t>‹#›</a:t>
            </a:fld>
            <a:endParaRPr lang="ru-RU"/>
          </a:p>
        </p:txBody>
      </p:sp>
    </p:spTree>
    <p:extLst>
      <p:ext uri="{BB962C8B-B14F-4D97-AF65-F5344CB8AC3E}">
        <p14:creationId xmlns:p14="http://schemas.microsoft.com/office/powerpoint/2010/main" val="4211254969"/>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lstStyle>
            <a:lvl1pPr>
              <a:defRPr sz="4000" b="0" i="0"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5"/>
          <p:cNvSpPr>
            <a:spLocks noGrp="1"/>
          </p:cNvSpPr>
          <p:nvPr>
            <p:ph type="dt" sz="half" idx="10"/>
          </p:nvPr>
        </p:nvSpPr>
        <p:spPr/>
        <p:txBody>
          <a:bodyPr rtlCol="0"/>
          <a:lstStyle>
            <a:lvl1pPr>
              <a:defRPr/>
            </a:lvl1pPr>
          </a:lstStyle>
          <a:p>
            <a:pPr>
              <a:defRPr/>
            </a:pPr>
            <a:endParaRPr lang="ru-RU">
              <a:solidFill>
                <a:srgbClr val="438086"/>
              </a:solidFill>
            </a:endParaRPr>
          </a:p>
        </p:txBody>
      </p:sp>
      <p:sp>
        <p:nvSpPr>
          <p:cNvPr id="8" name="Номер слайда 26"/>
          <p:cNvSpPr>
            <a:spLocks noGrp="1"/>
          </p:cNvSpPr>
          <p:nvPr>
            <p:ph type="sldNum" sz="quarter" idx="11"/>
          </p:nvPr>
        </p:nvSpPr>
        <p:spPr/>
        <p:txBody>
          <a:bodyPr rtlCol="0"/>
          <a:lstStyle>
            <a:lvl1pPr>
              <a:defRPr/>
            </a:lvl1pPr>
          </a:lstStyle>
          <a:p>
            <a:pPr>
              <a:defRPr/>
            </a:pPr>
            <a:fld id="{F36AB599-CDBF-4A32-9284-0EABFF70572E}" type="slidenum">
              <a:rPr lang="ru-RU"/>
              <a:pPr>
                <a:defRPr/>
              </a:pPr>
              <a:t>‹#›</a:t>
            </a:fld>
            <a:endParaRPr lang="ru-RU"/>
          </a:p>
        </p:txBody>
      </p:sp>
      <p:sp>
        <p:nvSpPr>
          <p:cNvPr id="9" name="Нижний колонтитул 27"/>
          <p:cNvSpPr>
            <a:spLocks noGrp="1"/>
          </p:cNvSpPr>
          <p:nvPr>
            <p:ph type="ftr" sz="quarter" idx="12"/>
          </p:nvPr>
        </p:nvSpPr>
        <p:spPr/>
        <p:txBody>
          <a:bodyPr rtlCol="0"/>
          <a:lstStyle>
            <a:lvl1pPr>
              <a:defRPr/>
            </a:lvl1pPr>
          </a:lstStyle>
          <a:p>
            <a:pPr>
              <a:defRPr/>
            </a:pPr>
            <a:endParaRPr lang="ru-RU">
              <a:solidFill>
                <a:srgbClr val="438086"/>
              </a:solidFill>
            </a:endParaRPr>
          </a:p>
        </p:txBody>
      </p:sp>
    </p:spTree>
    <p:extLst>
      <p:ext uri="{BB962C8B-B14F-4D97-AF65-F5344CB8AC3E}">
        <p14:creationId xmlns:p14="http://schemas.microsoft.com/office/powerpoint/2010/main" val="220920973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lstStyle>
            <a:lvl1pPr>
              <a:defRPr sz="4000">
                <a:solidFill>
                  <a:schemeClr val="tx2"/>
                </a:solidFill>
              </a:defRPr>
            </a:lvl1pPr>
          </a:lstStyle>
          <a:p>
            <a:r>
              <a:rPr lang="ru-RU" smtClean="0"/>
              <a:t>Образец заголовка</a:t>
            </a:r>
            <a:endParaRPr lang="en-US"/>
          </a:p>
        </p:txBody>
      </p:sp>
      <p:sp>
        <p:nvSpPr>
          <p:cNvPr id="3" name="Дата 2"/>
          <p:cNvSpPr>
            <a:spLocks noGrp="1"/>
          </p:cNvSpPr>
          <p:nvPr>
            <p:ph type="dt" sz="half" idx="10"/>
          </p:nvPr>
        </p:nvSpPr>
        <p:spPr>
          <a:xfrm>
            <a:off x="6583363" y="612775"/>
            <a:ext cx="957262" cy="457200"/>
          </a:xfrm>
        </p:spPr>
        <p:txBody>
          <a:bodyPr/>
          <a:lstStyle>
            <a:lvl1pPr>
              <a:defRPr/>
            </a:lvl1pPr>
          </a:lstStyle>
          <a:p>
            <a:pPr>
              <a:defRPr/>
            </a:pPr>
            <a:endParaRPr lang="ru-RU">
              <a:solidFill>
                <a:srgbClr val="438086"/>
              </a:solidFill>
            </a:endParaRPr>
          </a:p>
        </p:txBody>
      </p:sp>
      <p:sp>
        <p:nvSpPr>
          <p:cNvPr id="4" name="Нижний колонтитул 3"/>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5" name="Номер слайда 4"/>
          <p:cNvSpPr>
            <a:spLocks noGrp="1"/>
          </p:cNvSpPr>
          <p:nvPr>
            <p:ph type="sldNum" sz="quarter" idx="12"/>
          </p:nvPr>
        </p:nvSpPr>
        <p:spPr/>
        <p:txBody>
          <a:bodyPr/>
          <a:lstStyle>
            <a:lvl1pPr>
              <a:defRPr/>
            </a:lvl1pPr>
          </a:lstStyle>
          <a:p>
            <a:pPr>
              <a:defRPr/>
            </a:pPr>
            <a:fld id="{4B1C59CF-09C3-4E19-BACA-A30D5735C837}" type="slidenum">
              <a:rPr lang="ru-RU"/>
              <a:pPr>
                <a:defRPr/>
              </a:pPr>
              <a:t>‹#›</a:t>
            </a:fld>
            <a:endParaRPr lang="ru-RU"/>
          </a:p>
        </p:txBody>
      </p:sp>
    </p:spTree>
    <p:extLst>
      <p:ext uri="{BB962C8B-B14F-4D97-AF65-F5344CB8AC3E}">
        <p14:creationId xmlns:p14="http://schemas.microsoft.com/office/powerpoint/2010/main" val="143991426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4" name="Номер слайда 22"/>
          <p:cNvSpPr>
            <a:spLocks noGrp="1"/>
          </p:cNvSpPr>
          <p:nvPr>
            <p:ph type="sldNum" sz="quarter" idx="12"/>
          </p:nvPr>
        </p:nvSpPr>
        <p:spPr/>
        <p:txBody>
          <a:bodyPr/>
          <a:lstStyle>
            <a:lvl1pPr>
              <a:defRPr/>
            </a:lvl1pPr>
          </a:lstStyle>
          <a:p>
            <a:pPr>
              <a:defRPr/>
            </a:pPr>
            <a:fld id="{409DF92A-2875-4E55-AE60-C3E6B5E7DC00}" type="slidenum">
              <a:rPr lang="ru-RU"/>
              <a:pPr>
                <a:defRPr/>
              </a:pPr>
              <a:t>‹#›</a:t>
            </a:fld>
            <a:endParaRPr lang="ru-RU"/>
          </a:p>
        </p:txBody>
      </p:sp>
    </p:spTree>
    <p:extLst>
      <p:ext uri="{BB962C8B-B14F-4D97-AF65-F5344CB8AC3E}">
        <p14:creationId xmlns:p14="http://schemas.microsoft.com/office/powerpoint/2010/main" val="2671970929"/>
      </p:ext>
    </p:extLst>
  </p:cSld>
  <p:clrMapOvr>
    <a:masterClrMapping/>
  </p:clrMapOvr>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lang="ru-RU" smtClean="0"/>
              <a:t>Образец заголовка</a:t>
            </a:r>
            <a:endParaRPr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3B7ABE68-3E1F-43D5-B8BA-C72919ACC33E}" type="slidenum">
              <a:rPr lang="ru-RU"/>
              <a:pPr>
                <a:defRPr/>
              </a:pPr>
              <a:t>‹#›</a:t>
            </a:fld>
            <a:endParaRPr lang="ru-RU"/>
          </a:p>
        </p:txBody>
      </p:sp>
    </p:spTree>
    <p:extLst>
      <p:ext uri="{BB962C8B-B14F-4D97-AF65-F5344CB8AC3E}">
        <p14:creationId xmlns:p14="http://schemas.microsoft.com/office/powerpoint/2010/main" val="214211149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7" name="Номер слайда 22"/>
          <p:cNvSpPr>
            <a:spLocks noGrp="1"/>
          </p:cNvSpPr>
          <p:nvPr>
            <p:ph type="sldNum" sz="quarter" idx="12"/>
          </p:nvPr>
        </p:nvSpPr>
        <p:spPr/>
        <p:txBody>
          <a:bodyPr/>
          <a:lstStyle>
            <a:lvl1pPr>
              <a:defRPr/>
            </a:lvl1pPr>
          </a:lstStyle>
          <a:p>
            <a:pPr>
              <a:defRPr/>
            </a:pPr>
            <a:fld id="{CE22616D-3D3E-4B29-904B-8FCACAE208C7}" type="slidenum">
              <a:rPr lang="ru-RU"/>
              <a:pPr>
                <a:defRPr/>
              </a:pPr>
              <a:t>‹#›</a:t>
            </a:fld>
            <a:endParaRPr lang="ru-RU"/>
          </a:p>
        </p:txBody>
      </p:sp>
    </p:spTree>
    <p:extLst>
      <p:ext uri="{BB962C8B-B14F-4D97-AF65-F5344CB8AC3E}">
        <p14:creationId xmlns:p14="http://schemas.microsoft.com/office/powerpoint/2010/main" val="65803357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C284E453-8F73-43AB-A9FA-27E57B19DC4E}" type="slidenum">
              <a:rPr lang="ru-RU"/>
              <a:pPr>
                <a:defRPr/>
              </a:pPr>
              <a:t>‹#›</a:t>
            </a:fld>
            <a:endParaRPr lang="ru-RU"/>
          </a:p>
        </p:txBody>
      </p:sp>
    </p:spTree>
    <p:extLst>
      <p:ext uri="{BB962C8B-B14F-4D97-AF65-F5344CB8AC3E}">
        <p14:creationId xmlns:p14="http://schemas.microsoft.com/office/powerpoint/2010/main" val="195646331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438086"/>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438086"/>
              </a:solidFill>
            </a:endParaRPr>
          </a:p>
        </p:txBody>
      </p:sp>
      <p:sp>
        <p:nvSpPr>
          <p:cNvPr id="6" name="Номер слайда 22"/>
          <p:cNvSpPr>
            <a:spLocks noGrp="1"/>
          </p:cNvSpPr>
          <p:nvPr>
            <p:ph type="sldNum" sz="quarter" idx="12"/>
          </p:nvPr>
        </p:nvSpPr>
        <p:spPr/>
        <p:txBody>
          <a:bodyPr/>
          <a:lstStyle>
            <a:lvl1pPr>
              <a:defRPr/>
            </a:lvl1pPr>
          </a:lstStyle>
          <a:p>
            <a:pPr>
              <a:defRPr/>
            </a:pPr>
            <a:fld id="{2D105217-21EC-4450-8DA5-57EEDCF228F5}" type="slidenum">
              <a:rPr lang="ru-RU"/>
              <a:pPr>
                <a:defRPr/>
              </a:pPr>
              <a:t>‹#›</a:t>
            </a:fld>
            <a:endParaRPr lang="ru-RU"/>
          </a:p>
        </p:txBody>
      </p:sp>
    </p:spTree>
    <p:extLst>
      <p:ext uri="{BB962C8B-B14F-4D97-AF65-F5344CB8AC3E}">
        <p14:creationId xmlns:p14="http://schemas.microsoft.com/office/powerpoint/2010/main" val="76818343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solidFill>
                <a:srgbClr val="438086"/>
              </a:solidFill>
            </a:endParaRPr>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solidFill>
                <a:srgbClr val="438086"/>
              </a:solidFill>
            </a:endParaRPr>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extLst>
      <p:ext uri="{BB962C8B-B14F-4D97-AF65-F5344CB8AC3E}">
        <p14:creationId xmlns:p14="http://schemas.microsoft.com/office/powerpoint/2010/main" val="2443793951"/>
      </p:ext>
    </p:extLst>
  </p:cSld>
  <p:clrMapOvr>
    <a:masterClrMapping/>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7813"/>
            <a:ext cx="8229600" cy="584835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69"/>
          <p:cNvSpPr>
            <a:spLocks noGrp="1" noChangeArrowheads="1"/>
          </p:cNvSpPr>
          <p:nvPr>
            <p:ph type="dt" sz="half" idx="10"/>
          </p:nvPr>
        </p:nvSpPr>
        <p:spPr/>
        <p:txBody>
          <a:bodyPr/>
          <a:lstStyle>
            <a:lvl1pPr>
              <a:defRPr/>
            </a:lvl1pPr>
          </a:lstStyle>
          <a:p>
            <a:pPr>
              <a:defRPr/>
            </a:pPr>
            <a:endParaRPr lang="ru-RU">
              <a:solidFill>
                <a:srgbClr val="438086"/>
              </a:solidFill>
            </a:endParaRPr>
          </a:p>
        </p:txBody>
      </p:sp>
      <p:sp>
        <p:nvSpPr>
          <p:cNvPr id="4" name="Rectangle 70"/>
          <p:cNvSpPr>
            <a:spLocks noGrp="1" noChangeArrowheads="1"/>
          </p:cNvSpPr>
          <p:nvPr>
            <p:ph type="ftr" sz="quarter" idx="11"/>
          </p:nvPr>
        </p:nvSpPr>
        <p:spPr/>
        <p:txBody>
          <a:bodyPr/>
          <a:lstStyle>
            <a:lvl1pPr>
              <a:defRPr/>
            </a:lvl1pPr>
          </a:lstStyle>
          <a:p>
            <a:pPr>
              <a:defRPr/>
            </a:pPr>
            <a:endParaRPr lang="ru-RU">
              <a:solidFill>
                <a:srgbClr val="438086"/>
              </a:solidFill>
            </a:endParaRPr>
          </a:p>
        </p:txBody>
      </p:sp>
      <p:sp>
        <p:nvSpPr>
          <p:cNvPr id="5" name="Rectangle 71"/>
          <p:cNvSpPr>
            <a:spLocks noGrp="1" noChangeArrowheads="1"/>
          </p:cNvSpPr>
          <p:nvPr>
            <p:ph type="sldNum" sz="quarter" idx="12"/>
          </p:nvPr>
        </p:nvSpPr>
        <p:spPr/>
        <p:txBody>
          <a:bodyPr/>
          <a:lstStyle>
            <a:lvl1pPr>
              <a:defRPr/>
            </a:lvl1pPr>
          </a:lstStyle>
          <a:p>
            <a:pPr>
              <a:defRPr/>
            </a:pPr>
            <a:fld id="{3D4F5BA5-6F8B-4C75-B631-CEE3A29A94BD}" type="slidenum">
              <a:rPr lang="ru-RU"/>
              <a:pPr>
                <a:defRPr/>
              </a:pPr>
              <a:t>‹#›</a:t>
            </a:fld>
            <a:endParaRPr lang="ru-RU"/>
          </a:p>
        </p:txBody>
      </p:sp>
    </p:spTree>
    <p:extLst>
      <p:ext uri="{BB962C8B-B14F-4D97-AF65-F5344CB8AC3E}">
        <p14:creationId xmlns:p14="http://schemas.microsoft.com/office/powerpoint/2010/main" val="2368887920"/>
      </p:ext>
    </p:extLst>
  </p:cSld>
  <p:clrMapOvr>
    <a:masterClrMapping/>
  </p:clrMapOvr>
  <p:timing>
    <p:tnLst>
      <p:par>
        <p:cTn id="1" dur="indefinite" restart="never" nodeType="tmRoot"/>
      </p:par>
    </p:tn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EECE1">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EECE1">
                  <a:shade val="90000"/>
                </a:srgbClr>
              </a:solidFill>
            </a:endParaRPr>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val="1200300574"/>
      </p:ext>
    </p:extLst>
  </p:cSld>
  <p:clrMapOvr>
    <a:overrideClrMapping bg1="dk1" tx1="lt1" bg2="dk2" tx2="lt2" accent1="accent1" accent2="accent2" accent3="accent3" accent4="accent4" accent5="accent5" accent6="accent6" hlink="hlink" folHlink="folHlink"/>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1257361327"/>
      </p:ext>
    </p:extLst>
  </p:cSld>
  <p:clrMapOvr>
    <a:masterClrMapping/>
  </p:clrMapOvr>
  <p:timing>
    <p:tnLst>
      <p:par>
        <p:cTn id="1" dur="indefinite" restart="never" nodeType="tmRoot"/>
      </p:par>
    </p:tn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EECE1">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EECE1">
                  <a:shade val="9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val="2334524720"/>
      </p:ext>
    </p:extLst>
  </p:cSld>
  <p:clrMapOvr>
    <a:overrideClrMapping bg1="dk1" tx1="lt1" bg2="dk2" tx2="lt2" accent1="accent1" accent2="accent2" accent3="accent3" accent4="accent4" accent5="accent5" accent6="accent6" hlink="hlink" folHlink="folHlink"/>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365322746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1F497D">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1F497D">
                  <a:shade val="9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338052360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1F497D">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1F497D">
                  <a:shade val="9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395459735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1F497D">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1F497D">
                  <a:shade val="9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4305485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336318581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solidFill>
                  <a:srgbClr val="1F497D">
                    <a:shade val="90000"/>
                  </a:srgbClr>
                </a:solidFill>
              </a:rPr>
              <a:pPr>
                <a:defRPr/>
              </a:pPr>
              <a:t>‹#›</a:t>
            </a:fld>
            <a:endParaRPr lang="ru-RU">
              <a:solidFill>
                <a:srgbClr val="1F497D">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227972117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57400703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167082736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41405660"/>
      </p:ext>
    </p:extLst>
  </p:cSld>
  <p:clrMapOvr>
    <a:masterClrMapping/>
  </p:clrMapOvr>
  <p:timing>
    <p:tnLst>
      <p:par>
        <p:cTn id="1" dur="indefinite" restart="never" nodeType="tmRoot"/>
      </p:par>
    </p:tn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48321308"/>
      </p:ext>
    </p:extLst>
  </p:cSld>
  <p:clrMapOvr>
    <a:masterClrMapping/>
  </p:clrMapOvr>
  <p:timing>
    <p:tnLst>
      <p:par>
        <p:cTn id="1" dur="indefinite" restart="never" nodeType="tmRoot"/>
      </p:par>
    </p:tnLst>
  </p:timing>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54809205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577930000"/>
      </p:ext>
    </p:extLst>
  </p:cSld>
  <p:clrMapOvr>
    <a:masterClrMapping/>
  </p:clrMapOvr>
  <p:timing>
    <p:tnLst>
      <p:par>
        <p:cTn id="1" dur="indefinite" restart="never" nodeType="tmRoot"/>
      </p:par>
    </p:tn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10391899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69511394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29613522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17748237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66273777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72432956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05057980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20380127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150913364"/>
      </p:ext>
    </p:extLst>
  </p:cSld>
  <p:clrMapOvr>
    <a:masterClrMapping/>
  </p:clrMapOvr>
  <p:timing>
    <p:tnLst>
      <p:par>
        <p:cTn id="1" dur="indefinite" restart="never" nodeType="tmRoot"/>
      </p:par>
    </p:tn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3939201800"/>
      </p:ext>
    </p:extLst>
  </p:cSld>
  <p:clrMapOvr>
    <a:overrideClrMapping bg1="dk1" tx1="lt1" bg2="dk2" tx2="lt2" accent1="accent1" accent2="accent2" accent3="accent3" accent4="accent4" accent5="accent5" accent6="accent6" hlink="hlink" folHlink="folHlink"/>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315708349"/>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08031765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01583261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76424140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52772579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419995608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066841480"/>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456575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7.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theme" Target="../theme/theme7.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1.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theme" Target="../theme/theme9.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2.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theme" Target="../theme/theme10.xml"/><Relationship Id="rId2" Type="http://schemas.openxmlformats.org/officeDocument/2006/relationships/slideLayout" Target="../slideLayouts/slideLayout106.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3.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theme" Target="../theme/theme11.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18900000" scaled="1"/>
        </a:gradFill>
        <a:effectLst/>
      </p:bgPr>
    </p:bg>
    <p:spTree>
      <p:nvGrpSpPr>
        <p:cNvPr id="1" name=""/>
        <p:cNvGrpSpPr/>
        <p:nvPr/>
      </p:nvGrpSpPr>
      <p:grpSpPr>
        <a:xfrm>
          <a:off x="0" y="0"/>
          <a:ext cx="0" cy="0"/>
          <a:chOff x="0" y="0"/>
          <a:chExt cx="0" cy="0"/>
        </a:xfrm>
      </p:grpSpPr>
      <p:grpSp>
        <p:nvGrpSpPr>
          <p:cNvPr id="286722" name="Group 2"/>
          <p:cNvGrpSpPr>
            <a:grpSpLocks/>
          </p:cNvGrpSpPr>
          <p:nvPr/>
        </p:nvGrpSpPr>
        <p:grpSpPr bwMode="auto">
          <a:xfrm>
            <a:off x="0" y="0"/>
            <a:ext cx="9140825" cy="6851650"/>
            <a:chOff x="0" y="0"/>
            <a:chExt cx="5758" cy="4316"/>
          </a:xfrm>
        </p:grpSpPr>
        <p:sp>
          <p:nvSpPr>
            <p:cNvPr id="286723" name="Freeform 3"/>
            <p:cNvSpPr>
              <a:spLocks/>
            </p:cNvSpPr>
            <p:nvPr/>
          </p:nvSpPr>
          <p:spPr bwMode="hidden">
            <a:xfrm>
              <a:off x="1812" y="2811"/>
              <a:ext cx="3946" cy="1505"/>
            </a:xfrm>
            <a:custGeom>
              <a:avLst/>
              <a:gdLst/>
              <a:ahLst/>
              <a:cxnLst>
                <a:cxn ang="0">
                  <a:pos x="149" y="1505"/>
                </a:cxn>
                <a:cxn ang="0">
                  <a:pos x="687" y="1331"/>
                </a:cxn>
                <a:cxn ang="0">
                  <a:pos x="1213" y="1157"/>
                </a:cxn>
                <a:cxn ang="0">
                  <a:pos x="1728" y="977"/>
                </a:cxn>
                <a:cxn ang="0">
                  <a:pos x="2218" y="792"/>
                </a:cxn>
                <a:cxn ang="0">
                  <a:pos x="2457" y="696"/>
                </a:cxn>
                <a:cxn ang="0">
                  <a:pos x="2690" y="606"/>
                </a:cxn>
                <a:cxn ang="0">
                  <a:pos x="2918" y="510"/>
                </a:cxn>
                <a:cxn ang="0">
                  <a:pos x="3139" y="420"/>
                </a:cxn>
                <a:cxn ang="0">
                  <a:pos x="3348" y="324"/>
                </a:cxn>
                <a:cxn ang="0">
                  <a:pos x="3551" y="234"/>
                </a:cxn>
                <a:cxn ang="0">
                  <a:pos x="3749" y="138"/>
                </a:cxn>
                <a:cxn ang="0">
                  <a:pos x="3934" y="48"/>
                </a:cxn>
                <a:cxn ang="0">
                  <a:pos x="3934" y="0"/>
                </a:cxn>
                <a:cxn ang="0">
                  <a:pos x="3743" y="96"/>
                </a:cxn>
                <a:cxn ang="0">
                  <a:pos x="3539" y="192"/>
                </a:cxn>
                <a:cxn ang="0">
                  <a:pos x="3330" y="288"/>
                </a:cxn>
                <a:cxn ang="0">
                  <a:pos x="3115" y="384"/>
                </a:cxn>
                <a:cxn ang="0">
                  <a:pos x="2888" y="480"/>
                </a:cxn>
                <a:cxn ang="0">
                  <a:pos x="2654" y="576"/>
                </a:cxn>
                <a:cxn ang="0">
                  <a:pos x="2409" y="672"/>
                </a:cxn>
                <a:cxn ang="0">
                  <a:pos x="2164" y="768"/>
                </a:cxn>
                <a:cxn ang="0">
                  <a:pos x="1907" y="864"/>
                </a:cxn>
                <a:cxn ang="0">
                  <a:pos x="1650" y="960"/>
                </a:cxn>
                <a:cxn ang="0">
                  <a:pos x="1112" y="1145"/>
                </a:cxn>
                <a:cxn ang="0">
                  <a:pos x="562" y="1331"/>
                </a:cxn>
                <a:cxn ang="0">
                  <a:pos x="0" y="1505"/>
                </a:cxn>
                <a:cxn ang="0">
                  <a:pos x="149" y="1505"/>
                </a:cxn>
                <a:cxn ang="0">
                  <a:pos x="149" y="1505"/>
                </a:cxn>
              </a:cxnLst>
              <a:rect l="0" t="0" r="r" b="b"/>
              <a:pathLst>
                <a:path w="3934" h="1505">
                  <a:moveTo>
                    <a:pt x="149" y="1505"/>
                  </a:moveTo>
                  <a:lnTo>
                    <a:pt x="687" y="1331"/>
                  </a:lnTo>
                  <a:lnTo>
                    <a:pt x="1213" y="1157"/>
                  </a:lnTo>
                  <a:lnTo>
                    <a:pt x="1728" y="977"/>
                  </a:lnTo>
                  <a:lnTo>
                    <a:pt x="2218" y="792"/>
                  </a:lnTo>
                  <a:lnTo>
                    <a:pt x="2457" y="696"/>
                  </a:lnTo>
                  <a:lnTo>
                    <a:pt x="2690" y="606"/>
                  </a:lnTo>
                  <a:lnTo>
                    <a:pt x="2918" y="510"/>
                  </a:lnTo>
                  <a:lnTo>
                    <a:pt x="3139" y="420"/>
                  </a:lnTo>
                  <a:lnTo>
                    <a:pt x="3348" y="324"/>
                  </a:lnTo>
                  <a:lnTo>
                    <a:pt x="3551" y="234"/>
                  </a:lnTo>
                  <a:lnTo>
                    <a:pt x="3749" y="138"/>
                  </a:lnTo>
                  <a:lnTo>
                    <a:pt x="3934" y="48"/>
                  </a:lnTo>
                  <a:lnTo>
                    <a:pt x="3934" y="0"/>
                  </a:lnTo>
                  <a:lnTo>
                    <a:pt x="3743" y="96"/>
                  </a:lnTo>
                  <a:lnTo>
                    <a:pt x="3539" y="192"/>
                  </a:lnTo>
                  <a:lnTo>
                    <a:pt x="3330" y="288"/>
                  </a:lnTo>
                  <a:lnTo>
                    <a:pt x="3115" y="384"/>
                  </a:lnTo>
                  <a:lnTo>
                    <a:pt x="2888" y="480"/>
                  </a:lnTo>
                  <a:lnTo>
                    <a:pt x="2654" y="576"/>
                  </a:lnTo>
                  <a:lnTo>
                    <a:pt x="2409" y="672"/>
                  </a:lnTo>
                  <a:lnTo>
                    <a:pt x="2164" y="768"/>
                  </a:lnTo>
                  <a:lnTo>
                    <a:pt x="1907" y="864"/>
                  </a:lnTo>
                  <a:lnTo>
                    <a:pt x="1650" y="960"/>
                  </a:lnTo>
                  <a:lnTo>
                    <a:pt x="1112" y="1145"/>
                  </a:lnTo>
                  <a:lnTo>
                    <a:pt x="562" y="1331"/>
                  </a:lnTo>
                  <a:lnTo>
                    <a:pt x="0" y="1505"/>
                  </a:lnTo>
                  <a:lnTo>
                    <a:pt x="149" y="1505"/>
                  </a:lnTo>
                  <a:lnTo>
                    <a:pt x="149" y="150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4" name="Freeform 4"/>
            <p:cNvSpPr>
              <a:spLocks/>
            </p:cNvSpPr>
            <p:nvPr/>
          </p:nvSpPr>
          <p:spPr bwMode="hidden">
            <a:xfrm>
              <a:off x="4025" y="3627"/>
              <a:ext cx="1733" cy="689"/>
            </a:xfrm>
            <a:custGeom>
              <a:avLst/>
              <a:gdLst/>
              <a:ahLst/>
              <a:cxnLst>
                <a:cxn ang="0">
                  <a:pos x="132" y="689"/>
                </a:cxn>
                <a:cxn ang="0">
                  <a:pos x="550" y="527"/>
                </a:cxn>
                <a:cxn ang="0">
                  <a:pos x="963" y="365"/>
                </a:cxn>
                <a:cxn ang="0">
                  <a:pos x="1160" y="287"/>
                </a:cxn>
                <a:cxn ang="0">
                  <a:pos x="1357" y="203"/>
                </a:cxn>
                <a:cxn ang="0">
                  <a:pos x="1549" y="126"/>
                </a:cxn>
                <a:cxn ang="0">
                  <a:pos x="1728" y="48"/>
                </a:cxn>
                <a:cxn ang="0">
                  <a:pos x="1728" y="0"/>
                </a:cxn>
                <a:cxn ang="0">
                  <a:pos x="1531" y="84"/>
                </a:cxn>
                <a:cxn ang="0">
                  <a:pos x="1327" y="167"/>
                </a:cxn>
                <a:cxn ang="0">
                  <a:pos x="1118" y="257"/>
                </a:cxn>
                <a:cxn ang="0">
                  <a:pos x="903" y="341"/>
                </a:cxn>
                <a:cxn ang="0">
                  <a:pos x="454" y="515"/>
                </a:cxn>
                <a:cxn ang="0">
                  <a:pos x="0" y="689"/>
                </a:cxn>
                <a:cxn ang="0">
                  <a:pos x="132" y="689"/>
                </a:cxn>
                <a:cxn ang="0">
                  <a:pos x="132" y="689"/>
                </a:cxn>
              </a:cxnLst>
              <a:rect l="0" t="0" r="r" b="b"/>
              <a:pathLst>
                <a:path w="1728" h="689">
                  <a:moveTo>
                    <a:pt x="132" y="689"/>
                  </a:moveTo>
                  <a:lnTo>
                    <a:pt x="550" y="527"/>
                  </a:lnTo>
                  <a:lnTo>
                    <a:pt x="963" y="365"/>
                  </a:lnTo>
                  <a:lnTo>
                    <a:pt x="1160" y="287"/>
                  </a:lnTo>
                  <a:lnTo>
                    <a:pt x="1357" y="203"/>
                  </a:lnTo>
                  <a:lnTo>
                    <a:pt x="1549" y="126"/>
                  </a:lnTo>
                  <a:lnTo>
                    <a:pt x="1728" y="48"/>
                  </a:lnTo>
                  <a:lnTo>
                    <a:pt x="1728" y="0"/>
                  </a:lnTo>
                  <a:lnTo>
                    <a:pt x="1531" y="84"/>
                  </a:lnTo>
                  <a:lnTo>
                    <a:pt x="1327" y="167"/>
                  </a:lnTo>
                  <a:lnTo>
                    <a:pt x="1118" y="257"/>
                  </a:lnTo>
                  <a:lnTo>
                    <a:pt x="903" y="341"/>
                  </a:lnTo>
                  <a:lnTo>
                    <a:pt x="454" y="515"/>
                  </a:lnTo>
                  <a:lnTo>
                    <a:pt x="0" y="689"/>
                  </a:lnTo>
                  <a:lnTo>
                    <a:pt x="132" y="689"/>
                  </a:lnTo>
                  <a:lnTo>
                    <a:pt x="132" y="68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5" name="Freeform 5"/>
            <p:cNvSpPr>
              <a:spLocks/>
            </p:cNvSpPr>
            <p:nvPr/>
          </p:nvSpPr>
          <p:spPr bwMode="hidden">
            <a:xfrm>
              <a:off x="0" y="0"/>
              <a:ext cx="5578" cy="3447"/>
            </a:xfrm>
            <a:custGeom>
              <a:avLst/>
              <a:gdLst/>
              <a:ahLst/>
              <a:cxnLst>
                <a:cxn ang="0">
                  <a:pos x="5561" y="929"/>
                </a:cxn>
                <a:cxn ang="0">
                  <a:pos x="5537" y="773"/>
                </a:cxn>
                <a:cxn ang="0">
                  <a:pos x="5453" y="629"/>
                </a:cxn>
                <a:cxn ang="0">
                  <a:pos x="5327" y="492"/>
                </a:cxn>
                <a:cxn ang="0">
                  <a:pos x="5148" y="366"/>
                </a:cxn>
                <a:cxn ang="0">
                  <a:pos x="4921" y="252"/>
                </a:cxn>
                <a:cxn ang="0">
                  <a:pos x="4652" y="144"/>
                </a:cxn>
                <a:cxn ang="0">
                  <a:pos x="4341" y="48"/>
                </a:cxn>
                <a:cxn ang="0">
                  <a:pos x="4000" y="0"/>
                </a:cxn>
                <a:cxn ang="0">
                  <a:pos x="4359" y="90"/>
                </a:cxn>
                <a:cxn ang="0">
                  <a:pos x="4670" y="192"/>
                </a:cxn>
                <a:cxn ang="0">
                  <a:pos x="4933" y="306"/>
                </a:cxn>
                <a:cxn ang="0">
                  <a:pos x="5148" y="426"/>
                </a:cxn>
                <a:cxn ang="0">
                  <a:pos x="5315" y="557"/>
                </a:cxn>
                <a:cxn ang="0">
                  <a:pos x="5429" y="701"/>
                </a:cxn>
                <a:cxn ang="0">
                  <a:pos x="5489" y="851"/>
                </a:cxn>
                <a:cxn ang="0">
                  <a:pos x="5489" y="1013"/>
                </a:cxn>
                <a:cxn ang="0">
                  <a:pos x="5441" y="1163"/>
                </a:cxn>
                <a:cxn ang="0">
                  <a:pos x="5345" y="1319"/>
                </a:cxn>
                <a:cxn ang="0">
                  <a:pos x="5202" y="1475"/>
                </a:cxn>
                <a:cxn ang="0">
                  <a:pos x="5017" y="1630"/>
                </a:cxn>
                <a:cxn ang="0">
                  <a:pos x="4789" y="1786"/>
                </a:cxn>
                <a:cxn ang="0">
                  <a:pos x="4526" y="1948"/>
                </a:cxn>
                <a:cxn ang="0">
                  <a:pos x="4215" y="2104"/>
                </a:cxn>
                <a:cxn ang="0">
                  <a:pos x="3875" y="2260"/>
                </a:cxn>
                <a:cxn ang="0">
                  <a:pos x="3498" y="2416"/>
                </a:cxn>
                <a:cxn ang="0">
                  <a:pos x="3085" y="2566"/>
                </a:cxn>
                <a:cxn ang="0">
                  <a:pos x="2643" y="2715"/>
                </a:cxn>
                <a:cxn ang="0">
                  <a:pos x="2164" y="2865"/>
                </a:cxn>
                <a:cxn ang="0">
                  <a:pos x="1662" y="3009"/>
                </a:cxn>
                <a:cxn ang="0">
                  <a:pos x="1136" y="3147"/>
                </a:cxn>
                <a:cxn ang="0">
                  <a:pos x="580" y="3279"/>
                </a:cxn>
                <a:cxn ang="0">
                  <a:pos x="0" y="3447"/>
                </a:cxn>
                <a:cxn ang="0">
                  <a:pos x="867" y="3249"/>
                </a:cxn>
                <a:cxn ang="0">
                  <a:pos x="1417" y="3105"/>
                </a:cxn>
                <a:cxn ang="0">
                  <a:pos x="1937" y="2961"/>
                </a:cxn>
                <a:cxn ang="0">
                  <a:pos x="2434" y="2817"/>
                </a:cxn>
                <a:cxn ang="0">
                  <a:pos x="2900" y="2668"/>
                </a:cxn>
                <a:cxn ang="0">
                  <a:pos x="3330" y="2512"/>
                </a:cxn>
                <a:cxn ang="0">
                  <a:pos x="3731" y="2356"/>
                </a:cxn>
                <a:cxn ang="0">
                  <a:pos x="4096" y="2200"/>
                </a:cxn>
                <a:cxn ang="0">
                  <a:pos x="4425" y="2038"/>
                </a:cxn>
                <a:cxn ang="0">
                  <a:pos x="4718" y="1876"/>
                </a:cxn>
                <a:cxn ang="0">
                  <a:pos x="4969" y="1720"/>
                </a:cxn>
                <a:cxn ang="0">
                  <a:pos x="5178" y="1559"/>
                </a:cxn>
                <a:cxn ang="0">
                  <a:pos x="5339" y="1397"/>
                </a:cxn>
                <a:cxn ang="0">
                  <a:pos x="5459" y="1241"/>
                </a:cxn>
                <a:cxn ang="0">
                  <a:pos x="5537" y="1085"/>
                </a:cxn>
                <a:cxn ang="0">
                  <a:pos x="5555" y="1007"/>
                </a:cxn>
              </a:cxnLst>
              <a:rect l="0" t="0" r="r" b="b"/>
              <a:pathLst>
                <a:path w="5561" h="3447">
                  <a:moveTo>
                    <a:pt x="5555" y="1007"/>
                  </a:moveTo>
                  <a:lnTo>
                    <a:pt x="5561" y="929"/>
                  </a:lnTo>
                  <a:lnTo>
                    <a:pt x="5555" y="851"/>
                  </a:lnTo>
                  <a:lnTo>
                    <a:pt x="5537" y="773"/>
                  </a:lnTo>
                  <a:lnTo>
                    <a:pt x="5501" y="701"/>
                  </a:lnTo>
                  <a:lnTo>
                    <a:pt x="5453" y="629"/>
                  </a:lnTo>
                  <a:lnTo>
                    <a:pt x="5399" y="563"/>
                  </a:lnTo>
                  <a:lnTo>
                    <a:pt x="5327" y="492"/>
                  </a:lnTo>
                  <a:lnTo>
                    <a:pt x="5244" y="432"/>
                  </a:lnTo>
                  <a:lnTo>
                    <a:pt x="5148" y="366"/>
                  </a:lnTo>
                  <a:lnTo>
                    <a:pt x="5040" y="306"/>
                  </a:lnTo>
                  <a:lnTo>
                    <a:pt x="4921" y="252"/>
                  </a:lnTo>
                  <a:lnTo>
                    <a:pt x="4795" y="198"/>
                  </a:lnTo>
                  <a:lnTo>
                    <a:pt x="4652" y="144"/>
                  </a:lnTo>
                  <a:lnTo>
                    <a:pt x="4502" y="90"/>
                  </a:lnTo>
                  <a:lnTo>
                    <a:pt x="4341" y="48"/>
                  </a:lnTo>
                  <a:lnTo>
                    <a:pt x="4167" y="0"/>
                  </a:lnTo>
                  <a:lnTo>
                    <a:pt x="4000" y="0"/>
                  </a:lnTo>
                  <a:lnTo>
                    <a:pt x="4185" y="42"/>
                  </a:lnTo>
                  <a:lnTo>
                    <a:pt x="4359" y="90"/>
                  </a:lnTo>
                  <a:lnTo>
                    <a:pt x="4520" y="138"/>
                  </a:lnTo>
                  <a:lnTo>
                    <a:pt x="4670" y="192"/>
                  </a:lnTo>
                  <a:lnTo>
                    <a:pt x="4807" y="246"/>
                  </a:lnTo>
                  <a:lnTo>
                    <a:pt x="4933" y="306"/>
                  </a:lnTo>
                  <a:lnTo>
                    <a:pt x="5046" y="366"/>
                  </a:lnTo>
                  <a:lnTo>
                    <a:pt x="5148" y="426"/>
                  </a:lnTo>
                  <a:lnTo>
                    <a:pt x="5238" y="492"/>
                  </a:lnTo>
                  <a:lnTo>
                    <a:pt x="5315" y="557"/>
                  </a:lnTo>
                  <a:lnTo>
                    <a:pt x="5381" y="629"/>
                  </a:lnTo>
                  <a:lnTo>
                    <a:pt x="5429" y="701"/>
                  </a:lnTo>
                  <a:lnTo>
                    <a:pt x="5465" y="779"/>
                  </a:lnTo>
                  <a:lnTo>
                    <a:pt x="5489" y="851"/>
                  </a:lnTo>
                  <a:lnTo>
                    <a:pt x="5495" y="935"/>
                  </a:lnTo>
                  <a:lnTo>
                    <a:pt x="5489" y="1013"/>
                  </a:lnTo>
                  <a:lnTo>
                    <a:pt x="5471" y="1091"/>
                  </a:lnTo>
                  <a:lnTo>
                    <a:pt x="5441" y="1163"/>
                  </a:lnTo>
                  <a:lnTo>
                    <a:pt x="5399" y="1241"/>
                  </a:lnTo>
                  <a:lnTo>
                    <a:pt x="5345" y="1319"/>
                  </a:lnTo>
                  <a:lnTo>
                    <a:pt x="5280" y="1397"/>
                  </a:lnTo>
                  <a:lnTo>
                    <a:pt x="5202" y="1475"/>
                  </a:lnTo>
                  <a:lnTo>
                    <a:pt x="5118" y="1553"/>
                  </a:lnTo>
                  <a:lnTo>
                    <a:pt x="5017" y="1630"/>
                  </a:lnTo>
                  <a:lnTo>
                    <a:pt x="4909" y="1708"/>
                  </a:lnTo>
                  <a:lnTo>
                    <a:pt x="4789" y="1786"/>
                  </a:lnTo>
                  <a:lnTo>
                    <a:pt x="4664" y="1870"/>
                  </a:lnTo>
                  <a:lnTo>
                    <a:pt x="4526" y="1948"/>
                  </a:lnTo>
                  <a:lnTo>
                    <a:pt x="4377" y="2026"/>
                  </a:lnTo>
                  <a:lnTo>
                    <a:pt x="4215" y="2104"/>
                  </a:lnTo>
                  <a:lnTo>
                    <a:pt x="4048" y="2182"/>
                  </a:lnTo>
                  <a:lnTo>
                    <a:pt x="3875" y="2260"/>
                  </a:lnTo>
                  <a:lnTo>
                    <a:pt x="3689" y="2338"/>
                  </a:lnTo>
                  <a:lnTo>
                    <a:pt x="3498" y="2416"/>
                  </a:lnTo>
                  <a:lnTo>
                    <a:pt x="3295" y="2488"/>
                  </a:lnTo>
                  <a:lnTo>
                    <a:pt x="3085" y="2566"/>
                  </a:lnTo>
                  <a:lnTo>
                    <a:pt x="2864" y="2644"/>
                  </a:lnTo>
                  <a:lnTo>
                    <a:pt x="2643" y="2715"/>
                  </a:lnTo>
                  <a:lnTo>
                    <a:pt x="2410" y="2793"/>
                  </a:lnTo>
                  <a:lnTo>
                    <a:pt x="2164" y="2865"/>
                  </a:lnTo>
                  <a:lnTo>
                    <a:pt x="1919" y="2937"/>
                  </a:lnTo>
                  <a:lnTo>
                    <a:pt x="1662" y="3009"/>
                  </a:lnTo>
                  <a:lnTo>
                    <a:pt x="1399" y="3075"/>
                  </a:lnTo>
                  <a:lnTo>
                    <a:pt x="1136" y="3147"/>
                  </a:lnTo>
                  <a:lnTo>
                    <a:pt x="861" y="3213"/>
                  </a:lnTo>
                  <a:lnTo>
                    <a:pt x="580" y="3279"/>
                  </a:lnTo>
                  <a:lnTo>
                    <a:pt x="0" y="3411"/>
                  </a:lnTo>
                  <a:lnTo>
                    <a:pt x="0" y="3447"/>
                  </a:lnTo>
                  <a:lnTo>
                    <a:pt x="586" y="3315"/>
                  </a:lnTo>
                  <a:lnTo>
                    <a:pt x="867" y="3249"/>
                  </a:lnTo>
                  <a:lnTo>
                    <a:pt x="1148" y="3177"/>
                  </a:lnTo>
                  <a:lnTo>
                    <a:pt x="1417" y="3105"/>
                  </a:lnTo>
                  <a:lnTo>
                    <a:pt x="1680" y="3039"/>
                  </a:lnTo>
                  <a:lnTo>
                    <a:pt x="1937" y="2961"/>
                  </a:lnTo>
                  <a:lnTo>
                    <a:pt x="2188" y="2889"/>
                  </a:lnTo>
                  <a:lnTo>
                    <a:pt x="2434" y="2817"/>
                  </a:lnTo>
                  <a:lnTo>
                    <a:pt x="2673" y="2739"/>
                  </a:lnTo>
                  <a:lnTo>
                    <a:pt x="2900" y="2668"/>
                  </a:lnTo>
                  <a:lnTo>
                    <a:pt x="3121" y="2590"/>
                  </a:lnTo>
                  <a:lnTo>
                    <a:pt x="3330" y="2512"/>
                  </a:lnTo>
                  <a:lnTo>
                    <a:pt x="3534" y="2434"/>
                  </a:lnTo>
                  <a:lnTo>
                    <a:pt x="3731" y="2356"/>
                  </a:lnTo>
                  <a:lnTo>
                    <a:pt x="3916" y="2278"/>
                  </a:lnTo>
                  <a:lnTo>
                    <a:pt x="4096" y="2200"/>
                  </a:lnTo>
                  <a:lnTo>
                    <a:pt x="4263" y="2116"/>
                  </a:lnTo>
                  <a:lnTo>
                    <a:pt x="4425" y="2038"/>
                  </a:lnTo>
                  <a:lnTo>
                    <a:pt x="4574" y="1960"/>
                  </a:lnTo>
                  <a:lnTo>
                    <a:pt x="4718" y="1876"/>
                  </a:lnTo>
                  <a:lnTo>
                    <a:pt x="4849" y="1798"/>
                  </a:lnTo>
                  <a:lnTo>
                    <a:pt x="4969" y="1720"/>
                  </a:lnTo>
                  <a:lnTo>
                    <a:pt x="5076" y="1636"/>
                  </a:lnTo>
                  <a:lnTo>
                    <a:pt x="5178" y="1559"/>
                  </a:lnTo>
                  <a:lnTo>
                    <a:pt x="5262" y="1481"/>
                  </a:lnTo>
                  <a:lnTo>
                    <a:pt x="5339" y="1397"/>
                  </a:lnTo>
                  <a:lnTo>
                    <a:pt x="5405" y="1319"/>
                  </a:lnTo>
                  <a:lnTo>
                    <a:pt x="5459" y="1241"/>
                  </a:lnTo>
                  <a:lnTo>
                    <a:pt x="5507" y="1163"/>
                  </a:lnTo>
                  <a:lnTo>
                    <a:pt x="5537" y="1085"/>
                  </a:lnTo>
                  <a:lnTo>
                    <a:pt x="5555" y="1007"/>
                  </a:lnTo>
                  <a:lnTo>
                    <a:pt x="5555" y="10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6" name="Freeform 6"/>
            <p:cNvSpPr>
              <a:spLocks/>
            </p:cNvSpPr>
            <p:nvPr/>
          </p:nvSpPr>
          <p:spPr bwMode="hidden">
            <a:xfrm>
              <a:off x="4942" y="0"/>
              <a:ext cx="816" cy="276"/>
            </a:xfrm>
            <a:custGeom>
              <a:avLst/>
              <a:gdLst/>
              <a:ahLst/>
              <a:cxnLst>
                <a:cxn ang="0">
                  <a:pos x="813" y="222"/>
                </a:cxn>
                <a:cxn ang="0">
                  <a:pos x="670" y="162"/>
                </a:cxn>
                <a:cxn ang="0">
                  <a:pos x="514" y="108"/>
                </a:cxn>
                <a:cxn ang="0">
                  <a:pos x="347" y="54"/>
                </a:cxn>
                <a:cxn ang="0">
                  <a:pos x="167" y="0"/>
                </a:cxn>
                <a:cxn ang="0">
                  <a:pos x="0" y="0"/>
                </a:cxn>
                <a:cxn ang="0">
                  <a:pos x="227" y="60"/>
                </a:cxn>
                <a:cxn ang="0">
                  <a:pos x="442" y="132"/>
                </a:cxn>
                <a:cxn ang="0">
                  <a:pos x="634" y="204"/>
                </a:cxn>
                <a:cxn ang="0">
                  <a:pos x="813" y="276"/>
                </a:cxn>
                <a:cxn ang="0">
                  <a:pos x="813" y="222"/>
                </a:cxn>
                <a:cxn ang="0">
                  <a:pos x="813" y="222"/>
                </a:cxn>
              </a:cxnLst>
              <a:rect l="0" t="0" r="r" b="b"/>
              <a:pathLst>
                <a:path w="813" h="276">
                  <a:moveTo>
                    <a:pt x="813" y="222"/>
                  </a:moveTo>
                  <a:lnTo>
                    <a:pt x="670" y="162"/>
                  </a:lnTo>
                  <a:lnTo>
                    <a:pt x="514" y="108"/>
                  </a:lnTo>
                  <a:lnTo>
                    <a:pt x="347" y="54"/>
                  </a:lnTo>
                  <a:lnTo>
                    <a:pt x="167" y="0"/>
                  </a:lnTo>
                  <a:lnTo>
                    <a:pt x="0" y="0"/>
                  </a:lnTo>
                  <a:lnTo>
                    <a:pt x="227" y="60"/>
                  </a:lnTo>
                  <a:lnTo>
                    <a:pt x="442" y="132"/>
                  </a:lnTo>
                  <a:lnTo>
                    <a:pt x="634" y="204"/>
                  </a:lnTo>
                  <a:lnTo>
                    <a:pt x="813" y="276"/>
                  </a:lnTo>
                  <a:lnTo>
                    <a:pt x="813" y="222"/>
                  </a:lnTo>
                  <a:lnTo>
                    <a:pt x="813" y="222"/>
                  </a:lnTo>
                  <a:close/>
                </a:path>
              </a:pathLst>
            </a:custGeom>
            <a:gradFill rotWithShape="1">
              <a:gsLst>
                <a:gs pos="0">
                  <a:schemeClr val="bg2"/>
                </a:gs>
                <a:gs pos="50000">
                  <a:schemeClr val="bg2">
                    <a:gamma/>
                    <a:tint val="81961"/>
                    <a:invGamma/>
                  </a:schemeClr>
                </a:gs>
                <a:gs pos="100000">
                  <a:schemeClr val="bg2"/>
                </a:gs>
              </a:gsLst>
              <a:lin ang="0" scaled="1"/>
            </a:gradFill>
            <a:ln w="0" cmpd="sng">
              <a:noFill/>
              <a:round/>
              <a:headEnd/>
              <a:tailEnd/>
            </a:ln>
          </p:spPr>
          <p:txBody>
            <a:bodyPr/>
            <a:lstStyle/>
            <a:p>
              <a:endParaRPr lang="ru-RU"/>
            </a:p>
          </p:txBody>
        </p:sp>
        <p:sp>
          <p:nvSpPr>
            <p:cNvPr id="286727" name="Freeform 7"/>
            <p:cNvSpPr>
              <a:spLocks/>
            </p:cNvSpPr>
            <p:nvPr/>
          </p:nvSpPr>
          <p:spPr bwMode="hidden">
            <a:xfrm>
              <a:off x="0" y="1984"/>
              <a:ext cx="5758" cy="2098"/>
            </a:xfrm>
            <a:custGeom>
              <a:avLst/>
              <a:gdLst/>
              <a:ahLst/>
              <a:cxnLst>
                <a:cxn ang="0">
                  <a:pos x="5740" y="0"/>
                </a:cxn>
                <a:cxn ang="0">
                  <a:pos x="5638" y="72"/>
                </a:cxn>
                <a:cxn ang="0">
                  <a:pos x="5537" y="138"/>
                </a:cxn>
                <a:cxn ang="0">
                  <a:pos x="5423" y="210"/>
                </a:cxn>
                <a:cxn ang="0">
                  <a:pos x="5304" y="276"/>
                </a:cxn>
                <a:cxn ang="0">
                  <a:pos x="5052" y="414"/>
                </a:cxn>
                <a:cxn ang="0">
                  <a:pos x="4777" y="552"/>
                </a:cxn>
                <a:cxn ang="0">
                  <a:pos x="4478" y="690"/>
                </a:cxn>
                <a:cxn ang="0">
                  <a:pos x="4162" y="827"/>
                </a:cxn>
                <a:cxn ang="0">
                  <a:pos x="3827" y="959"/>
                </a:cxn>
                <a:cxn ang="0">
                  <a:pos x="3468" y="1091"/>
                </a:cxn>
                <a:cxn ang="0">
                  <a:pos x="3091" y="1223"/>
                </a:cxn>
                <a:cxn ang="0">
                  <a:pos x="2697" y="1355"/>
                </a:cxn>
                <a:cxn ang="0">
                  <a:pos x="2284" y="1481"/>
                </a:cxn>
                <a:cxn ang="0">
                  <a:pos x="1860" y="1601"/>
                </a:cxn>
                <a:cxn ang="0">
                  <a:pos x="1417" y="1721"/>
                </a:cxn>
                <a:cxn ang="0">
                  <a:pos x="957" y="1834"/>
                </a:cxn>
                <a:cxn ang="0">
                  <a:pos x="484" y="1948"/>
                </a:cxn>
                <a:cxn ang="0">
                  <a:pos x="0" y="2056"/>
                </a:cxn>
                <a:cxn ang="0">
                  <a:pos x="0" y="2098"/>
                </a:cxn>
                <a:cxn ang="0">
                  <a:pos x="478" y="1990"/>
                </a:cxn>
                <a:cxn ang="0">
                  <a:pos x="951" y="1882"/>
                </a:cxn>
                <a:cxn ang="0">
                  <a:pos x="1405" y="1763"/>
                </a:cxn>
                <a:cxn ang="0">
                  <a:pos x="1842" y="1649"/>
                </a:cxn>
                <a:cxn ang="0">
                  <a:pos x="2266" y="1523"/>
                </a:cxn>
                <a:cxn ang="0">
                  <a:pos x="2679" y="1397"/>
                </a:cxn>
                <a:cxn ang="0">
                  <a:pos x="3067" y="1271"/>
                </a:cxn>
                <a:cxn ang="0">
                  <a:pos x="3444" y="1139"/>
                </a:cxn>
                <a:cxn ang="0">
                  <a:pos x="3803" y="1007"/>
                </a:cxn>
                <a:cxn ang="0">
                  <a:pos x="4138" y="875"/>
                </a:cxn>
                <a:cxn ang="0">
                  <a:pos x="4460" y="737"/>
                </a:cxn>
                <a:cxn ang="0">
                  <a:pos x="4759" y="600"/>
                </a:cxn>
                <a:cxn ang="0">
                  <a:pos x="5040" y="462"/>
                </a:cxn>
                <a:cxn ang="0">
                  <a:pos x="5292" y="324"/>
                </a:cxn>
                <a:cxn ang="0">
                  <a:pos x="5531" y="186"/>
                </a:cxn>
                <a:cxn ang="0">
                  <a:pos x="5740" y="48"/>
                </a:cxn>
                <a:cxn ang="0">
                  <a:pos x="5740" y="0"/>
                </a:cxn>
                <a:cxn ang="0">
                  <a:pos x="5740" y="0"/>
                </a:cxn>
              </a:cxnLst>
              <a:rect l="0" t="0" r="r" b="b"/>
              <a:pathLst>
                <a:path w="5740" h="2098">
                  <a:moveTo>
                    <a:pt x="5740" y="0"/>
                  </a:moveTo>
                  <a:lnTo>
                    <a:pt x="5638" y="72"/>
                  </a:lnTo>
                  <a:lnTo>
                    <a:pt x="5537" y="138"/>
                  </a:lnTo>
                  <a:lnTo>
                    <a:pt x="5423" y="210"/>
                  </a:lnTo>
                  <a:lnTo>
                    <a:pt x="5304" y="276"/>
                  </a:lnTo>
                  <a:lnTo>
                    <a:pt x="5052" y="414"/>
                  </a:lnTo>
                  <a:lnTo>
                    <a:pt x="4777" y="552"/>
                  </a:lnTo>
                  <a:lnTo>
                    <a:pt x="4478" y="690"/>
                  </a:lnTo>
                  <a:lnTo>
                    <a:pt x="4162" y="827"/>
                  </a:lnTo>
                  <a:lnTo>
                    <a:pt x="3827" y="959"/>
                  </a:lnTo>
                  <a:lnTo>
                    <a:pt x="3468" y="1091"/>
                  </a:lnTo>
                  <a:lnTo>
                    <a:pt x="3091" y="1223"/>
                  </a:lnTo>
                  <a:lnTo>
                    <a:pt x="2697" y="1355"/>
                  </a:lnTo>
                  <a:lnTo>
                    <a:pt x="2284" y="1481"/>
                  </a:lnTo>
                  <a:lnTo>
                    <a:pt x="1860" y="1601"/>
                  </a:lnTo>
                  <a:lnTo>
                    <a:pt x="1417" y="1721"/>
                  </a:lnTo>
                  <a:lnTo>
                    <a:pt x="957" y="1834"/>
                  </a:lnTo>
                  <a:lnTo>
                    <a:pt x="484" y="1948"/>
                  </a:lnTo>
                  <a:lnTo>
                    <a:pt x="0" y="2056"/>
                  </a:lnTo>
                  <a:lnTo>
                    <a:pt x="0" y="2098"/>
                  </a:lnTo>
                  <a:lnTo>
                    <a:pt x="478" y="1990"/>
                  </a:lnTo>
                  <a:lnTo>
                    <a:pt x="951" y="1882"/>
                  </a:lnTo>
                  <a:lnTo>
                    <a:pt x="1405" y="1763"/>
                  </a:lnTo>
                  <a:lnTo>
                    <a:pt x="1842" y="1649"/>
                  </a:lnTo>
                  <a:lnTo>
                    <a:pt x="2266" y="1523"/>
                  </a:lnTo>
                  <a:lnTo>
                    <a:pt x="2679" y="1397"/>
                  </a:lnTo>
                  <a:lnTo>
                    <a:pt x="3067" y="1271"/>
                  </a:lnTo>
                  <a:lnTo>
                    <a:pt x="3444" y="1139"/>
                  </a:lnTo>
                  <a:lnTo>
                    <a:pt x="3803" y="1007"/>
                  </a:lnTo>
                  <a:lnTo>
                    <a:pt x="4138" y="875"/>
                  </a:lnTo>
                  <a:lnTo>
                    <a:pt x="4460" y="737"/>
                  </a:lnTo>
                  <a:lnTo>
                    <a:pt x="4759" y="600"/>
                  </a:lnTo>
                  <a:lnTo>
                    <a:pt x="5040" y="462"/>
                  </a:lnTo>
                  <a:lnTo>
                    <a:pt x="5292" y="324"/>
                  </a:lnTo>
                  <a:lnTo>
                    <a:pt x="5531" y="186"/>
                  </a:lnTo>
                  <a:lnTo>
                    <a:pt x="5740" y="48"/>
                  </a:lnTo>
                  <a:lnTo>
                    <a:pt x="5740" y="0"/>
                  </a:lnTo>
                  <a:lnTo>
                    <a:pt x="574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8" name="Freeform 8"/>
            <p:cNvSpPr>
              <a:spLocks/>
            </p:cNvSpPr>
            <p:nvPr/>
          </p:nvSpPr>
          <p:spPr bwMode="hidden">
            <a:xfrm>
              <a:off x="0" y="102"/>
              <a:ext cx="1961" cy="1265"/>
            </a:xfrm>
            <a:custGeom>
              <a:avLst/>
              <a:gdLst/>
              <a:ahLst/>
              <a:cxnLst>
                <a:cxn ang="0">
                  <a:pos x="1955" y="485"/>
                </a:cxn>
                <a:cxn ang="0">
                  <a:pos x="1901" y="390"/>
                </a:cxn>
                <a:cxn ang="0">
                  <a:pos x="1770" y="306"/>
                </a:cxn>
                <a:cxn ang="0">
                  <a:pos x="1579" y="228"/>
                </a:cxn>
                <a:cxn ang="0">
                  <a:pos x="1327" y="162"/>
                </a:cxn>
                <a:cxn ang="0">
                  <a:pos x="1010" y="102"/>
                </a:cxn>
                <a:cxn ang="0">
                  <a:pos x="646" y="54"/>
                </a:cxn>
                <a:cxn ang="0">
                  <a:pos x="227" y="18"/>
                </a:cxn>
                <a:cxn ang="0">
                  <a:pos x="0" y="12"/>
                </a:cxn>
                <a:cxn ang="0">
                  <a:pos x="431" y="48"/>
                </a:cxn>
                <a:cxn ang="0">
                  <a:pos x="813" y="90"/>
                </a:cxn>
                <a:cxn ang="0">
                  <a:pos x="1148" y="144"/>
                </a:cxn>
                <a:cxn ang="0">
                  <a:pos x="1423" y="204"/>
                </a:cxn>
                <a:cxn ang="0">
                  <a:pos x="1638" y="276"/>
                </a:cxn>
                <a:cxn ang="0">
                  <a:pos x="1794" y="360"/>
                </a:cxn>
                <a:cxn ang="0">
                  <a:pos x="1883" y="443"/>
                </a:cxn>
                <a:cxn ang="0">
                  <a:pos x="1901" y="539"/>
                </a:cxn>
                <a:cxn ang="0">
                  <a:pos x="1854" y="629"/>
                </a:cxn>
                <a:cxn ang="0">
                  <a:pos x="1746" y="719"/>
                </a:cxn>
                <a:cxn ang="0">
                  <a:pos x="1579" y="809"/>
                </a:cxn>
                <a:cxn ang="0">
                  <a:pos x="1357" y="899"/>
                </a:cxn>
                <a:cxn ang="0">
                  <a:pos x="1088" y="989"/>
                </a:cxn>
                <a:cxn ang="0">
                  <a:pos x="765" y="1073"/>
                </a:cxn>
                <a:cxn ang="0">
                  <a:pos x="407" y="1157"/>
                </a:cxn>
                <a:cxn ang="0">
                  <a:pos x="0" y="1241"/>
                </a:cxn>
                <a:cxn ang="0">
                  <a:pos x="215" y="1223"/>
                </a:cxn>
                <a:cxn ang="0">
                  <a:pos x="610" y="1139"/>
                </a:cxn>
                <a:cxn ang="0">
                  <a:pos x="957" y="1049"/>
                </a:cxn>
                <a:cxn ang="0">
                  <a:pos x="1262" y="959"/>
                </a:cxn>
                <a:cxn ang="0">
                  <a:pos x="1513" y="863"/>
                </a:cxn>
                <a:cxn ang="0">
                  <a:pos x="1716" y="767"/>
                </a:cxn>
                <a:cxn ang="0">
                  <a:pos x="1860" y="677"/>
                </a:cxn>
                <a:cxn ang="0">
                  <a:pos x="1937" y="581"/>
                </a:cxn>
                <a:cxn ang="0">
                  <a:pos x="1955" y="533"/>
                </a:cxn>
              </a:cxnLst>
              <a:rect l="0" t="0" r="r" b="b"/>
              <a:pathLst>
                <a:path w="1955" h="1265">
                  <a:moveTo>
                    <a:pt x="1955" y="533"/>
                  </a:moveTo>
                  <a:lnTo>
                    <a:pt x="1955" y="485"/>
                  </a:lnTo>
                  <a:lnTo>
                    <a:pt x="1937" y="438"/>
                  </a:lnTo>
                  <a:lnTo>
                    <a:pt x="1901" y="390"/>
                  </a:lnTo>
                  <a:lnTo>
                    <a:pt x="1842" y="348"/>
                  </a:lnTo>
                  <a:lnTo>
                    <a:pt x="1770" y="306"/>
                  </a:lnTo>
                  <a:lnTo>
                    <a:pt x="1686" y="270"/>
                  </a:lnTo>
                  <a:lnTo>
                    <a:pt x="1579" y="228"/>
                  </a:lnTo>
                  <a:lnTo>
                    <a:pt x="1459" y="198"/>
                  </a:lnTo>
                  <a:lnTo>
                    <a:pt x="1327" y="162"/>
                  </a:lnTo>
                  <a:lnTo>
                    <a:pt x="1178" y="132"/>
                  </a:lnTo>
                  <a:lnTo>
                    <a:pt x="1010" y="102"/>
                  </a:lnTo>
                  <a:lnTo>
                    <a:pt x="837" y="78"/>
                  </a:lnTo>
                  <a:lnTo>
                    <a:pt x="646" y="54"/>
                  </a:lnTo>
                  <a:lnTo>
                    <a:pt x="442" y="36"/>
                  </a:lnTo>
                  <a:lnTo>
                    <a:pt x="227" y="18"/>
                  </a:lnTo>
                  <a:lnTo>
                    <a:pt x="0" y="0"/>
                  </a:lnTo>
                  <a:lnTo>
                    <a:pt x="0" y="12"/>
                  </a:lnTo>
                  <a:lnTo>
                    <a:pt x="221" y="30"/>
                  </a:lnTo>
                  <a:lnTo>
                    <a:pt x="431" y="48"/>
                  </a:lnTo>
                  <a:lnTo>
                    <a:pt x="628" y="66"/>
                  </a:lnTo>
                  <a:lnTo>
                    <a:pt x="813" y="90"/>
                  </a:lnTo>
                  <a:lnTo>
                    <a:pt x="987" y="114"/>
                  </a:lnTo>
                  <a:lnTo>
                    <a:pt x="1148" y="144"/>
                  </a:lnTo>
                  <a:lnTo>
                    <a:pt x="1292" y="174"/>
                  </a:lnTo>
                  <a:lnTo>
                    <a:pt x="1423" y="204"/>
                  </a:lnTo>
                  <a:lnTo>
                    <a:pt x="1537" y="240"/>
                  </a:lnTo>
                  <a:lnTo>
                    <a:pt x="1638" y="276"/>
                  </a:lnTo>
                  <a:lnTo>
                    <a:pt x="1728" y="318"/>
                  </a:lnTo>
                  <a:lnTo>
                    <a:pt x="1794" y="360"/>
                  </a:lnTo>
                  <a:lnTo>
                    <a:pt x="1848" y="402"/>
                  </a:lnTo>
                  <a:lnTo>
                    <a:pt x="1883" y="443"/>
                  </a:lnTo>
                  <a:lnTo>
                    <a:pt x="1901" y="491"/>
                  </a:lnTo>
                  <a:lnTo>
                    <a:pt x="1901" y="539"/>
                  </a:lnTo>
                  <a:lnTo>
                    <a:pt x="1883" y="587"/>
                  </a:lnTo>
                  <a:lnTo>
                    <a:pt x="1854" y="629"/>
                  </a:lnTo>
                  <a:lnTo>
                    <a:pt x="1806" y="677"/>
                  </a:lnTo>
                  <a:lnTo>
                    <a:pt x="1746" y="719"/>
                  </a:lnTo>
                  <a:lnTo>
                    <a:pt x="1668" y="767"/>
                  </a:lnTo>
                  <a:lnTo>
                    <a:pt x="1579" y="809"/>
                  </a:lnTo>
                  <a:lnTo>
                    <a:pt x="1471" y="857"/>
                  </a:lnTo>
                  <a:lnTo>
                    <a:pt x="1357" y="899"/>
                  </a:lnTo>
                  <a:lnTo>
                    <a:pt x="1226" y="941"/>
                  </a:lnTo>
                  <a:lnTo>
                    <a:pt x="1088" y="989"/>
                  </a:lnTo>
                  <a:lnTo>
                    <a:pt x="933" y="1031"/>
                  </a:lnTo>
                  <a:lnTo>
                    <a:pt x="765" y="1073"/>
                  </a:lnTo>
                  <a:lnTo>
                    <a:pt x="592" y="1115"/>
                  </a:lnTo>
                  <a:lnTo>
                    <a:pt x="407" y="1157"/>
                  </a:lnTo>
                  <a:lnTo>
                    <a:pt x="209" y="1199"/>
                  </a:lnTo>
                  <a:lnTo>
                    <a:pt x="0" y="1241"/>
                  </a:lnTo>
                  <a:lnTo>
                    <a:pt x="0" y="1265"/>
                  </a:lnTo>
                  <a:lnTo>
                    <a:pt x="215" y="1223"/>
                  </a:lnTo>
                  <a:lnTo>
                    <a:pt x="413" y="1181"/>
                  </a:lnTo>
                  <a:lnTo>
                    <a:pt x="610" y="1139"/>
                  </a:lnTo>
                  <a:lnTo>
                    <a:pt x="789" y="1091"/>
                  </a:lnTo>
                  <a:lnTo>
                    <a:pt x="957" y="1049"/>
                  </a:lnTo>
                  <a:lnTo>
                    <a:pt x="1118" y="1001"/>
                  </a:lnTo>
                  <a:lnTo>
                    <a:pt x="1262" y="959"/>
                  </a:lnTo>
                  <a:lnTo>
                    <a:pt x="1393" y="911"/>
                  </a:lnTo>
                  <a:lnTo>
                    <a:pt x="1513" y="863"/>
                  </a:lnTo>
                  <a:lnTo>
                    <a:pt x="1620" y="815"/>
                  </a:lnTo>
                  <a:lnTo>
                    <a:pt x="1716" y="767"/>
                  </a:lnTo>
                  <a:lnTo>
                    <a:pt x="1794" y="725"/>
                  </a:lnTo>
                  <a:lnTo>
                    <a:pt x="1860" y="677"/>
                  </a:lnTo>
                  <a:lnTo>
                    <a:pt x="1907" y="629"/>
                  </a:lnTo>
                  <a:lnTo>
                    <a:pt x="1937" y="581"/>
                  </a:lnTo>
                  <a:lnTo>
                    <a:pt x="1955" y="533"/>
                  </a:lnTo>
                  <a:lnTo>
                    <a:pt x="1955" y="53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9" name="Freeform 9"/>
            <p:cNvSpPr>
              <a:spLocks/>
            </p:cNvSpPr>
            <p:nvPr/>
          </p:nvSpPr>
          <p:spPr bwMode="hidden">
            <a:xfrm>
              <a:off x="0" y="0"/>
              <a:ext cx="4709" cy="2901"/>
            </a:xfrm>
            <a:custGeom>
              <a:avLst/>
              <a:gdLst/>
              <a:ahLst/>
              <a:cxnLst>
                <a:cxn ang="0">
                  <a:pos x="4694" y="797"/>
                </a:cxn>
                <a:cxn ang="0">
                  <a:pos x="4664" y="665"/>
                </a:cxn>
                <a:cxn ang="0">
                  <a:pos x="4586" y="540"/>
                </a:cxn>
                <a:cxn ang="0">
                  <a:pos x="4466" y="426"/>
                </a:cxn>
                <a:cxn ang="0">
                  <a:pos x="4299" y="312"/>
                </a:cxn>
                <a:cxn ang="0">
                  <a:pos x="4084" y="216"/>
                </a:cxn>
                <a:cxn ang="0">
                  <a:pos x="3833" y="120"/>
                </a:cxn>
                <a:cxn ang="0">
                  <a:pos x="3540" y="36"/>
                </a:cxn>
                <a:cxn ang="0">
                  <a:pos x="3205" y="0"/>
                </a:cxn>
                <a:cxn ang="0">
                  <a:pos x="3540" y="78"/>
                </a:cxn>
                <a:cxn ang="0">
                  <a:pos x="3833" y="162"/>
                </a:cxn>
                <a:cxn ang="0">
                  <a:pos x="4084" y="258"/>
                </a:cxn>
                <a:cxn ang="0">
                  <a:pos x="4287" y="366"/>
                </a:cxn>
                <a:cxn ang="0">
                  <a:pos x="4443" y="480"/>
                </a:cxn>
                <a:cxn ang="0">
                  <a:pos x="4550" y="605"/>
                </a:cxn>
                <a:cxn ang="0">
                  <a:pos x="4610" y="737"/>
                </a:cxn>
                <a:cxn ang="0">
                  <a:pos x="4610" y="875"/>
                </a:cxn>
                <a:cxn ang="0">
                  <a:pos x="4568" y="1001"/>
                </a:cxn>
                <a:cxn ang="0">
                  <a:pos x="4490" y="1127"/>
                </a:cxn>
                <a:cxn ang="0">
                  <a:pos x="4371" y="1259"/>
                </a:cxn>
                <a:cxn ang="0">
                  <a:pos x="4215" y="1385"/>
                </a:cxn>
                <a:cxn ang="0">
                  <a:pos x="4024" y="1517"/>
                </a:cxn>
                <a:cxn ang="0">
                  <a:pos x="3803" y="1648"/>
                </a:cxn>
                <a:cxn ang="0">
                  <a:pos x="3546" y="1774"/>
                </a:cxn>
                <a:cxn ang="0">
                  <a:pos x="3259" y="1906"/>
                </a:cxn>
                <a:cxn ang="0">
                  <a:pos x="2942" y="2032"/>
                </a:cxn>
                <a:cxn ang="0">
                  <a:pos x="2595" y="2164"/>
                </a:cxn>
                <a:cxn ang="0">
                  <a:pos x="2224" y="2284"/>
                </a:cxn>
                <a:cxn ang="0">
                  <a:pos x="1824" y="2410"/>
                </a:cxn>
                <a:cxn ang="0">
                  <a:pos x="1399" y="2530"/>
                </a:cxn>
                <a:cxn ang="0">
                  <a:pos x="484" y="2757"/>
                </a:cxn>
                <a:cxn ang="0">
                  <a:pos x="0" y="2901"/>
                </a:cxn>
                <a:cxn ang="0">
                  <a:pos x="969" y="2674"/>
                </a:cxn>
                <a:cxn ang="0">
                  <a:pos x="1638" y="2494"/>
                </a:cxn>
                <a:cxn ang="0">
                  <a:pos x="2057" y="2374"/>
                </a:cxn>
                <a:cxn ang="0">
                  <a:pos x="2451" y="2248"/>
                </a:cxn>
                <a:cxn ang="0">
                  <a:pos x="2816" y="2116"/>
                </a:cxn>
                <a:cxn ang="0">
                  <a:pos x="3151" y="1984"/>
                </a:cxn>
                <a:cxn ang="0">
                  <a:pos x="3462" y="1858"/>
                </a:cxn>
                <a:cxn ang="0">
                  <a:pos x="3737" y="1720"/>
                </a:cxn>
                <a:cxn ang="0">
                  <a:pos x="3982" y="1589"/>
                </a:cxn>
                <a:cxn ang="0">
                  <a:pos x="4191" y="1457"/>
                </a:cxn>
                <a:cxn ang="0">
                  <a:pos x="4371" y="1325"/>
                </a:cxn>
                <a:cxn ang="0">
                  <a:pos x="4508" y="1193"/>
                </a:cxn>
                <a:cxn ang="0">
                  <a:pos x="4610" y="1061"/>
                </a:cxn>
                <a:cxn ang="0">
                  <a:pos x="4670" y="935"/>
                </a:cxn>
                <a:cxn ang="0">
                  <a:pos x="4688" y="869"/>
                </a:cxn>
              </a:cxnLst>
              <a:rect l="0" t="0" r="r" b="b"/>
              <a:pathLst>
                <a:path w="4694" h="2901">
                  <a:moveTo>
                    <a:pt x="4688" y="869"/>
                  </a:moveTo>
                  <a:lnTo>
                    <a:pt x="4694" y="797"/>
                  </a:lnTo>
                  <a:lnTo>
                    <a:pt x="4688" y="731"/>
                  </a:lnTo>
                  <a:lnTo>
                    <a:pt x="4664" y="665"/>
                  </a:lnTo>
                  <a:lnTo>
                    <a:pt x="4634" y="599"/>
                  </a:lnTo>
                  <a:lnTo>
                    <a:pt x="4586" y="540"/>
                  </a:lnTo>
                  <a:lnTo>
                    <a:pt x="4532" y="480"/>
                  </a:lnTo>
                  <a:lnTo>
                    <a:pt x="4466" y="426"/>
                  </a:lnTo>
                  <a:lnTo>
                    <a:pt x="4389" y="366"/>
                  </a:lnTo>
                  <a:lnTo>
                    <a:pt x="4299" y="312"/>
                  </a:lnTo>
                  <a:lnTo>
                    <a:pt x="4197" y="264"/>
                  </a:lnTo>
                  <a:lnTo>
                    <a:pt x="4084" y="216"/>
                  </a:lnTo>
                  <a:lnTo>
                    <a:pt x="3964" y="168"/>
                  </a:lnTo>
                  <a:lnTo>
                    <a:pt x="3833" y="120"/>
                  </a:lnTo>
                  <a:lnTo>
                    <a:pt x="3689" y="78"/>
                  </a:lnTo>
                  <a:lnTo>
                    <a:pt x="3540" y="36"/>
                  </a:lnTo>
                  <a:lnTo>
                    <a:pt x="3378" y="0"/>
                  </a:lnTo>
                  <a:lnTo>
                    <a:pt x="3205" y="0"/>
                  </a:lnTo>
                  <a:lnTo>
                    <a:pt x="3378" y="36"/>
                  </a:lnTo>
                  <a:lnTo>
                    <a:pt x="3540" y="78"/>
                  </a:lnTo>
                  <a:lnTo>
                    <a:pt x="3689" y="120"/>
                  </a:lnTo>
                  <a:lnTo>
                    <a:pt x="3833" y="162"/>
                  </a:lnTo>
                  <a:lnTo>
                    <a:pt x="3964" y="210"/>
                  </a:lnTo>
                  <a:lnTo>
                    <a:pt x="4084" y="258"/>
                  </a:lnTo>
                  <a:lnTo>
                    <a:pt x="4191" y="312"/>
                  </a:lnTo>
                  <a:lnTo>
                    <a:pt x="4287" y="366"/>
                  </a:lnTo>
                  <a:lnTo>
                    <a:pt x="4371" y="420"/>
                  </a:lnTo>
                  <a:lnTo>
                    <a:pt x="4443" y="480"/>
                  </a:lnTo>
                  <a:lnTo>
                    <a:pt x="4502" y="540"/>
                  </a:lnTo>
                  <a:lnTo>
                    <a:pt x="4550" y="605"/>
                  </a:lnTo>
                  <a:lnTo>
                    <a:pt x="4586" y="671"/>
                  </a:lnTo>
                  <a:lnTo>
                    <a:pt x="4610" y="737"/>
                  </a:lnTo>
                  <a:lnTo>
                    <a:pt x="4616" y="803"/>
                  </a:lnTo>
                  <a:lnTo>
                    <a:pt x="4610" y="875"/>
                  </a:lnTo>
                  <a:lnTo>
                    <a:pt x="4592" y="935"/>
                  </a:lnTo>
                  <a:lnTo>
                    <a:pt x="4568" y="1001"/>
                  </a:lnTo>
                  <a:lnTo>
                    <a:pt x="4532" y="1067"/>
                  </a:lnTo>
                  <a:lnTo>
                    <a:pt x="4490" y="1127"/>
                  </a:lnTo>
                  <a:lnTo>
                    <a:pt x="4437" y="1193"/>
                  </a:lnTo>
                  <a:lnTo>
                    <a:pt x="4371" y="1259"/>
                  </a:lnTo>
                  <a:lnTo>
                    <a:pt x="4299" y="1325"/>
                  </a:lnTo>
                  <a:lnTo>
                    <a:pt x="4215" y="1385"/>
                  </a:lnTo>
                  <a:lnTo>
                    <a:pt x="4126" y="1451"/>
                  </a:lnTo>
                  <a:lnTo>
                    <a:pt x="4024" y="1517"/>
                  </a:lnTo>
                  <a:lnTo>
                    <a:pt x="3916" y="1583"/>
                  </a:lnTo>
                  <a:lnTo>
                    <a:pt x="3803" y="1648"/>
                  </a:lnTo>
                  <a:lnTo>
                    <a:pt x="3677" y="1714"/>
                  </a:lnTo>
                  <a:lnTo>
                    <a:pt x="3546" y="1774"/>
                  </a:lnTo>
                  <a:lnTo>
                    <a:pt x="3408" y="1840"/>
                  </a:lnTo>
                  <a:lnTo>
                    <a:pt x="3259" y="1906"/>
                  </a:lnTo>
                  <a:lnTo>
                    <a:pt x="3103" y="1972"/>
                  </a:lnTo>
                  <a:lnTo>
                    <a:pt x="2942" y="2032"/>
                  </a:lnTo>
                  <a:lnTo>
                    <a:pt x="2768" y="2098"/>
                  </a:lnTo>
                  <a:lnTo>
                    <a:pt x="2595" y="2164"/>
                  </a:lnTo>
                  <a:lnTo>
                    <a:pt x="2410" y="2224"/>
                  </a:lnTo>
                  <a:lnTo>
                    <a:pt x="2224" y="2284"/>
                  </a:lnTo>
                  <a:lnTo>
                    <a:pt x="2027" y="2350"/>
                  </a:lnTo>
                  <a:lnTo>
                    <a:pt x="1824" y="2410"/>
                  </a:lnTo>
                  <a:lnTo>
                    <a:pt x="1614" y="2470"/>
                  </a:lnTo>
                  <a:lnTo>
                    <a:pt x="1399" y="2530"/>
                  </a:lnTo>
                  <a:lnTo>
                    <a:pt x="957" y="2644"/>
                  </a:lnTo>
                  <a:lnTo>
                    <a:pt x="484" y="2757"/>
                  </a:lnTo>
                  <a:lnTo>
                    <a:pt x="0" y="2865"/>
                  </a:lnTo>
                  <a:lnTo>
                    <a:pt x="0" y="2901"/>
                  </a:lnTo>
                  <a:lnTo>
                    <a:pt x="496" y="2787"/>
                  </a:lnTo>
                  <a:lnTo>
                    <a:pt x="969" y="2674"/>
                  </a:lnTo>
                  <a:lnTo>
                    <a:pt x="1423" y="2554"/>
                  </a:lnTo>
                  <a:lnTo>
                    <a:pt x="1638" y="2494"/>
                  </a:lnTo>
                  <a:lnTo>
                    <a:pt x="1854" y="2434"/>
                  </a:lnTo>
                  <a:lnTo>
                    <a:pt x="2057" y="2374"/>
                  </a:lnTo>
                  <a:lnTo>
                    <a:pt x="2254" y="2308"/>
                  </a:lnTo>
                  <a:lnTo>
                    <a:pt x="2451" y="2248"/>
                  </a:lnTo>
                  <a:lnTo>
                    <a:pt x="2637" y="2182"/>
                  </a:lnTo>
                  <a:lnTo>
                    <a:pt x="2816" y="2116"/>
                  </a:lnTo>
                  <a:lnTo>
                    <a:pt x="2990" y="2050"/>
                  </a:lnTo>
                  <a:lnTo>
                    <a:pt x="3151" y="1984"/>
                  </a:lnTo>
                  <a:lnTo>
                    <a:pt x="3312" y="1924"/>
                  </a:lnTo>
                  <a:lnTo>
                    <a:pt x="3462" y="1858"/>
                  </a:lnTo>
                  <a:lnTo>
                    <a:pt x="3605" y="1792"/>
                  </a:lnTo>
                  <a:lnTo>
                    <a:pt x="3737" y="1720"/>
                  </a:lnTo>
                  <a:lnTo>
                    <a:pt x="3863" y="1654"/>
                  </a:lnTo>
                  <a:lnTo>
                    <a:pt x="3982" y="1589"/>
                  </a:lnTo>
                  <a:lnTo>
                    <a:pt x="4090" y="1523"/>
                  </a:lnTo>
                  <a:lnTo>
                    <a:pt x="4191" y="1457"/>
                  </a:lnTo>
                  <a:lnTo>
                    <a:pt x="4287" y="1391"/>
                  </a:lnTo>
                  <a:lnTo>
                    <a:pt x="4371" y="1325"/>
                  </a:lnTo>
                  <a:lnTo>
                    <a:pt x="4443" y="1259"/>
                  </a:lnTo>
                  <a:lnTo>
                    <a:pt x="4508" y="1193"/>
                  </a:lnTo>
                  <a:lnTo>
                    <a:pt x="4562" y="1127"/>
                  </a:lnTo>
                  <a:lnTo>
                    <a:pt x="4610" y="1061"/>
                  </a:lnTo>
                  <a:lnTo>
                    <a:pt x="4646" y="995"/>
                  </a:lnTo>
                  <a:lnTo>
                    <a:pt x="4670" y="935"/>
                  </a:lnTo>
                  <a:lnTo>
                    <a:pt x="4688" y="869"/>
                  </a:lnTo>
                  <a:lnTo>
                    <a:pt x="4688" y="86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0" name="Freeform 10"/>
            <p:cNvSpPr>
              <a:spLocks/>
            </p:cNvSpPr>
            <p:nvPr/>
          </p:nvSpPr>
          <p:spPr bwMode="hidden">
            <a:xfrm>
              <a:off x="0" y="0"/>
              <a:ext cx="3773" cy="2356"/>
            </a:xfrm>
            <a:custGeom>
              <a:avLst/>
              <a:gdLst/>
              <a:ahLst/>
              <a:cxnLst>
                <a:cxn ang="0">
                  <a:pos x="3761" y="719"/>
                </a:cxn>
                <a:cxn ang="0">
                  <a:pos x="3731" y="599"/>
                </a:cxn>
                <a:cxn ang="0">
                  <a:pos x="3653" y="486"/>
                </a:cxn>
                <a:cxn ang="0">
                  <a:pos x="3522" y="378"/>
                </a:cxn>
                <a:cxn ang="0">
                  <a:pos x="3348" y="282"/>
                </a:cxn>
                <a:cxn ang="0">
                  <a:pos x="3127" y="192"/>
                </a:cxn>
                <a:cxn ang="0">
                  <a:pos x="2864" y="108"/>
                </a:cxn>
                <a:cxn ang="0">
                  <a:pos x="2559" y="36"/>
                </a:cxn>
                <a:cxn ang="0">
                  <a:pos x="2230" y="0"/>
                </a:cxn>
                <a:cxn ang="0">
                  <a:pos x="2577" y="72"/>
                </a:cxn>
                <a:cxn ang="0">
                  <a:pos x="2876" y="150"/>
                </a:cxn>
                <a:cxn ang="0">
                  <a:pos x="3139" y="234"/>
                </a:cxn>
                <a:cxn ang="0">
                  <a:pos x="3348" y="330"/>
                </a:cxn>
                <a:cxn ang="0">
                  <a:pos x="3516" y="432"/>
                </a:cxn>
                <a:cxn ang="0">
                  <a:pos x="3623" y="545"/>
                </a:cxn>
                <a:cxn ang="0">
                  <a:pos x="3683" y="665"/>
                </a:cxn>
                <a:cxn ang="0">
                  <a:pos x="3689" y="791"/>
                </a:cxn>
                <a:cxn ang="0">
                  <a:pos x="3653" y="887"/>
                </a:cxn>
                <a:cxn ang="0">
                  <a:pos x="3593" y="989"/>
                </a:cxn>
                <a:cxn ang="0">
                  <a:pos x="3498" y="1091"/>
                </a:cxn>
                <a:cxn ang="0">
                  <a:pos x="3372" y="1187"/>
                </a:cxn>
                <a:cxn ang="0">
                  <a:pos x="3223" y="1289"/>
                </a:cxn>
                <a:cxn ang="0">
                  <a:pos x="3043" y="1391"/>
                </a:cxn>
                <a:cxn ang="0">
                  <a:pos x="2834" y="1493"/>
                </a:cxn>
                <a:cxn ang="0">
                  <a:pos x="2607" y="1589"/>
                </a:cxn>
                <a:cxn ang="0">
                  <a:pos x="2075" y="1786"/>
                </a:cxn>
                <a:cxn ang="0">
                  <a:pos x="1459" y="1972"/>
                </a:cxn>
                <a:cxn ang="0">
                  <a:pos x="765" y="2158"/>
                </a:cxn>
                <a:cxn ang="0">
                  <a:pos x="0" y="2326"/>
                </a:cxn>
                <a:cxn ang="0">
                  <a:pos x="401" y="2272"/>
                </a:cxn>
                <a:cxn ang="0">
                  <a:pos x="1142" y="2092"/>
                </a:cxn>
                <a:cxn ang="0">
                  <a:pos x="1812" y="1900"/>
                </a:cxn>
                <a:cxn ang="0">
                  <a:pos x="2392" y="1702"/>
                </a:cxn>
                <a:cxn ang="0">
                  <a:pos x="2649" y="1607"/>
                </a:cxn>
                <a:cxn ang="0">
                  <a:pos x="2882" y="1505"/>
                </a:cxn>
                <a:cxn ang="0">
                  <a:pos x="3091" y="1403"/>
                </a:cxn>
                <a:cxn ang="0">
                  <a:pos x="3277" y="1301"/>
                </a:cxn>
                <a:cxn ang="0">
                  <a:pos x="3432" y="1193"/>
                </a:cxn>
                <a:cxn ang="0">
                  <a:pos x="3558" y="1091"/>
                </a:cxn>
                <a:cxn ang="0">
                  <a:pos x="3653" y="989"/>
                </a:cxn>
                <a:cxn ang="0">
                  <a:pos x="3719" y="887"/>
                </a:cxn>
                <a:cxn ang="0">
                  <a:pos x="3755" y="785"/>
                </a:cxn>
              </a:cxnLst>
              <a:rect l="0" t="0" r="r" b="b"/>
              <a:pathLst>
                <a:path w="3761" h="2356">
                  <a:moveTo>
                    <a:pt x="3755" y="785"/>
                  </a:moveTo>
                  <a:lnTo>
                    <a:pt x="3761" y="719"/>
                  </a:lnTo>
                  <a:lnTo>
                    <a:pt x="3755" y="659"/>
                  </a:lnTo>
                  <a:lnTo>
                    <a:pt x="3731" y="599"/>
                  </a:lnTo>
                  <a:lnTo>
                    <a:pt x="3701" y="545"/>
                  </a:lnTo>
                  <a:lnTo>
                    <a:pt x="3653" y="486"/>
                  </a:lnTo>
                  <a:lnTo>
                    <a:pt x="3593" y="432"/>
                  </a:lnTo>
                  <a:lnTo>
                    <a:pt x="3522" y="378"/>
                  </a:lnTo>
                  <a:lnTo>
                    <a:pt x="3444" y="330"/>
                  </a:lnTo>
                  <a:lnTo>
                    <a:pt x="3348" y="282"/>
                  </a:lnTo>
                  <a:lnTo>
                    <a:pt x="3241" y="234"/>
                  </a:lnTo>
                  <a:lnTo>
                    <a:pt x="3127" y="192"/>
                  </a:lnTo>
                  <a:lnTo>
                    <a:pt x="3002" y="150"/>
                  </a:lnTo>
                  <a:lnTo>
                    <a:pt x="2864" y="108"/>
                  </a:lnTo>
                  <a:lnTo>
                    <a:pt x="2715" y="72"/>
                  </a:lnTo>
                  <a:lnTo>
                    <a:pt x="2559" y="36"/>
                  </a:lnTo>
                  <a:lnTo>
                    <a:pt x="2392" y="0"/>
                  </a:lnTo>
                  <a:lnTo>
                    <a:pt x="2230" y="0"/>
                  </a:lnTo>
                  <a:lnTo>
                    <a:pt x="2410" y="36"/>
                  </a:lnTo>
                  <a:lnTo>
                    <a:pt x="2577" y="72"/>
                  </a:lnTo>
                  <a:lnTo>
                    <a:pt x="2732" y="108"/>
                  </a:lnTo>
                  <a:lnTo>
                    <a:pt x="2876" y="150"/>
                  </a:lnTo>
                  <a:lnTo>
                    <a:pt x="3014" y="192"/>
                  </a:lnTo>
                  <a:lnTo>
                    <a:pt x="3139" y="234"/>
                  </a:lnTo>
                  <a:lnTo>
                    <a:pt x="3253" y="282"/>
                  </a:lnTo>
                  <a:lnTo>
                    <a:pt x="3348" y="330"/>
                  </a:lnTo>
                  <a:lnTo>
                    <a:pt x="3438" y="384"/>
                  </a:lnTo>
                  <a:lnTo>
                    <a:pt x="3516" y="432"/>
                  </a:lnTo>
                  <a:lnTo>
                    <a:pt x="3576" y="492"/>
                  </a:lnTo>
                  <a:lnTo>
                    <a:pt x="3623" y="545"/>
                  </a:lnTo>
                  <a:lnTo>
                    <a:pt x="3665" y="605"/>
                  </a:lnTo>
                  <a:lnTo>
                    <a:pt x="3683" y="665"/>
                  </a:lnTo>
                  <a:lnTo>
                    <a:pt x="3695" y="725"/>
                  </a:lnTo>
                  <a:lnTo>
                    <a:pt x="3689" y="791"/>
                  </a:lnTo>
                  <a:lnTo>
                    <a:pt x="3677" y="839"/>
                  </a:lnTo>
                  <a:lnTo>
                    <a:pt x="3653" y="887"/>
                  </a:lnTo>
                  <a:lnTo>
                    <a:pt x="3629" y="941"/>
                  </a:lnTo>
                  <a:lnTo>
                    <a:pt x="3593" y="989"/>
                  </a:lnTo>
                  <a:lnTo>
                    <a:pt x="3546" y="1037"/>
                  </a:lnTo>
                  <a:lnTo>
                    <a:pt x="3498" y="1091"/>
                  </a:lnTo>
                  <a:lnTo>
                    <a:pt x="3438" y="1139"/>
                  </a:lnTo>
                  <a:lnTo>
                    <a:pt x="3372" y="1187"/>
                  </a:lnTo>
                  <a:lnTo>
                    <a:pt x="3301" y="1241"/>
                  </a:lnTo>
                  <a:lnTo>
                    <a:pt x="3223" y="1289"/>
                  </a:lnTo>
                  <a:lnTo>
                    <a:pt x="3133" y="1343"/>
                  </a:lnTo>
                  <a:lnTo>
                    <a:pt x="3043" y="1391"/>
                  </a:lnTo>
                  <a:lnTo>
                    <a:pt x="2942" y="1439"/>
                  </a:lnTo>
                  <a:lnTo>
                    <a:pt x="2834" y="1493"/>
                  </a:lnTo>
                  <a:lnTo>
                    <a:pt x="2727" y="1541"/>
                  </a:lnTo>
                  <a:lnTo>
                    <a:pt x="2607" y="1589"/>
                  </a:lnTo>
                  <a:lnTo>
                    <a:pt x="2356" y="1690"/>
                  </a:lnTo>
                  <a:lnTo>
                    <a:pt x="2075" y="1786"/>
                  </a:lnTo>
                  <a:lnTo>
                    <a:pt x="1782" y="1882"/>
                  </a:lnTo>
                  <a:lnTo>
                    <a:pt x="1459" y="1972"/>
                  </a:lnTo>
                  <a:lnTo>
                    <a:pt x="1124" y="2068"/>
                  </a:lnTo>
                  <a:lnTo>
                    <a:pt x="765" y="2158"/>
                  </a:lnTo>
                  <a:lnTo>
                    <a:pt x="389" y="2242"/>
                  </a:lnTo>
                  <a:lnTo>
                    <a:pt x="0" y="2326"/>
                  </a:lnTo>
                  <a:lnTo>
                    <a:pt x="0" y="2356"/>
                  </a:lnTo>
                  <a:lnTo>
                    <a:pt x="401" y="2272"/>
                  </a:lnTo>
                  <a:lnTo>
                    <a:pt x="777" y="2182"/>
                  </a:lnTo>
                  <a:lnTo>
                    <a:pt x="1142" y="2092"/>
                  </a:lnTo>
                  <a:lnTo>
                    <a:pt x="1483" y="1996"/>
                  </a:lnTo>
                  <a:lnTo>
                    <a:pt x="1812" y="1900"/>
                  </a:lnTo>
                  <a:lnTo>
                    <a:pt x="2111" y="1804"/>
                  </a:lnTo>
                  <a:lnTo>
                    <a:pt x="2392" y="1702"/>
                  </a:lnTo>
                  <a:lnTo>
                    <a:pt x="2523" y="1654"/>
                  </a:lnTo>
                  <a:lnTo>
                    <a:pt x="2649" y="1607"/>
                  </a:lnTo>
                  <a:lnTo>
                    <a:pt x="2768" y="1553"/>
                  </a:lnTo>
                  <a:lnTo>
                    <a:pt x="2882" y="1505"/>
                  </a:lnTo>
                  <a:lnTo>
                    <a:pt x="2990" y="1451"/>
                  </a:lnTo>
                  <a:lnTo>
                    <a:pt x="3091" y="1403"/>
                  </a:lnTo>
                  <a:lnTo>
                    <a:pt x="3187" y="1349"/>
                  </a:lnTo>
                  <a:lnTo>
                    <a:pt x="3277" y="1301"/>
                  </a:lnTo>
                  <a:lnTo>
                    <a:pt x="3354" y="1247"/>
                  </a:lnTo>
                  <a:lnTo>
                    <a:pt x="3432" y="1193"/>
                  </a:lnTo>
                  <a:lnTo>
                    <a:pt x="3498" y="1145"/>
                  </a:lnTo>
                  <a:lnTo>
                    <a:pt x="3558" y="1091"/>
                  </a:lnTo>
                  <a:lnTo>
                    <a:pt x="3611" y="1043"/>
                  </a:lnTo>
                  <a:lnTo>
                    <a:pt x="3653" y="989"/>
                  </a:lnTo>
                  <a:lnTo>
                    <a:pt x="3689" y="941"/>
                  </a:lnTo>
                  <a:lnTo>
                    <a:pt x="3719" y="887"/>
                  </a:lnTo>
                  <a:lnTo>
                    <a:pt x="3743" y="833"/>
                  </a:lnTo>
                  <a:lnTo>
                    <a:pt x="3755" y="785"/>
                  </a:lnTo>
                  <a:lnTo>
                    <a:pt x="3755" y="78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1" name="Freeform 11"/>
            <p:cNvSpPr>
              <a:spLocks/>
            </p:cNvSpPr>
            <p:nvPr/>
          </p:nvSpPr>
          <p:spPr bwMode="hidden">
            <a:xfrm>
              <a:off x="0" y="0"/>
              <a:ext cx="2933" cy="1846"/>
            </a:xfrm>
            <a:custGeom>
              <a:avLst/>
              <a:gdLst/>
              <a:ahLst/>
              <a:cxnLst>
                <a:cxn ang="0">
                  <a:pos x="2924" y="647"/>
                </a:cxn>
                <a:cxn ang="0">
                  <a:pos x="2876" y="528"/>
                </a:cxn>
                <a:cxn ang="0">
                  <a:pos x="2750" y="414"/>
                </a:cxn>
                <a:cxn ang="0">
                  <a:pos x="2559" y="318"/>
                </a:cxn>
                <a:cxn ang="0">
                  <a:pos x="2302" y="228"/>
                </a:cxn>
                <a:cxn ang="0">
                  <a:pos x="1985" y="150"/>
                </a:cxn>
                <a:cxn ang="0">
                  <a:pos x="1608" y="78"/>
                </a:cxn>
                <a:cxn ang="0">
                  <a:pos x="1178" y="24"/>
                </a:cxn>
                <a:cxn ang="0">
                  <a:pos x="694" y="0"/>
                </a:cxn>
                <a:cxn ang="0">
                  <a:pos x="1190" y="48"/>
                </a:cxn>
                <a:cxn ang="0">
                  <a:pos x="1626" y="108"/>
                </a:cxn>
                <a:cxn ang="0">
                  <a:pos x="2009" y="180"/>
                </a:cxn>
                <a:cxn ang="0">
                  <a:pos x="2326" y="264"/>
                </a:cxn>
                <a:cxn ang="0">
                  <a:pos x="2571" y="360"/>
                </a:cxn>
                <a:cxn ang="0">
                  <a:pos x="2750" y="468"/>
                </a:cxn>
                <a:cxn ang="0">
                  <a:pos x="2846" y="587"/>
                </a:cxn>
                <a:cxn ang="0">
                  <a:pos x="2864" y="713"/>
                </a:cxn>
                <a:cxn ang="0">
                  <a:pos x="2840" y="785"/>
                </a:cxn>
                <a:cxn ang="0">
                  <a:pos x="2792" y="857"/>
                </a:cxn>
                <a:cxn ang="0">
                  <a:pos x="2625" y="1001"/>
                </a:cxn>
                <a:cxn ang="0">
                  <a:pos x="2368" y="1145"/>
                </a:cxn>
                <a:cxn ang="0">
                  <a:pos x="2033" y="1289"/>
                </a:cxn>
                <a:cxn ang="0">
                  <a:pos x="1626" y="1433"/>
                </a:cxn>
                <a:cxn ang="0">
                  <a:pos x="1142" y="1571"/>
                </a:cxn>
                <a:cxn ang="0">
                  <a:pos x="604" y="1702"/>
                </a:cxn>
                <a:cxn ang="0">
                  <a:pos x="0" y="1828"/>
                </a:cxn>
                <a:cxn ang="0">
                  <a:pos x="311" y="1780"/>
                </a:cxn>
                <a:cxn ang="0">
                  <a:pos x="897" y="1648"/>
                </a:cxn>
                <a:cxn ang="0">
                  <a:pos x="1417" y="1511"/>
                </a:cxn>
                <a:cxn ang="0">
                  <a:pos x="1871" y="1367"/>
                </a:cxn>
                <a:cxn ang="0">
                  <a:pos x="2254" y="1223"/>
                </a:cxn>
                <a:cxn ang="0">
                  <a:pos x="2559" y="1079"/>
                </a:cxn>
                <a:cxn ang="0">
                  <a:pos x="2774" y="929"/>
                </a:cxn>
                <a:cxn ang="0">
                  <a:pos x="2876" y="815"/>
                </a:cxn>
                <a:cxn ang="0">
                  <a:pos x="2912" y="743"/>
                </a:cxn>
                <a:cxn ang="0">
                  <a:pos x="2924" y="707"/>
                </a:cxn>
              </a:cxnLst>
              <a:rect l="0" t="0" r="r" b="b"/>
              <a:pathLst>
                <a:path w="2924" h="1846">
                  <a:moveTo>
                    <a:pt x="2924" y="707"/>
                  </a:moveTo>
                  <a:lnTo>
                    <a:pt x="2924" y="647"/>
                  </a:lnTo>
                  <a:lnTo>
                    <a:pt x="2912" y="581"/>
                  </a:lnTo>
                  <a:lnTo>
                    <a:pt x="2876" y="528"/>
                  </a:lnTo>
                  <a:lnTo>
                    <a:pt x="2822" y="468"/>
                  </a:lnTo>
                  <a:lnTo>
                    <a:pt x="2750" y="414"/>
                  </a:lnTo>
                  <a:lnTo>
                    <a:pt x="2667" y="366"/>
                  </a:lnTo>
                  <a:lnTo>
                    <a:pt x="2559" y="318"/>
                  </a:lnTo>
                  <a:lnTo>
                    <a:pt x="2440" y="270"/>
                  </a:lnTo>
                  <a:lnTo>
                    <a:pt x="2302" y="228"/>
                  </a:lnTo>
                  <a:lnTo>
                    <a:pt x="2153" y="186"/>
                  </a:lnTo>
                  <a:lnTo>
                    <a:pt x="1985" y="150"/>
                  </a:lnTo>
                  <a:lnTo>
                    <a:pt x="1806" y="114"/>
                  </a:lnTo>
                  <a:lnTo>
                    <a:pt x="1608" y="78"/>
                  </a:lnTo>
                  <a:lnTo>
                    <a:pt x="1399" y="54"/>
                  </a:lnTo>
                  <a:lnTo>
                    <a:pt x="1178" y="24"/>
                  </a:lnTo>
                  <a:lnTo>
                    <a:pt x="945" y="0"/>
                  </a:lnTo>
                  <a:lnTo>
                    <a:pt x="694" y="0"/>
                  </a:lnTo>
                  <a:lnTo>
                    <a:pt x="945" y="24"/>
                  </a:lnTo>
                  <a:lnTo>
                    <a:pt x="1190" y="48"/>
                  </a:lnTo>
                  <a:lnTo>
                    <a:pt x="1417" y="78"/>
                  </a:lnTo>
                  <a:lnTo>
                    <a:pt x="1626" y="108"/>
                  </a:lnTo>
                  <a:lnTo>
                    <a:pt x="1824" y="144"/>
                  </a:lnTo>
                  <a:lnTo>
                    <a:pt x="2009" y="180"/>
                  </a:lnTo>
                  <a:lnTo>
                    <a:pt x="2176" y="222"/>
                  </a:lnTo>
                  <a:lnTo>
                    <a:pt x="2326" y="264"/>
                  </a:lnTo>
                  <a:lnTo>
                    <a:pt x="2457" y="312"/>
                  </a:lnTo>
                  <a:lnTo>
                    <a:pt x="2571" y="360"/>
                  </a:lnTo>
                  <a:lnTo>
                    <a:pt x="2667" y="414"/>
                  </a:lnTo>
                  <a:lnTo>
                    <a:pt x="2750" y="468"/>
                  </a:lnTo>
                  <a:lnTo>
                    <a:pt x="2804" y="528"/>
                  </a:lnTo>
                  <a:lnTo>
                    <a:pt x="2846" y="587"/>
                  </a:lnTo>
                  <a:lnTo>
                    <a:pt x="2864" y="647"/>
                  </a:lnTo>
                  <a:lnTo>
                    <a:pt x="2864" y="713"/>
                  </a:lnTo>
                  <a:lnTo>
                    <a:pt x="2852" y="749"/>
                  </a:lnTo>
                  <a:lnTo>
                    <a:pt x="2840" y="785"/>
                  </a:lnTo>
                  <a:lnTo>
                    <a:pt x="2816" y="821"/>
                  </a:lnTo>
                  <a:lnTo>
                    <a:pt x="2792" y="857"/>
                  </a:lnTo>
                  <a:lnTo>
                    <a:pt x="2721" y="929"/>
                  </a:lnTo>
                  <a:lnTo>
                    <a:pt x="2625" y="1001"/>
                  </a:lnTo>
                  <a:lnTo>
                    <a:pt x="2505" y="1073"/>
                  </a:lnTo>
                  <a:lnTo>
                    <a:pt x="2368" y="1145"/>
                  </a:lnTo>
                  <a:lnTo>
                    <a:pt x="2212" y="1217"/>
                  </a:lnTo>
                  <a:lnTo>
                    <a:pt x="2033" y="1289"/>
                  </a:lnTo>
                  <a:lnTo>
                    <a:pt x="1842" y="1361"/>
                  </a:lnTo>
                  <a:lnTo>
                    <a:pt x="1626" y="1433"/>
                  </a:lnTo>
                  <a:lnTo>
                    <a:pt x="1393" y="1499"/>
                  </a:lnTo>
                  <a:lnTo>
                    <a:pt x="1142" y="1571"/>
                  </a:lnTo>
                  <a:lnTo>
                    <a:pt x="879" y="1636"/>
                  </a:lnTo>
                  <a:lnTo>
                    <a:pt x="604" y="1702"/>
                  </a:lnTo>
                  <a:lnTo>
                    <a:pt x="305" y="1768"/>
                  </a:lnTo>
                  <a:lnTo>
                    <a:pt x="0" y="1828"/>
                  </a:lnTo>
                  <a:lnTo>
                    <a:pt x="0" y="1846"/>
                  </a:lnTo>
                  <a:lnTo>
                    <a:pt x="311" y="1780"/>
                  </a:lnTo>
                  <a:lnTo>
                    <a:pt x="610" y="1714"/>
                  </a:lnTo>
                  <a:lnTo>
                    <a:pt x="897" y="1648"/>
                  </a:lnTo>
                  <a:lnTo>
                    <a:pt x="1166" y="1583"/>
                  </a:lnTo>
                  <a:lnTo>
                    <a:pt x="1417" y="1511"/>
                  </a:lnTo>
                  <a:lnTo>
                    <a:pt x="1656" y="1439"/>
                  </a:lnTo>
                  <a:lnTo>
                    <a:pt x="1871" y="1367"/>
                  </a:lnTo>
                  <a:lnTo>
                    <a:pt x="2075" y="1295"/>
                  </a:lnTo>
                  <a:lnTo>
                    <a:pt x="2254" y="1223"/>
                  </a:lnTo>
                  <a:lnTo>
                    <a:pt x="2416" y="1151"/>
                  </a:lnTo>
                  <a:lnTo>
                    <a:pt x="2559" y="1079"/>
                  </a:lnTo>
                  <a:lnTo>
                    <a:pt x="2679" y="1001"/>
                  </a:lnTo>
                  <a:lnTo>
                    <a:pt x="2774" y="929"/>
                  </a:lnTo>
                  <a:lnTo>
                    <a:pt x="2846" y="857"/>
                  </a:lnTo>
                  <a:lnTo>
                    <a:pt x="2876" y="815"/>
                  </a:lnTo>
                  <a:lnTo>
                    <a:pt x="2900" y="779"/>
                  </a:lnTo>
                  <a:lnTo>
                    <a:pt x="2912" y="743"/>
                  </a:lnTo>
                  <a:lnTo>
                    <a:pt x="2924" y="707"/>
                  </a:lnTo>
                  <a:lnTo>
                    <a:pt x="2924" y="7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2" name="Freeform 12"/>
            <p:cNvSpPr>
              <a:spLocks/>
            </p:cNvSpPr>
            <p:nvPr/>
          </p:nvSpPr>
          <p:spPr bwMode="hidden">
            <a:xfrm>
              <a:off x="114" y="2847"/>
              <a:ext cx="1493" cy="204"/>
            </a:xfrm>
            <a:custGeom>
              <a:avLst/>
              <a:gdLst/>
              <a:ahLst/>
              <a:cxnLst>
                <a:cxn ang="0">
                  <a:pos x="1399" y="204"/>
                </a:cxn>
                <a:cxn ang="0">
                  <a:pos x="0" y="18"/>
                </a:cxn>
                <a:cxn ang="0">
                  <a:pos x="77" y="0"/>
                </a:cxn>
                <a:cxn ang="0">
                  <a:pos x="1488" y="186"/>
                </a:cxn>
                <a:cxn ang="0">
                  <a:pos x="1399" y="204"/>
                </a:cxn>
                <a:cxn ang="0">
                  <a:pos x="1399" y="204"/>
                </a:cxn>
              </a:cxnLst>
              <a:rect l="0" t="0" r="r" b="b"/>
              <a:pathLst>
                <a:path w="1488" h="204">
                  <a:moveTo>
                    <a:pt x="1399" y="204"/>
                  </a:moveTo>
                  <a:lnTo>
                    <a:pt x="0" y="18"/>
                  </a:lnTo>
                  <a:lnTo>
                    <a:pt x="77" y="0"/>
                  </a:lnTo>
                  <a:lnTo>
                    <a:pt x="1488" y="186"/>
                  </a:lnTo>
                  <a:lnTo>
                    <a:pt x="1399" y="204"/>
                  </a:lnTo>
                  <a:lnTo>
                    <a:pt x="1399" y="204"/>
                  </a:lnTo>
                  <a:close/>
                </a:path>
              </a:pathLst>
            </a:custGeom>
            <a:solidFill>
              <a:schemeClr val="bg2"/>
            </a:solidFill>
            <a:ln w="9525">
              <a:noFill/>
              <a:round/>
              <a:headEnd/>
              <a:tailEnd/>
            </a:ln>
          </p:spPr>
          <p:txBody>
            <a:bodyPr/>
            <a:lstStyle/>
            <a:p>
              <a:endParaRPr lang="ru-RU"/>
            </a:p>
          </p:txBody>
        </p:sp>
        <p:sp>
          <p:nvSpPr>
            <p:cNvPr id="286733" name="Rectangle 13"/>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sp>
          <p:nvSpPr>
            <p:cNvPr id="286734" name="Rectangle 14"/>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grpSp>
          <p:nvGrpSpPr>
            <p:cNvPr id="286735" name="Group 15"/>
            <p:cNvGrpSpPr>
              <a:grpSpLocks/>
            </p:cNvGrpSpPr>
            <p:nvPr/>
          </p:nvGrpSpPr>
          <p:grpSpPr bwMode="auto">
            <a:xfrm>
              <a:off x="192" y="2284"/>
              <a:ext cx="1254" cy="923"/>
              <a:chOff x="192" y="2284"/>
              <a:chExt cx="1254" cy="923"/>
            </a:xfrm>
          </p:grpSpPr>
          <p:sp>
            <p:nvSpPr>
              <p:cNvPr id="286736" name="Freeform 16"/>
              <p:cNvSpPr>
                <a:spLocks/>
              </p:cNvSpPr>
              <p:nvPr/>
            </p:nvSpPr>
            <p:spPr bwMode="hidden">
              <a:xfrm>
                <a:off x="408" y="3009"/>
                <a:ext cx="47" cy="6"/>
              </a:xfrm>
              <a:custGeom>
                <a:avLst/>
                <a:gdLst/>
                <a:ahLst/>
                <a:cxnLst>
                  <a:cxn ang="0">
                    <a:pos x="47" y="6"/>
                  </a:cxn>
                  <a:cxn ang="0">
                    <a:pos x="0" y="0"/>
                  </a:cxn>
                  <a:cxn ang="0">
                    <a:pos x="0" y="0"/>
                  </a:cxn>
                  <a:cxn ang="0">
                    <a:pos x="47" y="6"/>
                  </a:cxn>
                  <a:cxn ang="0">
                    <a:pos x="47" y="6"/>
                  </a:cxn>
                  <a:cxn ang="0">
                    <a:pos x="47" y="6"/>
                  </a:cxn>
                </a:cxnLst>
                <a:rect l="0" t="0" r="r" b="b"/>
                <a:pathLst>
                  <a:path w="47" h="6">
                    <a:moveTo>
                      <a:pt x="47" y="6"/>
                    </a:moveTo>
                    <a:lnTo>
                      <a:pt x="0" y="0"/>
                    </a:lnTo>
                    <a:lnTo>
                      <a:pt x="0" y="0"/>
                    </a:lnTo>
                    <a:lnTo>
                      <a:pt x="47" y="6"/>
                    </a:lnTo>
                    <a:lnTo>
                      <a:pt x="47" y="6"/>
                    </a:lnTo>
                    <a:lnTo>
                      <a:pt x="47" y="6"/>
                    </a:lnTo>
                    <a:close/>
                  </a:path>
                </a:pathLst>
              </a:custGeom>
              <a:solidFill>
                <a:srgbClr val="141485"/>
              </a:solidFill>
              <a:ln w="9525">
                <a:noFill/>
                <a:round/>
                <a:headEnd/>
                <a:tailEnd/>
              </a:ln>
            </p:spPr>
            <p:txBody>
              <a:bodyPr/>
              <a:lstStyle/>
              <a:p>
                <a:endParaRPr lang="ru-RU"/>
              </a:p>
            </p:txBody>
          </p:sp>
          <p:sp>
            <p:nvSpPr>
              <p:cNvPr id="286737" name="Freeform 17"/>
              <p:cNvSpPr>
                <a:spLocks/>
              </p:cNvSpPr>
              <p:nvPr/>
            </p:nvSpPr>
            <p:spPr bwMode="hidden">
              <a:xfrm>
                <a:off x="912" y="2284"/>
                <a:ext cx="324" cy="162"/>
              </a:xfrm>
              <a:custGeom>
                <a:avLst/>
                <a:gdLst/>
                <a:ahLst/>
                <a:cxnLst>
                  <a:cxn ang="0">
                    <a:pos x="0" y="24"/>
                  </a:cxn>
                  <a:cxn ang="0">
                    <a:pos x="6" y="24"/>
                  </a:cxn>
                  <a:cxn ang="0">
                    <a:pos x="12" y="18"/>
                  </a:cxn>
                  <a:cxn ang="0">
                    <a:pos x="48" y="6"/>
                  </a:cxn>
                  <a:cxn ang="0">
                    <a:pos x="101" y="0"/>
                  </a:cxn>
                  <a:cxn ang="0">
                    <a:pos x="137" y="6"/>
                  </a:cxn>
                  <a:cxn ang="0">
                    <a:pos x="173" y="18"/>
                  </a:cxn>
                  <a:cxn ang="0">
                    <a:pos x="239" y="54"/>
                  </a:cxn>
                  <a:cxn ang="0">
                    <a:pos x="287" y="90"/>
                  </a:cxn>
                  <a:cxn ang="0">
                    <a:pos x="317" y="114"/>
                  </a:cxn>
                  <a:cxn ang="0">
                    <a:pos x="323" y="126"/>
                  </a:cxn>
                  <a:cxn ang="0">
                    <a:pos x="323" y="126"/>
                  </a:cxn>
                  <a:cxn ang="0">
                    <a:pos x="221" y="162"/>
                  </a:cxn>
                  <a:cxn ang="0">
                    <a:pos x="0" y="24"/>
                  </a:cxn>
                  <a:cxn ang="0">
                    <a:pos x="0" y="24"/>
                  </a:cxn>
                </a:cxnLst>
                <a:rect l="0" t="0" r="r" b="b"/>
                <a:pathLst>
                  <a:path w="323" h="162">
                    <a:moveTo>
                      <a:pt x="0" y="24"/>
                    </a:moveTo>
                    <a:lnTo>
                      <a:pt x="6" y="24"/>
                    </a:lnTo>
                    <a:lnTo>
                      <a:pt x="12" y="18"/>
                    </a:lnTo>
                    <a:lnTo>
                      <a:pt x="48" y="6"/>
                    </a:lnTo>
                    <a:lnTo>
                      <a:pt x="101" y="0"/>
                    </a:lnTo>
                    <a:lnTo>
                      <a:pt x="137" y="6"/>
                    </a:lnTo>
                    <a:lnTo>
                      <a:pt x="173" y="18"/>
                    </a:lnTo>
                    <a:lnTo>
                      <a:pt x="239" y="54"/>
                    </a:lnTo>
                    <a:lnTo>
                      <a:pt x="287" y="90"/>
                    </a:lnTo>
                    <a:lnTo>
                      <a:pt x="317" y="114"/>
                    </a:lnTo>
                    <a:lnTo>
                      <a:pt x="323" y="126"/>
                    </a:lnTo>
                    <a:lnTo>
                      <a:pt x="323" y="126"/>
                    </a:lnTo>
                    <a:lnTo>
                      <a:pt x="221" y="162"/>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8" name="Freeform 18"/>
              <p:cNvSpPr>
                <a:spLocks noEditPoints="1"/>
              </p:cNvSpPr>
              <p:nvPr/>
            </p:nvSpPr>
            <p:spPr bwMode="hidden">
              <a:xfrm>
                <a:off x="192" y="2284"/>
                <a:ext cx="1254" cy="923"/>
              </a:xfrm>
              <a:custGeom>
                <a:avLst/>
                <a:gdLst/>
                <a:ahLst/>
                <a:cxnLst>
                  <a:cxn ang="0">
                    <a:pos x="1166" y="641"/>
                  </a:cxn>
                  <a:cxn ang="0">
                    <a:pos x="1166" y="473"/>
                  </a:cxn>
                  <a:cxn ang="0">
                    <a:pos x="1136" y="384"/>
                  </a:cxn>
                  <a:cxn ang="0">
                    <a:pos x="1112" y="288"/>
                  </a:cxn>
                  <a:cxn ang="0">
                    <a:pos x="1053" y="174"/>
                  </a:cxn>
                  <a:cxn ang="0">
                    <a:pos x="981" y="96"/>
                  </a:cxn>
                  <a:cxn ang="0">
                    <a:pos x="963" y="72"/>
                  </a:cxn>
                  <a:cxn ang="0">
                    <a:pos x="891" y="18"/>
                  </a:cxn>
                  <a:cxn ang="0">
                    <a:pos x="819" y="6"/>
                  </a:cxn>
                  <a:cxn ang="0">
                    <a:pos x="712" y="24"/>
                  </a:cxn>
                  <a:cxn ang="0">
                    <a:pos x="664" y="42"/>
                  </a:cxn>
                  <a:cxn ang="0">
                    <a:pos x="568" y="120"/>
                  </a:cxn>
                  <a:cxn ang="0">
                    <a:pos x="532" y="228"/>
                  </a:cxn>
                  <a:cxn ang="0">
                    <a:pos x="509" y="348"/>
                  </a:cxn>
                  <a:cxn ang="0">
                    <a:pos x="431" y="479"/>
                  </a:cxn>
                  <a:cxn ang="0">
                    <a:pos x="413" y="539"/>
                  </a:cxn>
                  <a:cxn ang="0">
                    <a:pos x="353" y="599"/>
                  </a:cxn>
                  <a:cxn ang="0">
                    <a:pos x="305" y="629"/>
                  </a:cxn>
                  <a:cxn ang="0">
                    <a:pos x="293" y="635"/>
                  </a:cxn>
                  <a:cxn ang="0">
                    <a:pos x="257" y="677"/>
                  </a:cxn>
                  <a:cxn ang="0">
                    <a:pos x="150" y="797"/>
                  </a:cxn>
                  <a:cxn ang="0">
                    <a:pos x="54" y="839"/>
                  </a:cxn>
                  <a:cxn ang="0">
                    <a:pos x="156" y="905"/>
                  </a:cxn>
                  <a:cxn ang="0">
                    <a:pos x="240" y="869"/>
                  </a:cxn>
                  <a:cxn ang="0">
                    <a:pos x="640" y="827"/>
                  </a:cxn>
                  <a:cxn ang="0">
                    <a:pos x="700" y="725"/>
                  </a:cxn>
                  <a:cxn ang="0">
                    <a:pos x="694" y="611"/>
                  </a:cxn>
                  <a:cxn ang="0">
                    <a:pos x="778" y="551"/>
                  </a:cxn>
                  <a:cxn ang="0">
                    <a:pos x="879" y="449"/>
                  </a:cxn>
                  <a:cxn ang="0">
                    <a:pos x="909" y="414"/>
                  </a:cxn>
                  <a:cxn ang="0">
                    <a:pos x="975" y="318"/>
                  </a:cxn>
                  <a:cxn ang="0">
                    <a:pos x="1023" y="336"/>
                  </a:cxn>
                  <a:cxn ang="0">
                    <a:pos x="1118" y="617"/>
                  </a:cxn>
                  <a:cxn ang="0">
                    <a:pos x="1112" y="689"/>
                  </a:cxn>
                  <a:cxn ang="0">
                    <a:pos x="1148" y="749"/>
                  </a:cxn>
                  <a:cxn ang="0">
                    <a:pos x="1202" y="713"/>
                  </a:cxn>
                  <a:cxn ang="0">
                    <a:pos x="1238" y="749"/>
                  </a:cxn>
                  <a:cxn ang="0">
                    <a:pos x="1250" y="743"/>
                  </a:cxn>
                  <a:cxn ang="0">
                    <a:pos x="694" y="264"/>
                  </a:cxn>
                  <a:cxn ang="0">
                    <a:pos x="784" y="372"/>
                  </a:cxn>
                  <a:cxn ang="0">
                    <a:pos x="766" y="443"/>
                  </a:cxn>
                  <a:cxn ang="0">
                    <a:pos x="706" y="515"/>
                  </a:cxn>
                  <a:cxn ang="0">
                    <a:pos x="658" y="569"/>
                  </a:cxn>
                  <a:cxn ang="0">
                    <a:pos x="616" y="593"/>
                  </a:cxn>
                  <a:cxn ang="0">
                    <a:pos x="574" y="617"/>
                  </a:cxn>
                  <a:cxn ang="0">
                    <a:pos x="562" y="707"/>
                  </a:cxn>
                  <a:cxn ang="0">
                    <a:pos x="353" y="755"/>
                  </a:cxn>
                  <a:cxn ang="0">
                    <a:pos x="389" y="641"/>
                  </a:cxn>
                  <a:cxn ang="0">
                    <a:pos x="425" y="647"/>
                  </a:cxn>
                  <a:cxn ang="0">
                    <a:pos x="443" y="617"/>
                  </a:cxn>
                  <a:cxn ang="0">
                    <a:pos x="568" y="515"/>
                  </a:cxn>
                  <a:cxn ang="0">
                    <a:pos x="616" y="473"/>
                  </a:cxn>
                  <a:cxn ang="0">
                    <a:pos x="640" y="396"/>
                  </a:cxn>
                  <a:cxn ang="0">
                    <a:pos x="640" y="378"/>
                  </a:cxn>
                  <a:cxn ang="0">
                    <a:pos x="664" y="270"/>
                  </a:cxn>
                  <a:cxn ang="0">
                    <a:pos x="682" y="192"/>
                  </a:cxn>
                  <a:cxn ang="0">
                    <a:pos x="694" y="264"/>
                  </a:cxn>
                  <a:cxn ang="0">
                    <a:pos x="532" y="455"/>
                  </a:cxn>
                  <a:cxn ang="0">
                    <a:pos x="634" y="803"/>
                  </a:cxn>
                </a:cxnLst>
                <a:rect l="0" t="0" r="r" b="b"/>
                <a:pathLst>
                  <a:path w="1250" h="923">
                    <a:moveTo>
                      <a:pt x="1244" y="713"/>
                    </a:moveTo>
                    <a:lnTo>
                      <a:pt x="1214" y="683"/>
                    </a:lnTo>
                    <a:lnTo>
                      <a:pt x="1166" y="653"/>
                    </a:lnTo>
                    <a:lnTo>
                      <a:pt x="1166" y="653"/>
                    </a:lnTo>
                    <a:lnTo>
                      <a:pt x="1166" y="641"/>
                    </a:lnTo>
                    <a:lnTo>
                      <a:pt x="1172" y="617"/>
                    </a:lnTo>
                    <a:lnTo>
                      <a:pt x="1172" y="581"/>
                    </a:lnTo>
                    <a:lnTo>
                      <a:pt x="1172" y="545"/>
                    </a:lnTo>
                    <a:lnTo>
                      <a:pt x="1172" y="509"/>
                    </a:lnTo>
                    <a:lnTo>
                      <a:pt x="1166" y="473"/>
                    </a:lnTo>
                    <a:lnTo>
                      <a:pt x="1154" y="443"/>
                    </a:lnTo>
                    <a:lnTo>
                      <a:pt x="1148" y="431"/>
                    </a:lnTo>
                    <a:lnTo>
                      <a:pt x="1142" y="425"/>
                    </a:lnTo>
                    <a:lnTo>
                      <a:pt x="1142" y="408"/>
                    </a:lnTo>
                    <a:lnTo>
                      <a:pt x="1136" y="384"/>
                    </a:lnTo>
                    <a:lnTo>
                      <a:pt x="1130" y="354"/>
                    </a:lnTo>
                    <a:lnTo>
                      <a:pt x="1118" y="324"/>
                    </a:lnTo>
                    <a:lnTo>
                      <a:pt x="1106" y="300"/>
                    </a:lnTo>
                    <a:lnTo>
                      <a:pt x="1112" y="294"/>
                    </a:lnTo>
                    <a:lnTo>
                      <a:pt x="1112" y="288"/>
                    </a:lnTo>
                    <a:lnTo>
                      <a:pt x="1112" y="270"/>
                    </a:lnTo>
                    <a:lnTo>
                      <a:pt x="1106" y="252"/>
                    </a:lnTo>
                    <a:lnTo>
                      <a:pt x="1083" y="210"/>
                    </a:lnTo>
                    <a:lnTo>
                      <a:pt x="1059" y="180"/>
                    </a:lnTo>
                    <a:lnTo>
                      <a:pt x="1053" y="174"/>
                    </a:lnTo>
                    <a:lnTo>
                      <a:pt x="1047" y="168"/>
                    </a:lnTo>
                    <a:lnTo>
                      <a:pt x="1041" y="126"/>
                    </a:lnTo>
                    <a:lnTo>
                      <a:pt x="1017" y="114"/>
                    </a:lnTo>
                    <a:lnTo>
                      <a:pt x="987" y="90"/>
                    </a:lnTo>
                    <a:lnTo>
                      <a:pt x="981" y="96"/>
                    </a:lnTo>
                    <a:lnTo>
                      <a:pt x="981" y="102"/>
                    </a:lnTo>
                    <a:lnTo>
                      <a:pt x="975" y="120"/>
                    </a:lnTo>
                    <a:lnTo>
                      <a:pt x="975" y="108"/>
                    </a:lnTo>
                    <a:lnTo>
                      <a:pt x="969" y="90"/>
                    </a:lnTo>
                    <a:lnTo>
                      <a:pt x="963" y="72"/>
                    </a:lnTo>
                    <a:lnTo>
                      <a:pt x="963" y="66"/>
                    </a:lnTo>
                    <a:lnTo>
                      <a:pt x="933" y="42"/>
                    </a:lnTo>
                    <a:lnTo>
                      <a:pt x="921" y="36"/>
                    </a:lnTo>
                    <a:lnTo>
                      <a:pt x="915" y="30"/>
                    </a:lnTo>
                    <a:lnTo>
                      <a:pt x="891" y="18"/>
                    </a:lnTo>
                    <a:lnTo>
                      <a:pt x="885" y="18"/>
                    </a:lnTo>
                    <a:lnTo>
                      <a:pt x="867" y="18"/>
                    </a:lnTo>
                    <a:lnTo>
                      <a:pt x="855" y="18"/>
                    </a:lnTo>
                    <a:lnTo>
                      <a:pt x="849" y="18"/>
                    </a:lnTo>
                    <a:lnTo>
                      <a:pt x="819" y="6"/>
                    </a:lnTo>
                    <a:lnTo>
                      <a:pt x="796" y="0"/>
                    </a:lnTo>
                    <a:lnTo>
                      <a:pt x="772" y="6"/>
                    </a:lnTo>
                    <a:lnTo>
                      <a:pt x="754" y="18"/>
                    </a:lnTo>
                    <a:lnTo>
                      <a:pt x="730" y="18"/>
                    </a:lnTo>
                    <a:lnTo>
                      <a:pt x="712" y="24"/>
                    </a:lnTo>
                    <a:lnTo>
                      <a:pt x="700" y="30"/>
                    </a:lnTo>
                    <a:lnTo>
                      <a:pt x="700" y="30"/>
                    </a:lnTo>
                    <a:lnTo>
                      <a:pt x="694" y="30"/>
                    </a:lnTo>
                    <a:lnTo>
                      <a:pt x="688" y="30"/>
                    </a:lnTo>
                    <a:lnTo>
                      <a:pt x="664" y="42"/>
                    </a:lnTo>
                    <a:lnTo>
                      <a:pt x="628" y="60"/>
                    </a:lnTo>
                    <a:lnTo>
                      <a:pt x="586" y="90"/>
                    </a:lnTo>
                    <a:lnTo>
                      <a:pt x="574" y="108"/>
                    </a:lnTo>
                    <a:lnTo>
                      <a:pt x="562" y="120"/>
                    </a:lnTo>
                    <a:lnTo>
                      <a:pt x="568" y="120"/>
                    </a:lnTo>
                    <a:lnTo>
                      <a:pt x="568" y="114"/>
                    </a:lnTo>
                    <a:lnTo>
                      <a:pt x="550" y="150"/>
                    </a:lnTo>
                    <a:lnTo>
                      <a:pt x="538" y="192"/>
                    </a:lnTo>
                    <a:lnTo>
                      <a:pt x="532" y="216"/>
                    </a:lnTo>
                    <a:lnTo>
                      <a:pt x="532" y="228"/>
                    </a:lnTo>
                    <a:lnTo>
                      <a:pt x="532" y="228"/>
                    </a:lnTo>
                    <a:lnTo>
                      <a:pt x="527" y="246"/>
                    </a:lnTo>
                    <a:lnTo>
                      <a:pt x="521" y="276"/>
                    </a:lnTo>
                    <a:lnTo>
                      <a:pt x="515" y="312"/>
                    </a:lnTo>
                    <a:lnTo>
                      <a:pt x="509" y="348"/>
                    </a:lnTo>
                    <a:lnTo>
                      <a:pt x="473" y="390"/>
                    </a:lnTo>
                    <a:lnTo>
                      <a:pt x="473" y="396"/>
                    </a:lnTo>
                    <a:lnTo>
                      <a:pt x="467" y="402"/>
                    </a:lnTo>
                    <a:lnTo>
                      <a:pt x="449" y="437"/>
                    </a:lnTo>
                    <a:lnTo>
                      <a:pt x="431" y="479"/>
                    </a:lnTo>
                    <a:lnTo>
                      <a:pt x="419" y="521"/>
                    </a:lnTo>
                    <a:lnTo>
                      <a:pt x="413" y="527"/>
                    </a:lnTo>
                    <a:lnTo>
                      <a:pt x="413" y="533"/>
                    </a:lnTo>
                    <a:lnTo>
                      <a:pt x="413" y="539"/>
                    </a:lnTo>
                    <a:lnTo>
                      <a:pt x="413" y="539"/>
                    </a:lnTo>
                    <a:lnTo>
                      <a:pt x="413" y="539"/>
                    </a:lnTo>
                    <a:lnTo>
                      <a:pt x="413" y="539"/>
                    </a:lnTo>
                    <a:lnTo>
                      <a:pt x="413" y="539"/>
                    </a:lnTo>
                    <a:lnTo>
                      <a:pt x="413" y="539"/>
                    </a:lnTo>
                    <a:lnTo>
                      <a:pt x="353" y="599"/>
                    </a:lnTo>
                    <a:lnTo>
                      <a:pt x="347" y="599"/>
                    </a:lnTo>
                    <a:lnTo>
                      <a:pt x="341" y="599"/>
                    </a:lnTo>
                    <a:lnTo>
                      <a:pt x="335" y="611"/>
                    </a:lnTo>
                    <a:lnTo>
                      <a:pt x="311" y="629"/>
                    </a:lnTo>
                    <a:lnTo>
                      <a:pt x="305" y="629"/>
                    </a:lnTo>
                    <a:lnTo>
                      <a:pt x="299" y="629"/>
                    </a:lnTo>
                    <a:lnTo>
                      <a:pt x="299" y="635"/>
                    </a:lnTo>
                    <a:lnTo>
                      <a:pt x="293" y="635"/>
                    </a:lnTo>
                    <a:lnTo>
                      <a:pt x="293" y="635"/>
                    </a:lnTo>
                    <a:lnTo>
                      <a:pt x="293" y="635"/>
                    </a:lnTo>
                    <a:lnTo>
                      <a:pt x="293" y="635"/>
                    </a:lnTo>
                    <a:lnTo>
                      <a:pt x="257" y="659"/>
                    </a:lnTo>
                    <a:lnTo>
                      <a:pt x="257" y="665"/>
                    </a:lnTo>
                    <a:lnTo>
                      <a:pt x="257" y="665"/>
                    </a:lnTo>
                    <a:lnTo>
                      <a:pt x="257" y="677"/>
                    </a:lnTo>
                    <a:lnTo>
                      <a:pt x="257" y="701"/>
                    </a:lnTo>
                    <a:lnTo>
                      <a:pt x="257" y="719"/>
                    </a:lnTo>
                    <a:lnTo>
                      <a:pt x="257" y="731"/>
                    </a:lnTo>
                    <a:lnTo>
                      <a:pt x="216" y="725"/>
                    </a:lnTo>
                    <a:lnTo>
                      <a:pt x="150" y="797"/>
                    </a:lnTo>
                    <a:lnTo>
                      <a:pt x="150" y="827"/>
                    </a:lnTo>
                    <a:lnTo>
                      <a:pt x="174" y="827"/>
                    </a:lnTo>
                    <a:lnTo>
                      <a:pt x="114" y="845"/>
                    </a:lnTo>
                    <a:lnTo>
                      <a:pt x="108" y="851"/>
                    </a:lnTo>
                    <a:lnTo>
                      <a:pt x="54" y="839"/>
                    </a:lnTo>
                    <a:lnTo>
                      <a:pt x="0" y="857"/>
                    </a:lnTo>
                    <a:lnTo>
                      <a:pt x="0" y="875"/>
                    </a:lnTo>
                    <a:lnTo>
                      <a:pt x="102" y="893"/>
                    </a:lnTo>
                    <a:lnTo>
                      <a:pt x="96" y="893"/>
                    </a:lnTo>
                    <a:lnTo>
                      <a:pt x="156" y="905"/>
                    </a:lnTo>
                    <a:lnTo>
                      <a:pt x="168" y="899"/>
                    </a:lnTo>
                    <a:lnTo>
                      <a:pt x="311" y="923"/>
                    </a:lnTo>
                    <a:lnTo>
                      <a:pt x="365" y="911"/>
                    </a:lnTo>
                    <a:lnTo>
                      <a:pt x="371" y="887"/>
                    </a:lnTo>
                    <a:lnTo>
                      <a:pt x="240" y="869"/>
                    </a:lnTo>
                    <a:lnTo>
                      <a:pt x="240" y="863"/>
                    </a:lnTo>
                    <a:lnTo>
                      <a:pt x="497" y="791"/>
                    </a:lnTo>
                    <a:lnTo>
                      <a:pt x="503" y="809"/>
                    </a:lnTo>
                    <a:lnTo>
                      <a:pt x="640" y="827"/>
                    </a:lnTo>
                    <a:lnTo>
                      <a:pt x="640" y="827"/>
                    </a:lnTo>
                    <a:lnTo>
                      <a:pt x="700" y="725"/>
                    </a:lnTo>
                    <a:lnTo>
                      <a:pt x="700" y="725"/>
                    </a:lnTo>
                    <a:lnTo>
                      <a:pt x="700" y="725"/>
                    </a:lnTo>
                    <a:lnTo>
                      <a:pt x="700" y="725"/>
                    </a:lnTo>
                    <a:lnTo>
                      <a:pt x="700" y="725"/>
                    </a:lnTo>
                    <a:lnTo>
                      <a:pt x="658" y="719"/>
                    </a:lnTo>
                    <a:lnTo>
                      <a:pt x="664" y="653"/>
                    </a:lnTo>
                    <a:lnTo>
                      <a:pt x="664" y="653"/>
                    </a:lnTo>
                    <a:lnTo>
                      <a:pt x="670" y="623"/>
                    </a:lnTo>
                    <a:lnTo>
                      <a:pt x="694" y="611"/>
                    </a:lnTo>
                    <a:lnTo>
                      <a:pt x="694" y="605"/>
                    </a:lnTo>
                    <a:lnTo>
                      <a:pt x="694" y="605"/>
                    </a:lnTo>
                    <a:lnTo>
                      <a:pt x="718" y="587"/>
                    </a:lnTo>
                    <a:lnTo>
                      <a:pt x="748" y="569"/>
                    </a:lnTo>
                    <a:lnTo>
                      <a:pt x="778" y="551"/>
                    </a:lnTo>
                    <a:lnTo>
                      <a:pt x="796" y="533"/>
                    </a:lnTo>
                    <a:lnTo>
                      <a:pt x="819" y="515"/>
                    </a:lnTo>
                    <a:lnTo>
                      <a:pt x="843" y="497"/>
                    </a:lnTo>
                    <a:lnTo>
                      <a:pt x="867" y="467"/>
                    </a:lnTo>
                    <a:lnTo>
                      <a:pt x="879" y="449"/>
                    </a:lnTo>
                    <a:lnTo>
                      <a:pt x="879" y="443"/>
                    </a:lnTo>
                    <a:lnTo>
                      <a:pt x="885" y="443"/>
                    </a:lnTo>
                    <a:lnTo>
                      <a:pt x="891" y="431"/>
                    </a:lnTo>
                    <a:lnTo>
                      <a:pt x="903" y="425"/>
                    </a:lnTo>
                    <a:lnTo>
                      <a:pt x="909" y="414"/>
                    </a:lnTo>
                    <a:lnTo>
                      <a:pt x="909" y="390"/>
                    </a:lnTo>
                    <a:lnTo>
                      <a:pt x="903" y="360"/>
                    </a:lnTo>
                    <a:lnTo>
                      <a:pt x="927" y="348"/>
                    </a:lnTo>
                    <a:lnTo>
                      <a:pt x="951" y="330"/>
                    </a:lnTo>
                    <a:lnTo>
                      <a:pt x="975" y="318"/>
                    </a:lnTo>
                    <a:lnTo>
                      <a:pt x="993" y="300"/>
                    </a:lnTo>
                    <a:lnTo>
                      <a:pt x="999" y="306"/>
                    </a:lnTo>
                    <a:lnTo>
                      <a:pt x="1011" y="306"/>
                    </a:lnTo>
                    <a:lnTo>
                      <a:pt x="1023" y="336"/>
                    </a:lnTo>
                    <a:lnTo>
                      <a:pt x="1023" y="336"/>
                    </a:lnTo>
                    <a:lnTo>
                      <a:pt x="1071" y="449"/>
                    </a:lnTo>
                    <a:lnTo>
                      <a:pt x="1071" y="467"/>
                    </a:lnTo>
                    <a:lnTo>
                      <a:pt x="1077" y="497"/>
                    </a:lnTo>
                    <a:lnTo>
                      <a:pt x="1101" y="563"/>
                    </a:lnTo>
                    <a:lnTo>
                      <a:pt x="1118" y="617"/>
                    </a:lnTo>
                    <a:lnTo>
                      <a:pt x="1124" y="641"/>
                    </a:lnTo>
                    <a:lnTo>
                      <a:pt x="1124" y="653"/>
                    </a:lnTo>
                    <a:lnTo>
                      <a:pt x="1118" y="659"/>
                    </a:lnTo>
                    <a:lnTo>
                      <a:pt x="1112" y="671"/>
                    </a:lnTo>
                    <a:lnTo>
                      <a:pt x="1112" y="689"/>
                    </a:lnTo>
                    <a:lnTo>
                      <a:pt x="1118" y="701"/>
                    </a:lnTo>
                    <a:lnTo>
                      <a:pt x="1124" y="719"/>
                    </a:lnTo>
                    <a:lnTo>
                      <a:pt x="1130" y="737"/>
                    </a:lnTo>
                    <a:lnTo>
                      <a:pt x="1136" y="749"/>
                    </a:lnTo>
                    <a:lnTo>
                      <a:pt x="1148" y="749"/>
                    </a:lnTo>
                    <a:lnTo>
                      <a:pt x="1154" y="743"/>
                    </a:lnTo>
                    <a:lnTo>
                      <a:pt x="1154" y="725"/>
                    </a:lnTo>
                    <a:lnTo>
                      <a:pt x="1148" y="707"/>
                    </a:lnTo>
                    <a:lnTo>
                      <a:pt x="1148" y="701"/>
                    </a:lnTo>
                    <a:lnTo>
                      <a:pt x="1202" y="713"/>
                    </a:lnTo>
                    <a:lnTo>
                      <a:pt x="1208" y="719"/>
                    </a:lnTo>
                    <a:lnTo>
                      <a:pt x="1214" y="737"/>
                    </a:lnTo>
                    <a:lnTo>
                      <a:pt x="1220" y="749"/>
                    </a:lnTo>
                    <a:lnTo>
                      <a:pt x="1232" y="755"/>
                    </a:lnTo>
                    <a:lnTo>
                      <a:pt x="1238" y="749"/>
                    </a:lnTo>
                    <a:lnTo>
                      <a:pt x="1232" y="737"/>
                    </a:lnTo>
                    <a:lnTo>
                      <a:pt x="1238" y="749"/>
                    </a:lnTo>
                    <a:lnTo>
                      <a:pt x="1244" y="755"/>
                    </a:lnTo>
                    <a:lnTo>
                      <a:pt x="1250" y="749"/>
                    </a:lnTo>
                    <a:lnTo>
                      <a:pt x="1250" y="743"/>
                    </a:lnTo>
                    <a:lnTo>
                      <a:pt x="1250" y="731"/>
                    </a:lnTo>
                    <a:lnTo>
                      <a:pt x="1244" y="719"/>
                    </a:lnTo>
                    <a:lnTo>
                      <a:pt x="1244" y="713"/>
                    </a:lnTo>
                    <a:lnTo>
                      <a:pt x="1244" y="713"/>
                    </a:lnTo>
                    <a:close/>
                    <a:moveTo>
                      <a:pt x="694" y="264"/>
                    </a:moveTo>
                    <a:lnTo>
                      <a:pt x="700" y="276"/>
                    </a:lnTo>
                    <a:lnTo>
                      <a:pt x="712" y="288"/>
                    </a:lnTo>
                    <a:lnTo>
                      <a:pt x="742" y="330"/>
                    </a:lnTo>
                    <a:lnTo>
                      <a:pt x="778" y="360"/>
                    </a:lnTo>
                    <a:lnTo>
                      <a:pt x="784" y="372"/>
                    </a:lnTo>
                    <a:lnTo>
                      <a:pt x="790" y="378"/>
                    </a:lnTo>
                    <a:lnTo>
                      <a:pt x="796" y="384"/>
                    </a:lnTo>
                    <a:lnTo>
                      <a:pt x="796" y="384"/>
                    </a:lnTo>
                    <a:lnTo>
                      <a:pt x="790" y="431"/>
                    </a:lnTo>
                    <a:lnTo>
                      <a:pt x="766" y="443"/>
                    </a:lnTo>
                    <a:lnTo>
                      <a:pt x="748" y="461"/>
                    </a:lnTo>
                    <a:lnTo>
                      <a:pt x="724" y="485"/>
                    </a:lnTo>
                    <a:lnTo>
                      <a:pt x="712" y="503"/>
                    </a:lnTo>
                    <a:lnTo>
                      <a:pt x="712" y="509"/>
                    </a:lnTo>
                    <a:lnTo>
                      <a:pt x="706" y="515"/>
                    </a:lnTo>
                    <a:lnTo>
                      <a:pt x="688" y="533"/>
                    </a:lnTo>
                    <a:lnTo>
                      <a:pt x="670" y="551"/>
                    </a:lnTo>
                    <a:lnTo>
                      <a:pt x="658" y="563"/>
                    </a:lnTo>
                    <a:lnTo>
                      <a:pt x="658" y="569"/>
                    </a:lnTo>
                    <a:lnTo>
                      <a:pt x="658" y="569"/>
                    </a:lnTo>
                    <a:lnTo>
                      <a:pt x="658" y="569"/>
                    </a:lnTo>
                    <a:lnTo>
                      <a:pt x="652" y="569"/>
                    </a:lnTo>
                    <a:lnTo>
                      <a:pt x="652" y="575"/>
                    </a:lnTo>
                    <a:lnTo>
                      <a:pt x="640" y="581"/>
                    </a:lnTo>
                    <a:lnTo>
                      <a:pt x="616" y="593"/>
                    </a:lnTo>
                    <a:lnTo>
                      <a:pt x="604" y="599"/>
                    </a:lnTo>
                    <a:lnTo>
                      <a:pt x="592" y="605"/>
                    </a:lnTo>
                    <a:lnTo>
                      <a:pt x="592" y="605"/>
                    </a:lnTo>
                    <a:lnTo>
                      <a:pt x="586" y="611"/>
                    </a:lnTo>
                    <a:lnTo>
                      <a:pt x="574" y="617"/>
                    </a:lnTo>
                    <a:lnTo>
                      <a:pt x="562" y="629"/>
                    </a:lnTo>
                    <a:lnTo>
                      <a:pt x="550" y="635"/>
                    </a:lnTo>
                    <a:lnTo>
                      <a:pt x="550" y="653"/>
                    </a:lnTo>
                    <a:lnTo>
                      <a:pt x="556" y="677"/>
                    </a:lnTo>
                    <a:lnTo>
                      <a:pt x="562" y="707"/>
                    </a:lnTo>
                    <a:lnTo>
                      <a:pt x="538" y="737"/>
                    </a:lnTo>
                    <a:lnTo>
                      <a:pt x="377" y="785"/>
                    </a:lnTo>
                    <a:lnTo>
                      <a:pt x="365" y="761"/>
                    </a:lnTo>
                    <a:lnTo>
                      <a:pt x="359" y="755"/>
                    </a:lnTo>
                    <a:lnTo>
                      <a:pt x="353" y="755"/>
                    </a:lnTo>
                    <a:lnTo>
                      <a:pt x="359" y="683"/>
                    </a:lnTo>
                    <a:lnTo>
                      <a:pt x="365" y="671"/>
                    </a:lnTo>
                    <a:lnTo>
                      <a:pt x="371" y="665"/>
                    </a:lnTo>
                    <a:lnTo>
                      <a:pt x="389" y="641"/>
                    </a:lnTo>
                    <a:lnTo>
                      <a:pt x="389" y="641"/>
                    </a:lnTo>
                    <a:lnTo>
                      <a:pt x="413" y="629"/>
                    </a:lnTo>
                    <a:lnTo>
                      <a:pt x="431" y="611"/>
                    </a:lnTo>
                    <a:lnTo>
                      <a:pt x="419" y="623"/>
                    </a:lnTo>
                    <a:lnTo>
                      <a:pt x="419" y="629"/>
                    </a:lnTo>
                    <a:lnTo>
                      <a:pt x="425" y="647"/>
                    </a:lnTo>
                    <a:lnTo>
                      <a:pt x="425" y="659"/>
                    </a:lnTo>
                    <a:lnTo>
                      <a:pt x="431" y="665"/>
                    </a:lnTo>
                    <a:lnTo>
                      <a:pt x="437" y="659"/>
                    </a:lnTo>
                    <a:lnTo>
                      <a:pt x="443" y="635"/>
                    </a:lnTo>
                    <a:lnTo>
                      <a:pt x="443" y="617"/>
                    </a:lnTo>
                    <a:lnTo>
                      <a:pt x="443" y="605"/>
                    </a:lnTo>
                    <a:lnTo>
                      <a:pt x="491" y="575"/>
                    </a:lnTo>
                    <a:lnTo>
                      <a:pt x="527" y="545"/>
                    </a:lnTo>
                    <a:lnTo>
                      <a:pt x="550" y="527"/>
                    </a:lnTo>
                    <a:lnTo>
                      <a:pt x="568" y="515"/>
                    </a:lnTo>
                    <a:lnTo>
                      <a:pt x="586" y="503"/>
                    </a:lnTo>
                    <a:lnTo>
                      <a:pt x="598" y="497"/>
                    </a:lnTo>
                    <a:lnTo>
                      <a:pt x="610" y="485"/>
                    </a:lnTo>
                    <a:lnTo>
                      <a:pt x="616" y="479"/>
                    </a:lnTo>
                    <a:lnTo>
                      <a:pt x="616" y="473"/>
                    </a:lnTo>
                    <a:lnTo>
                      <a:pt x="628" y="455"/>
                    </a:lnTo>
                    <a:lnTo>
                      <a:pt x="634" y="431"/>
                    </a:lnTo>
                    <a:lnTo>
                      <a:pt x="640" y="408"/>
                    </a:lnTo>
                    <a:lnTo>
                      <a:pt x="640" y="402"/>
                    </a:lnTo>
                    <a:lnTo>
                      <a:pt x="640" y="396"/>
                    </a:lnTo>
                    <a:lnTo>
                      <a:pt x="628" y="396"/>
                    </a:lnTo>
                    <a:lnTo>
                      <a:pt x="634" y="396"/>
                    </a:lnTo>
                    <a:lnTo>
                      <a:pt x="634" y="396"/>
                    </a:lnTo>
                    <a:lnTo>
                      <a:pt x="634" y="390"/>
                    </a:lnTo>
                    <a:lnTo>
                      <a:pt x="640" y="378"/>
                    </a:lnTo>
                    <a:lnTo>
                      <a:pt x="652" y="336"/>
                    </a:lnTo>
                    <a:lnTo>
                      <a:pt x="664" y="300"/>
                    </a:lnTo>
                    <a:lnTo>
                      <a:pt x="664" y="282"/>
                    </a:lnTo>
                    <a:lnTo>
                      <a:pt x="670" y="276"/>
                    </a:lnTo>
                    <a:lnTo>
                      <a:pt x="664" y="270"/>
                    </a:lnTo>
                    <a:lnTo>
                      <a:pt x="658" y="258"/>
                    </a:lnTo>
                    <a:lnTo>
                      <a:pt x="646" y="246"/>
                    </a:lnTo>
                    <a:lnTo>
                      <a:pt x="640" y="240"/>
                    </a:lnTo>
                    <a:lnTo>
                      <a:pt x="676" y="258"/>
                    </a:lnTo>
                    <a:lnTo>
                      <a:pt x="682" y="192"/>
                    </a:lnTo>
                    <a:lnTo>
                      <a:pt x="682" y="198"/>
                    </a:lnTo>
                    <a:lnTo>
                      <a:pt x="682" y="222"/>
                    </a:lnTo>
                    <a:lnTo>
                      <a:pt x="688" y="246"/>
                    </a:lnTo>
                    <a:lnTo>
                      <a:pt x="694" y="264"/>
                    </a:lnTo>
                    <a:lnTo>
                      <a:pt x="694" y="264"/>
                    </a:lnTo>
                    <a:close/>
                    <a:moveTo>
                      <a:pt x="532" y="455"/>
                    </a:moveTo>
                    <a:lnTo>
                      <a:pt x="527" y="461"/>
                    </a:lnTo>
                    <a:lnTo>
                      <a:pt x="532" y="449"/>
                    </a:lnTo>
                    <a:lnTo>
                      <a:pt x="532" y="455"/>
                    </a:lnTo>
                    <a:lnTo>
                      <a:pt x="532" y="455"/>
                    </a:lnTo>
                    <a:close/>
                    <a:moveTo>
                      <a:pt x="634" y="803"/>
                    </a:moveTo>
                    <a:lnTo>
                      <a:pt x="634" y="803"/>
                    </a:lnTo>
                    <a:lnTo>
                      <a:pt x="634" y="803"/>
                    </a:lnTo>
                    <a:lnTo>
                      <a:pt x="634" y="803"/>
                    </a:lnTo>
                    <a:lnTo>
                      <a:pt x="634" y="803"/>
                    </a:lnTo>
                    <a:close/>
                  </a:path>
                </a:pathLst>
              </a:custGeom>
              <a:solidFill>
                <a:schemeClr val="bg2"/>
              </a:solidFill>
              <a:ln w="9525">
                <a:noFill/>
                <a:round/>
                <a:headEnd/>
                <a:tailEnd/>
              </a:ln>
            </p:spPr>
            <p:txBody>
              <a:bodyPr/>
              <a:lstStyle/>
              <a:p>
                <a:endParaRPr lang="ru-RU"/>
              </a:p>
            </p:txBody>
          </p:sp>
          <p:sp>
            <p:nvSpPr>
              <p:cNvPr id="286739" name="Freeform 19"/>
              <p:cNvSpPr>
                <a:spLocks/>
              </p:cNvSpPr>
              <p:nvPr/>
            </p:nvSpPr>
            <p:spPr bwMode="hidden">
              <a:xfrm>
                <a:off x="684" y="2709"/>
                <a:ext cx="47" cy="78"/>
              </a:xfrm>
              <a:custGeom>
                <a:avLst/>
                <a:gdLst/>
                <a:ahLst/>
                <a:cxnLst>
                  <a:cxn ang="0">
                    <a:pos x="12" y="72"/>
                  </a:cxn>
                  <a:cxn ang="0">
                    <a:pos x="18" y="60"/>
                  </a:cxn>
                  <a:cxn ang="0">
                    <a:pos x="24" y="54"/>
                  </a:cxn>
                  <a:cxn ang="0">
                    <a:pos x="47" y="0"/>
                  </a:cxn>
                  <a:cxn ang="0">
                    <a:pos x="0" y="78"/>
                  </a:cxn>
                  <a:cxn ang="0">
                    <a:pos x="12" y="72"/>
                  </a:cxn>
                  <a:cxn ang="0">
                    <a:pos x="12" y="72"/>
                  </a:cxn>
                </a:cxnLst>
                <a:rect l="0" t="0" r="r" b="b"/>
                <a:pathLst>
                  <a:path w="47" h="78">
                    <a:moveTo>
                      <a:pt x="12" y="72"/>
                    </a:moveTo>
                    <a:lnTo>
                      <a:pt x="18" y="60"/>
                    </a:lnTo>
                    <a:lnTo>
                      <a:pt x="24" y="54"/>
                    </a:lnTo>
                    <a:lnTo>
                      <a:pt x="47" y="0"/>
                    </a:lnTo>
                    <a:lnTo>
                      <a:pt x="0" y="78"/>
                    </a:lnTo>
                    <a:lnTo>
                      <a:pt x="12" y="72"/>
                    </a:lnTo>
                    <a:lnTo>
                      <a:pt x="12" y="72"/>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0" name="Freeform 20"/>
              <p:cNvSpPr>
                <a:spLocks/>
              </p:cNvSpPr>
              <p:nvPr/>
            </p:nvSpPr>
            <p:spPr bwMode="hidden">
              <a:xfrm>
                <a:off x="1284" y="2572"/>
                <a:ext cx="149" cy="419"/>
              </a:xfrm>
              <a:custGeom>
                <a:avLst/>
                <a:gdLst/>
                <a:ahLst/>
                <a:cxnLst>
                  <a:cxn ang="0">
                    <a:pos x="29" y="96"/>
                  </a:cxn>
                  <a:cxn ang="0">
                    <a:pos x="41" y="126"/>
                  </a:cxn>
                  <a:cxn ang="0">
                    <a:pos x="29" y="161"/>
                  </a:cxn>
                  <a:cxn ang="0">
                    <a:pos x="47" y="149"/>
                  </a:cxn>
                  <a:cxn ang="0">
                    <a:pos x="53" y="347"/>
                  </a:cxn>
                  <a:cxn ang="0">
                    <a:pos x="65" y="371"/>
                  </a:cxn>
                  <a:cxn ang="0">
                    <a:pos x="65" y="377"/>
                  </a:cxn>
                  <a:cxn ang="0">
                    <a:pos x="65" y="389"/>
                  </a:cxn>
                  <a:cxn ang="0">
                    <a:pos x="77" y="395"/>
                  </a:cxn>
                  <a:cxn ang="0">
                    <a:pos x="101" y="407"/>
                  </a:cxn>
                  <a:cxn ang="0">
                    <a:pos x="125" y="413"/>
                  </a:cxn>
                  <a:cxn ang="0">
                    <a:pos x="149" y="419"/>
                  </a:cxn>
                  <a:cxn ang="0">
                    <a:pos x="125" y="395"/>
                  </a:cxn>
                  <a:cxn ang="0">
                    <a:pos x="77" y="365"/>
                  </a:cxn>
                  <a:cxn ang="0">
                    <a:pos x="77" y="365"/>
                  </a:cxn>
                  <a:cxn ang="0">
                    <a:pos x="77" y="353"/>
                  </a:cxn>
                  <a:cxn ang="0">
                    <a:pos x="83" y="329"/>
                  </a:cxn>
                  <a:cxn ang="0">
                    <a:pos x="83" y="293"/>
                  </a:cxn>
                  <a:cxn ang="0">
                    <a:pos x="83" y="257"/>
                  </a:cxn>
                  <a:cxn ang="0">
                    <a:pos x="83" y="221"/>
                  </a:cxn>
                  <a:cxn ang="0">
                    <a:pos x="77" y="185"/>
                  </a:cxn>
                  <a:cxn ang="0">
                    <a:pos x="65" y="155"/>
                  </a:cxn>
                  <a:cxn ang="0">
                    <a:pos x="59" y="143"/>
                  </a:cxn>
                  <a:cxn ang="0">
                    <a:pos x="53" y="137"/>
                  </a:cxn>
                  <a:cxn ang="0">
                    <a:pos x="53" y="120"/>
                  </a:cxn>
                  <a:cxn ang="0">
                    <a:pos x="53" y="108"/>
                  </a:cxn>
                  <a:cxn ang="0">
                    <a:pos x="47" y="90"/>
                  </a:cxn>
                  <a:cxn ang="0">
                    <a:pos x="35" y="54"/>
                  </a:cxn>
                  <a:cxn ang="0">
                    <a:pos x="23" y="18"/>
                  </a:cxn>
                  <a:cxn ang="0">
                    <a:pos x="17" y="6"/>
                  </a:cxn>
                  <a:cxn ang="0">
                    <a:pos x="17" y="0"/>
                  </a:cxn>
                  <a:cxn ang="0">
                    <a:pos x="0" y="6"/>
                  </a:cxn>
                  <a:cxn ang="0">
                    <a:pos x="6" y="114"/>
                  </a:cxn>
                  <a:cxn ang="0">
                    <a:pos x="29" y="96"/>
                  </a:cxn>
                  <a:cxn ang="0">
                    <a:pos x="29" y="96"/>
                  </a:cxn>
                </a:cxnLst>
                <a:rect l="0" t="0" r="r" b="b"/>
                <a:pathLst>
                  <a:path w="149" h="419">
                    <a:moveTo>
                      <a:pt x="29" y="96"/>
                    </a:moveTo>
                    <a:lnTo>
                      <a:pt x="41" y="126"/>
                    </a:lnTo>
                    <a:lnTo>
                      <a:pt x="29" y="161"/>
                    </a:lnTo>
                    <a:lnTo>
                      <a:pt x="47" y="149"/>
                    </a:lnTo>
                    <a:lnTo>
                      <a:pt x="53" y="347"/>
                    </a:lnTo>
                    <a:lnTo>
                      <a:pt x="65" y="371"/>
                    </a:lnTo>
                    <a:lnTo>
                      <a:pt x="65" y="377"/>
                    </a:lnTo>
                    <a:lnTo>
                      <a:pt x="65" y="389"/>
                    </a:lnTo>
                    <a:lnTo>
                      <a:pt x="77" y="395"/>
                    </a:lnTo>
                    <a:lnTo>
                      <a:pt x="101" y="407"/>
                    </a:lnTo>
                    <a:lnTo>
                      <a:pt x="125" y="413"/>
                    </a:lnTo>
                    <a:lnTo>
                      <a:pt x="149" y="419"/>
                    </a:lnTo>
                    <a:lnTo>
                      <a:pt x="125" y="395"/>
                    </a:lnTo>
                    <a:lnTo>
                      <a:pt x="77" y="365"/>
                    </a:lnTo>
                    <a:lnTo>
                      <a:pt x="77" y="365"/>
                    </a:lnTo>
                    <a:lnTo>
                      <a:pt x="77" y="353"/>
                    </a:lnTo>
                    <a:lnTo>
                      <a:pt x="83" y="329"/>
                    </a:lnTo>
                    <a:lnTo>
                      <a:pt x="83" y="293"/>
                    </a:lnTo>
                    <a:lnTo>
                      <a:pt x="83" y="257"/>
                    </a:lnTo>
                    <a:lnTo>
                      <a:pt x="83" y="221"/>
                    </a:lnTo>
                    <a:lnTo>
                      <a:pt x="77" y="185"/>
                    </a:lnTo>
                    <a:lnTo>
                      <a:pt x="65" y="155"/>
                    </a:lnTo>
                    <a:lnTo>
                      <a:pt x="59" y="143"/>
                    </a:lnTo>
                    <a:lnTo>
                      <a:pt x="53" y="137"/>
                    </a:lnTo>
                    <a:lnTo>
                      <a:pt x="53" y="120"/>
                    </a:lnTo>
                    <a:lnTo>
                      <a:pt x="53" y="108"/>
                    </a:lnTo>
                    <a:lnTo>
                      <a:pt x="47" y="90"/>
                    </a:lnTo>
                    <a:lnTo>
                      <a:pt x="35" y="54"/>
                    </a:lnTo>
                    <a:lnTo>
                      <a:pt x="23" y="18"/>
                    </a:lnTo>
                    <a:lnTo>
                      <a:pt x="17" y="6"/>
                    </a:lnTo>
                    <a:lnTo>
                      <a:pt x="17" y="0"/>
                    </a:lnTo>
                    <a:lnTo>
                      <a:pt x="0" y="6"/>
                    </a:lnTo>
                    <a:lnTo>
                      <a:pt x="6" y="114"/>
                    </a:lnTo>
                    <a:lnTo>
                      <a:pt x="29" y="96"/>
                    </a:lnTo>
                    <a:lnTo>
                      <a:pt x="29" y="9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1" name="Freeform 21"/>
              <p:cNvSpPr>
                <a:spLocks/>
              </p:cNvSpPr>
              <p:nvPr/>
            </p:nvSpPr>
            <p:spPr bwMode="hidden">
              <a:xfrm>
                <a:off x="1140" y="2434"/>
                <a:ext cx="167" cy="138"/>
              </a:xfrm>
              <a:custGeom>
                <a:avLst/>
                <a:gdLst/>
                <a:ahLst/>
                <a:cxnLst>
                  <a:cxn ang="0">
                    <a:pos x="102" y="18"/>
                  </a:cxn>
                  <a:cxn ang="0">
                    <a:pos x="96" y="12"/>
                  </a:cxn>
                  <a:cxn ang="0">
                    <a:pos x="90" y="0"/>
                  </a:cxn>
                  <a:cxn ang="0">
                    <a:pos x="78" y="0"/>
                  </a:cxn>
                  <a:cxn ang="0">
                    <a:pos x="66" y="0"/>
                  </a:cxn>
                  <a:cxn ang="0">
                    <a:pos x="60" y="0"/>
                  </a:cxn>
                  <a:cxn ang="0">
                    <a:pos x="48" y="6"/>
                  </a:cxn>
                  <a:cxn ang="0">
                    <a:pos x="36" y="12"/>
                  </a:cxn>
                  <a:cxn ang="0">
                    <a:pos x="30" y="12"/>
                  </a:cxn>
                  <a:cxn ang="0">
                    <a:pos x="24" y="24"/>
                  </a:cxn>
                  <a:cxn ang="0">
                    <a:pos x="18" y="42"/>
                  </a:cxn>
                  <a:cxn ang="0">
                    <a:pos x="6" y="66"/>
                  </a:cxn>
                  <a:cxn ang="0">
                    <a:pos x="0" y="72"/>
                  </a:cxn>
                  <a:cxn ang="0">
                    <a:pos x="42" y="30"/>
                  </a:cxn>
                  <a:cxn ang="0">
                    <a:pos x="30" y="66"/>
                  </a:cxn>
                  <a:cxn ang="0">
                    <a:pos x="96" y="36"/>
                  </a:cxn>
                  <a:cxn ang="0">
                    <a:pos x="120" y="78"/>
                  </a:cxn>
                  <a:cxn ang="0">
                    <a:pos x="120" y="54"/>
                  </a:cxn>
                  <a:cxn ang="0">
                    <a:pos x="167" y="138"/>
                  </a:cxn>
                  <a:cxn ang="0">
                    <a:pos x="167" y="120"/>
                  </a:cxn>
                  <a:cxn ang="0">
                    <a:pos x="161" y="102"/>
                  </a:cxn>
                  <a:cxn ang="0">
                    <a:pos x="138" y="60"/>
                  </a:cxn>
                  <a:cxn ang="0">
                    <a:pos x="114" y="30"/>
                  </a:cxn>
                  <a:cxn ang="0">
                    <a:pos x="108" y="24"/>
                  </a:cxn>
                  <a:cxn ang="0">
                    <a:pos x="102" y="18"/>
                  </a:cxn>
                  <a:cxn ang="0">
                    <a:pos x="102" y="18"/>
                  </a:cxn>
                </a:cxnLst>
                <a:rect l="0" t="0" r="r" b="b"/>
                <a:pathLst>
                  <a:path w="167" h="138">
                    <a:moveTo>
                      <a:pt x="102" y="18"/>
                    </a:moveTo>
                    <a:lnTo>
                      <a:pt x="96" y="12"/>
                    </a:lnTo>
                    <a:lnTo>
                      <a:pt x="90" y="0"/>
                    </a:lnTo>
                    <a:lnTo>
                      <a:pt x="78" y="0"/>
                    </a:lnTo>
                    <a:lnTo>
                      <a:pt x="66" y="0"/>
                    </a:lnTo>
                    <a:lnTo>
                      <a:pt x="60" y="0"/>
                    </a:lnTo>
                    <a:lnTo>
                      <a:pt x="48" y="6"/>
                    </a:lnTo>
                    <a:lnTo>
                      <a:pt x="36" y="12"/>
                    </a:lnTo>
                    <a:lnTo>
                      <a:pt x="30" y="12"/>
                    </a:lnTo>
                    <a:lnTo>
                      <a:pt x="24" y="24"/>
                    </a:lnTo>
                    <a:lnTo>
                      <a:pt x="18" y="42"/>
                    </a:lnTo>
                    <a:lnTo>
                      <a:pt x="6" y="66"/>
                    </a:lnTo>
                    <a:lnTo>
                      <a:pt x="0" y="72"/>
                    </a:lnTo>
                    <a:lnTo>
                      <a:pt x="42" y="30"/>
                    </a:lnTo>
                    <a:lnTo>
                      <a:pt x="30" y="66"/>
                    </a:lnTo>
                    <a:lnTo>
                      <a:pt x="96" y="36"/>
                    </a:lnTo>
                    <a:lnTo>
                      <a:pt x="120" y="78"/>
                    </a:lnTo>
                    <a:lnTo>
                      <a:pt x="120" y="54"/>
                    </a:lnTo>
                    <a:lnTo>
                      <a:pt x="167" y="138"/>
                    </a:lnTo>
                    <a:lnTo>
                      <a:pt x="167" y="120"/>
                    </a:lnTo>
                    <a:lnTo>
                      <a:pt x="161" y="102"/>
                    </a:lnTo>
                    <a:lnTo>
                      <a:pt x="138" y="60"/>
                    </a:lnTo>
                    <a:lnTo>
                      <a:pt x="114" y="30"/>
                    </a:lnTo>
                    <a:lnTo>
                      <a:pt x="108" y="24"/>
                    </a:lnTo>
                    <a:lnTo>
                      <a:pt x="102" y="18"/>
                    </a:lnTo>
                    <a:lnTo>
                      <a:pt x="102" y="18"/>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2" name="Freeform 22"/>
              <p:cNvSpPr>
                <a:spLocks/>
              </p:cNvSpPr>
              <p:nvPr/>
            </p:nvSpPr>
            <p:spPr bwMode="hidden">
              <a:xfrm>
                <a:off x="948" y="2314"/>
                <a:ext cx="113" cy="114"/>
              </a:xfrm>
              <a:custGeom>
                <a:avLst/>
                <a:gdLst/>
                <a:ahLst/>
                <a:cxnLst>
                  <a:cxn ang="0">
                    <a:pos x="0" y="0"/>
                  </a:cxn>
                  <a:cxn ang="0">
                    <a:pos x="6" y="0"/>
                  </a:cxn>
                  <a:cxn ang="0">
                    <a:pos x="24" y="6"/>
                  </a:cxn>
                  <a:cxn ang="0">
                    <a:pos x="48" y="18"/>
                  </a:cxn>
                  <a:cxn ang="0">
                    <a:pos x="71" y="36"/>
                  </a:cxn>
                  <a:cxn ang="0">
                    <a:pos x="83" y="48"/>
                  </a:cxn>
                  <a:cxn ang="0">
                    <a:pos x="95" y="66"/>
                  </a:cxn>
                  <a:cxn ang="0">
                    <a:pos x="107" y="90"/>
                  </a:cxn>
                  <a:cxn ang="0">
                    <a:pos x="113" y="114"/>
                  </a:cxn>
                  <a:cxn ang="0">
                    <a:pos x="83" y="66"/>
                  </a:cxn>
                  <a:cxn ang="0">
                    <a:pos x="60" y="78"/>
                  </a:cxn>
                  <a:cxn ang="0">
                    <a:pos x="71" y="54"/>
                  </a:cxn>
                  <a:cxn ang="0">
                    <a:pos x="12" y="78"/>
                  </a:cxn>
                  <a:cxn ang="0">
                    <a:pos x="60" y="48"/>
                  </a:cxn>
                  <a:cxn ang="0">
                    <a:pos x="60" y="42"/>
                  </a:cxn>
                  <a:cxn ang="0">
                    <a:pos x="54" y="30"/>
                  </a:cxn>
                  <a:cxn ang="0">
                    <a:pos x="36" y="18"/>
                  </a:cxn>
                  <a:cxn ang="0">
                    <a:pos x="0" y="0"/>
                  </a:cxn>
                  <a:cxn ang="0">
                    <a:pos x="0" y="0"/>
                  </a:cxn>
                </a:cxnLst>
                <a:rect l="0" t="0" r="r" b="b"/>
                <a:pathLst>
                  <a:path w="113" h="114">
                    <a:moveTo>
                      <a:pt x="0" y="0"/>
                    </a:moveTo>
                    <a:lnTo>
                      <a:pt x="6" y="0"/>
                    </a:lnTo>
                    <a:lnTo>
                      <a:pt x="24" y="6"/>
                    </a:lnTo>
                    <a:lnTo>
                      <a:pt x="48" y="18"/>
                    </a:lnTo>
                    <a:lnTo>
                      <a:pt x="71" y="36"/>
                    </a:lnTo>
                    <a:lnTo>
                      <a:pt x="83" y="48"/>
                    </a:lnTo>
                    <a:lnTo>
                      <a:pt x="95" y="66"/>
                    </a:lnTo>
                    <a:lnTo>
                      <a:pt x="107" y="90"/>
                    </a:lnTo>
                    <a:lnTo>
                      <a:pt x="113" y="114"/>
                    </a:lnTo>
                    <a:lnTo>
                      <a:pt x="83" y="66"/>
                    </a:lnTo>
                    <a:lnTo>
                      <a:pt x="60" y="78"/>
                    </a:lnTo>
                    <a:lnTo>
                      <a:pt x="71" y="54"/>
                    </a:lnTo>
                    <a:lnTo>
                      <a:pt x="12" y="78"/>
                    </a:lnTo>
                    <a:lnTo>
                      <a:pt x="60" y="48"/>
                    </a:lnTo>
                    <a:lnTo>
                      <a:pt x="60" y="42"/>
                    </a:lnTo>
                    <a:lnTo>
                      <a:pt x="54" y="30"/>
                    </a:lnTo>
                    <a:lnTo>
                      <a:pt x="36" y="18"/>
                    </a:lnTo>
                    <a:lnTo>
                      <a:pt x="0" y="0"/>
                    </a:lnTo>
                    <a:lnTo>
                      <a:pt x="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3" name="Freeform 23"/>
              <p:cNvSpPr>
                <a:spLocks/>
              </p:cNvSpPr>
              <p:nvPr/>
            </p:nvSpPr>
            <p:spPr bwMode="hidden">
              <a:xfrm>
                <a:off x="1122" y="2578"/>
                <a:ext cx="66" cy="60"/>
              </a:xfrm>
              <a:custGeom>
                <a:avLst/>
                <a:gdLst/>
                <a:ahLst/>
                <a:cxnLst>
                  <a:cxn ang="0">
                    <a:pos x="54" y="0"/>
                  </a:cxn>
                  <a:cxn ang="0">
                    <a:pos x="42" y="18"/>
                  </a:cxn>
                  <a:cxn ang="0">
                    <a:pos x="36" y="6"/>
                  </a:cxn>
                  <a:cxn ang="0">
                    <a:pos x="24" y="30"/>
                  </a:cxn>
                  <a:cxn ang="0">
                    <a:pos x="18" y="36"/>
                  </a:cxn>
                  <a:cxn ang="0">
                    <a:pos x="6" y="48"/>
                  </a:cxn>
                  <a:cxn ang="0">
                    <a:pos x="0" y="60"/>
                  </a:cxn>
                  <a:cxn ang="0">
                    <a:pos x="12" y="54"/>
                  </a:cxn>
                  <a:cxn ang="0">
                    <a:pos x="30" y="36"/>
                  </a:cxn>
                  <a:cxn ang="0">
                    <a:pos x="54" y="18"/>
                  </a:cxn>
                  <a:cxn ang="0">
                    <a:pos x="66" y="6"/>
                  </a:cxn>
                  <a:cxn ang="0">
                    <a:pos x="54" y="0"/>
                  </a:cxn>
                  <a:cxn ang="0">
                    <a:pos x="54" y="0"/>
                  </a:cxn>
                </a:cxnLst>
                <a:rect l="0" t="0" r="r" b="b"/>
                <a:pathLst>
                  <a:path w="66" h="60">
                    <a:moveTo>
                      <a:pt x="54" y="0"/>
                    </a:moveTo>
                    <a:lnTo>
                      <a:pt x="42" y="18"/>
                    </a:lnTo>
                    <a:lnTo>
                      <a:pt x="36" y="6"/>
                    </a:lnTo>
                    <a:lnTo>
                      <a:pt x="24" y="30"/>
                    </a:lnTo>
                    <a:lnTo>
                      <a:pt x="18" y="36"/>
                    </a:lnTo>
                    <a:lnTo>
                      <a:pt x="6" y="48"/>
                    </a:lnTo>
                    <a:lnTo>
                      <a:pt x="0" y="60"/>
                    </a:lnTo>
                    <a:lnTo>
                      <a:pt x="12" y="54"/>
                    </a:lnTo>
                    <a:lnTo>
                      <a:pt x="30" y="36"/>
                    </a:lnTo>
                    <a:lnTo>
                      <a:pt x="54" y="18"/>
                    </a:lnTo>
                    <a:lnTo>
                      <a:pt x="66" y="6"/>
                    </a:lnTo>
                    <a:lnTo>
                      <a:pt x="54" y="0"/>
                    </a:lnTo>
                    <a:lnTo>
                      <a:pt x="54"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4" name="Freeform 24"/>
              <p:cNvSpPr>
                <a:spLocks/>
              </p:cNvSpPr>
              <p:nvPr/>
            </p:nvSpPr>
            <p:spPr bwMode="hidden">
              <a:xfrm>
                <a:off x="942" y="2674"/>
                <a:ext cx="161" cy="179"/>
              </a:xfrm>
              <a:custGeom>
                <a:avLst/>
                <a:gdLst/>
                <a:ahLst/>
                <a:cxnLst>
                  <a:cxn ang="0">
                    <a:pos x="131" y="53"/>
                  </a:cxn>
                  <a:cxn ang="0">
                    <a:pos x="137" y="53"/>
                  </a:cxn>
                  <a:cxn ang="0">
                    <a:pos x="143" y="41"/>
                  </a:cxn>
                  <a:cxn ang="0">
                    <a:pos x="155" y="35"/>
                  </a:cxn>
                  <a:cxn ang="0">
                    <a:pos x="161" y="24"/>
                  </a:cxn>
                  <a:cxn ang="0">
                    <a:pos x="161" y="12"/>
                  </a:cxn>
                  <a:cxn ang="0">
                    <a:pos x="161" y="0"/>
                  </a:cxn>
                  <a:cxn ang="0">
                    <a:pos x="149" y="24"/>
                  </a:cxn>
                  <a:cxn ang="0">
                    <a:pos x="143" y="35"/>
                  </a:cxn>
                  <a:cxn ang="0">
                    <a:pos x="131" y="35"/>
                  </a:cxn>
                  <a:cxn ang="0">
                    <a:pos x="119" y="41"/>
                  </a:cxn>
                  <a:cxn ang="0">
                    <a:pos x="125" y="53"/>
                  </a:cxn>
                  <a:cxn ang="0">
                    <a:pos x="95" y="95"/>
                  </a:cxn>
                  <a:cxn ang="0">
                    <a:pos x="0" y="137"/>
                  </a:cxn>
                  <a:cxn ang="0">
                    <a:pos x="60" y="119"/>
                  </a:cxn>
                  <a:cxn ang="0">
                    <a:pos x="54" y="125"/>
                  </a:cxn>
                  <a:cxn ang="0">
                    <a:pos x="48" y="131"/>
                  </a:cxn>
                  <a:cxn ang="0">
                    <a:pos x="24" y="155"/>
                  </a:cxn>
                  <a:cxn ang="0">
                    <a:pos x="12" y="167"/>
                  </a:cxn>
                  <a:cxn ang="0">
                    <a:pos x="0" y="173"/>
                  </a:cxn>
                  <a:cxn ang="0">
                    <a:pos x="0" y="179"/>
                  </a:cxn>
                  <a:cxn ang="0">
                    <a:pos x="6" y="173"/>
                  </a:cxn>
                  <a:cxn ang="0">
                    <a:pos x="30" y="155"/>
                  </a:cxn>
                  <a:cxn ang="0">
                    <a:pos x="48" y="143"/>
                  </a:cxn>
                  <a:cxn ang="0">
                    <a:pos x="71" y="125"/>
                  </a:cxn>
                  <a:cxn ang="0">
                    <a:pos x="95" y="107"/>
                  </a:cxn>
                  <a:cxn ang="0">
                    <a:pos x="119" y="77"/>
                  </a:cxn>
                  <a:cxn ang="0">
                    <a:pos x="131" y="59"/>
                  </a:cxn>
                  <a:cxn ang="0">
                    <a:pos x="131" y="53"/>
                  </a:cxn>
                  <a:cxn ang="0">
                    <a:pos x="131" y="53"/>
                  </a:cxn>
                </a:cxnLst>
                <a:rect l="0" t="0" r="r" b="b"/>
                <a:pathLst>
                  <a:path w="161" h="179">
                    <a:moveTo>
                      <a:pt x="131" y="53"/>
                    </a:moveTo>
                    <a:lnTo>
                      <a:pt x="137" y="53"/>
                    </a:lnTo>
                    <a:lnTo>
                      <a:pt x="143" y="41"/>
                    </a:lnTo>
                    <a:lnTo>
                      <a:pt x="155" y="35"/>
                    </a:lnTo>
                    <a:lnTo>
                      <a:pt x="161" y="24"/>
                    </a:lnTo>
                    <a:lnTo>
                      <a:pt x="161" y="12"/>
                    </a:lnTo>
                    <a:lnTo>
                      <a:pt x="161" y="0"/>
                    </a:lnTo>
                    <a:lnTo>
                      <a:pt x="149" y="24"/>
                    </a:lnTo>
                    <a:lnTo>
                      <a:pt x="143" y="35"/>
                    </a:lnTo>
                    <a:lnTo>
                      <a:pt x="131" y="35"/>
                    </a:lnTo>
                    <a:lnTo>
                      <a:pt x="119" y="41"/>
                    </a:lnTo>
                    <a:lnTo>
                      <a:pt x="125" y="53"/>
                    </a:lnTo>
                    <a:lnTo>
                      <a:pt x="95" y="95"/>
                    </a:lnTo>
                    <a:lnTo>
                      <a:pt x="0" y="137"/>
                    </a:lnTo>
                    <a:lnTo>
                      <a:pt x="60" y="119"/>
                    </a:lnTo>
                    <a:lnTo>
                      <a:pt x="54" y="125"/>
                    </a:lnTo>
                    <a:lnTo>
                      <a:pt x="48" y="131"/>
                    </a:lnTo>
                    <a:lnTo>
                      <a:pt x="24" y="155"/>
                    </a:lnTo>
                    <a:lnTo>
                      <a:pt x="12" y="167"/>
                    </a:lnTo>
                    <a:lnTo>
                      <a:pt x="0" y="173"/>
                    </a:lnTo>
                    <a:lnTo>
                      <a:pt x="0" y="179"/>
                    </a:lnTo>
                    <a:lnTo>
                      <a:pt x="6" y="173"/>
                    </a:lnTo>
                    <a:lnTo>
                      <a:pt x="30" y="155"/>
                    </a:lnTo>
                    <a:lnTo>
                      <a:pt x="48" y="143"/>
                    </a:lnTo>
                    <a:lnTo>
                      <a:pt x="71" y="125"/>
                    </a:lnTo>
                    <a:lnTo>
                      <a:pt x="95" y="107"/>
                    </a:lnTo>
                    <a:lnTo>
                      <a:pt x="119" y="77"/>
                    </a:lnTo>
                    <a:lnTo>
                      <a:pt x="131" y="59"/>
                    </a:lnTo>
                    <a:lnTo>
                      <a:pt x="131" y="53"/>
                    </a:lnTo>
                    <a:lnTo>
                      <a:pt x="131" y="5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5" name="Freeform 25"/>
              <p:cNvSpPr>
                <a:spLocks/>
              </p:cNvSpPr>
              <p:nvPr/>
            </p:nvSpPr>
            <p:spPr bwMode="hidden">
              <a:xfrm>
                <a:off x="737" y="2763"/>
                <a:ext cx="73" cy="54"/>
              </a:xfrm>
              <a:custGeom>
                <a:avLst/>
                <a:gdLst/>
                <a:ahLst/>
                <a:cxnLst>
                  <a:cxn ang="0">
                    <a:pos x="24" y="36"/>
                  </a:cxn>
                  <a:cxn ang="0">
                    <a:pos x="48" y="24"/>
                  </a:cxn>
                  <a:cxn ang="0">
                    <a:pos x="60" y="12"/>
                  </a:cxn>
                  <a:cxn ang="0">
                    <a:pos x="66" y="6"/>
                  </a:cxn>
                  <a:cxn ang="0">
                    <a:pos x="72" y="0"/>
                  </a:cxn>
                  <a:cxn ang="0">
                    <a:pos x="42" y="18"/>
                  </a:cxn>
                  <a:cxn ang="0">
                    <a:pos x="30" y="24"/>
                  </a:cxn>
                  <a:cxn ang="0">
                    <a:pos x="24" y="24"/>
                  </a:cxn>
                  <a:cxn ang="0">
                    <a:pos x="18" y="18"/>
                  </a:cxn>
                  <a:cxn ang="0">
                    <a:pos x="12" y="12"/>
                  </a:cxn>
                  <a:cxn ang="0">
                    <a:pos x="0" y="54"/>
                  </a:cxn>
                  <a:cxn ang="0">
                    <a:pos x="12" y="42"/>
                  </a:cxn>
                  <a:cxn ang="0">
                    <a:pos x="24" y="36"/>
                  </a:cxn>
                  <a:cxn ang="0">
                    <a:pos x="24" y="36"/>
                  </a:cxn>
                </a:cxnLst>
                <a:rect l="0" t="0" r="r" b="b"/>
                <a:pathLst>
                  <a:path w="72" h="54">
                    <a:moveTo>
                      <a:pt x="24" y="36"/>
                    </a:moveTo>
                    <a:lnTo>
                      <a:pt x="48" y="24"/>
                    </a:lnTo>
                    <a:lnTo>
                      <a:pt x="60" y="12"/>
                    </a:lnTo>
                    <a:lnTo>
                      <a:pt x="66" y="6"/>
                    </a:lnTo>
                    <a:lnTo>
                      <a:pt x="72" y="0"/>
                    </a:lnTo>
                    <a:lnTo>
                      <a:pt x="42" y="18"/>
                    </a:lnTo>
                    <a:lnTo>
                      <a:pt x="30" y="24"/>
                    </a:lnTo>
                    <a:lnTo>
                      <a:pt x="24" y="24"/>
                    </a:lnTo>
                    <a:lnTo>
                      <a:pt x="18" y="18"/>
                    </a:lnTo>
                    <a:lnTo>
                      <a:pt x="12" y="12"/>
                    </a:lnTo>
                    <a:lnTo>
                      <a:pt x="0" y="54"/>
                    </a:lnTo>
                    <a:lnTo>
                      <a:pt x="12" y="42"/>
                    </a:lnTo>
                    <a:lnTo>
                      <a:pt x="24" y="36"/>
                    </a:lnTo>
                    <a:lnTo>
                      <a:pt x="24" y="3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6" name="Freeform 26"/>
              <p:cNvSpPr>
                <a:spLocks/>
              </p:cNvSpPr>
              <p:nvPr/>
            </p:nvSpPr>
            <p:spPr bwMode="hidden">
              <a:xfrm>
                <a:off x="624" y="2889"/>
                <a:ext cx="12" cy="54"/>
              </a:xfrm>
              <a:custGeom>
                <a:avLst/>
                <a:gdLst/>
                <a:ahLst/>
                <a:cxnLst>
                  <a:cxn ang="0">
                    <a:pos x="12" y="0"/>
                  </a:cxn>
                  <a:cxn ang="0">
                    <a:pos x="0" y="12"/>
                  </a:cxn>
                  <a:cxn ang="0">
                    <a:pos x="0" y="18"/>
                  </a:cxn>
                  <a:cxn ang="0">
                    <a:pos x="6" y="54"/>
                  </a:cxn>
                  <a:cxn ang="0">
                    <a:pos x="12" y="36"/>
                  </a:cxn>
                  <a:cxn ang="0">
                    <a:pos x="12" y="18"/>
                  </a:cxn>
                  <a:cxn ang="0">
                    <a:pos x="12" y="6"/>
                  </a:cxn>
                  <a:cxn ang="0">
                    <a:pos x="12" y="0"/>
                  </a:cxn>
                  <a:cxn ang="0">
                    <a:pos x="12" y="0"/>
                  </a:cxn>
                </a:cxnLst>
                <a:rect l="0" t="0" r="r" b="b"/>
                <a:pathLst>
                  <a:path w="12" h="54">
                    <a:moveTo>
                      <a:pt x="12" y="0"/>
                    </a:moveTo>
                    <a:lnTo>
                      <a:pt x="0" y="12"/>
                    </a:lnTo>
                    <a:lnTo>
                      <a:pt x="0" y="18"/>
                    </a:lnTo>
                    <a:lnTo>
                      <a:pt x="6" y="54"/>
                    </a:lnTo>
                    <a:lnTo>
                      <a:pt x="12" y="36"/>
                    </a:lnTo>
                    <a:lnTo>
                      <a:pt x="12" y="18"/>
                    </a:lnTo>
                    <a:lnTo>
                      <a:pt x="12" y="6"/>
                    </a:lnTo>
                    <a:lnTo>
                      <a:pt x="12" y="0"/>
                    </a:lnTo>
                    <a:lnTo>
                      <a:pt x="12"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7" name="Freeform 27"/>
              <p:cNvSpPr>
                <a:spLocks/>
              </p:cNvSpPr>
              <p:nvPr/>
            </p:nvSpPr>
            <p:spPr bwMode="hidden">
              <a:xfrm>
                <a:off x="492" y="3021"/>
                <a:ext cx="48" cy="72"/>
              </a:xfrm>
              <a:custGeom>
                <a:avLst/>
                <a:gdLst/>
                <a:ahLst/>
                <a:cxnLst>
                  <a:cxn ang="0">
                    <a:pos x="48" y="6"/>
                  </a:cxn>
                  <a:cxn ang="0">
                    <a:pos x="48" y="6"/>
                  </a:cxn>
                  <a:cxn ang="0">
                    <a:pos x="48" y="6"/>
                  </a:cxn>
                  <a:cxn ang="0">
                    <a:pos x="48" y="6"/>
                  </a:cxn>
                  <a:cxn ang="0">
                    <a:pos x="6" y="0"/>
                  </a:cxn>
                  <a:cxn ang="0">
                    <a:pos x="42" y="12"/>
                  </a:cxn>
                  <a:cxn ang="0">
                    <a:pos x="42" y="12"/>
                  </a:cxn>
                  <a:cxn ang="0">
                    <a:pos x="0" y="72"/>
                  </a:cxn>
                  <a:cxn ang="0">
                    <a:pos x="18" y="54"/>
                  </a:cxn>
                  <a:cxn ang="0">
                    <a:pos x="18" y="66"/>
                  </a:cxn>
                  <a:cxn ang="0">
                    <a:pos x="48" y="6"/>
                  </a:cxn>
                  <a:cxn ang="0">
                    <a:pos x="48" y="6"/>
                  </a:cxn>
                  <a:cxn ang="0">
                    <a:pos x="48" y="6"/>
                  </a:cxn>
                </a:cxnLst>
                <a:rect l="0" t="0" r="r" b="b"/>
                <a:pathLst>
                  <a:path w="48" h="72">
                    <a:moveTo>
                      <a:pt x="48" y="6"/>
                    </a:moveTo>
                    <a:lnTo>
                      <a:pt x="48" y="6"/>
                    </a:lnTo>
                    <a:lnTo>
                      <a:pt x="48" y="6"/>
                    </a:lnTo>
                    <a:lnTo>
                      <a:pt x="48" y="6"/>
                    </a:lnTo>
                    <a:lnTo>
                      <a:pt x="6" y="0"/>
                    </a:lnTo>
                    <a:lnTo>
                      <a:pt x="42" y="12"/>
                    </a:lnTo>
                    <a:lnTo>
                      <a:pt x="42" y="12"/>
                    </a:lnTo>
                    <a:lnTo>
                      <a:pt x="0" y="72"/>
                    </a:lnTo>
                    <a:lnTo>
                      <a:pt x="18" y="54"/>
                    </a:lnTo>
                    <a:lnTo>
                      <a:pt x="18" y="66"/>
                    </a:lnTo>
                    <a:lnTo>
                      <a:pt x="48" y="6"/>
                    </a:lnTo>
                    <a:lnTo>
                      <a:pt x="48" y="6"/>
                    </a:lnTo>
                    <a:lnTo>
                      <a:pt x="48"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8" name="Freeform 28"/>
              <p:cNvSpPr>
                <a:spLocks/>
              </p:cNvSpPr>
              <p:nvPr/>
            </p:nvSpPr>
            <p:spPr bwMode="hidden">
              <a:xfrm>
                <a:off x="437" y="3027"/>
                <a:ext cx="288" cy="84"/>
              </a:xfrm>
              <a:custGeom>
                <a:avLst/>
                <a:gdLst/>
                <a:ahLst/>
                <a:cxnLst>
                  <a:cxn ang="0">
                    <a:pos x="287" y="0"/>
                  </a:cxn>
                  <a:cxn ang="0">
                    <a:pos x="0" y="84"/>
                  </a:cxn>
                  <a:cxn ang="0">
                    <a:pos x="168" y="36"/>
                  </a:cxn>
                  <a:cxn ang="0">
                    <a:pos x="114" y="60"/>
                  </a:cxn>
                  <a:cxn ang="0">
                    <a:pos x="276" y="18"/>
                  </a:cxn>
                  <a:cxn ang="0">
                    <a:pos x="287" y="0"/>
                  </a:cxn>
                  <a:cxn ang="0">
                    <a:pos x="287" y="0"/>
                  </a:cxn>
                </a:cxnLst>
                <a:rect l="0" t="0" r="r" b="b"/>
                <a:pathLst>
                  <a:path w="287" h="84">
                    <a:moveTo>
                      <a:pt x="287" y="0"/>
                    </a:moveTo>
                    <a:lnTo>
                      <a:pt x="0" y="84"/>
                    </a:lnTo>
                    <a:lnTo>
                      <a:pt x="168" y="36"/>
                    </a:lnTo>
                    <a:lnTo>
                      <a:pt x="114" y="60"/>
                    </a:lnTo>
                    <a:lnTo>
                      <a:pt x="276" y="18"/>
                    </a:lnTo>
                    <a:lnTo>
                      <a:pt x="287" y="0"/>
                    </a:lnTo>
                    <a:lnTo>
                      <a:pt x="287"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9" name="Freeform 29"/>
              <p:cNvSpPr>
                <a:spLocks/>
              </p:cNvSpPr>
              <p:nvPr/>
            </p:nvSpPr>
            <p:spPr bwMode="hidden">
              <a:xfrm>
                <a:off x="828" y="3003"/>
                <a:ext cx="66" cy="108"/>
              </a:xfrm>
              <a:custGeom>
                <a:avLst/>
                <a:gdLst/>
                <a:ahLst/>
                <a:cxnLst>
                  <a:cxn ang="0">
                    <a:pos x="6" y="0"/>
                  </a:cxn>
                  <a:cxn ang="0">
                    <a:pos x="66" y="6"/>
                  </a:cxn>
                  <a:cxn ang="0">
                    <a:pos x="0" y="84"/>
                  </a:cxn>
                  <a:cxn ang="0">
                    <a:pos x="54" y="24"/>
                  </a:cxn>
                  <a:cxn ang="0">
                    <a:pos x="6" y="108"/>
                  </a:cxn>
                  <a:cxn ang="0">
                    <a:pos x="66" y="6"/>
                  </a:cxn>
                  <a:cxn ang="0">
                    <a:pos x="6" y="0"/>
                  </a:cxn>
                  <a:cxn ang="0">
                    <a:pos x="6" y="0"/>
                  </a:cxn>
                </a:cxnLst>
                <a:rect l="0" t="0" r="r" b="b"/>
                <a:pathLst>
                  <a:path w="66" h="108">
                    <a:moveTo>
                      <a:pt x="6" y="0"/>
                    </a:moveTo>
                    <a:lnTo>
                      <a:pt x="66" y="6"/>
                    </a:lnTo>
                    <a:lnTo>
                      <a:pt x="0" y="84"/>
                    </a:lnTo>
                    <a:lnTo>
                      <a:pt x="54" y="24"/>
                    </a:lnTo>
                    <a:lnTo>
                      <a:pt x="6" y="108"/>
                    </a:lnTo>
                    <a:lnTo>
                      <a:pt x="66" y="6"/>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0" name="Freeform 30"/>
              <p:cNvSpPr>
                <a:spLocks/>
              </p:cNvSpPr>
              <p:nvPr/>
            </p:nvSpPr>
            <p:spPr bwMode="hidden">
              <a:xfrm>
                <a:off x="366" y="3111"/>
                <a:ext cx="77" cy="42"/>
              </a:xfrm>
              <a:custGeom>
                <a:avLst/>
                <a:gdLst/>
                <a:ahLst/>
                <a:cxnLst>
                  <a:cxn ang="0">
                    <a:pos x="36" y="0"/>
                  </a:cxn>
                  <a:cxn ang="0">
                    <a:pos x="42" y="0"/>
                  </a:cxn>
                  <a:cxn ang="0">
                    <a:pos x="60" y="6"/>
                  </a:cxn>
                  <a:cxn ang="0">
                    <a:pos x="48" y="6"/>
                  </a:cxn>
                  <a:cxn ang="0">
                    <a:pos x="42" y="6"/>
                  </a:cxn>
                  <a:cxn ang="0">
                    <a:pos x="60" y="6"/>
                  </a:cxn>
                  <a:cxn ang="0">
                    <a:pos x="0" y="24"/>
                  </a:cxn>
                  <a:cxn ang="0">
                    <a:pos x="71" y="6"/>
                  </a:cxn>
                  <a:cxn ang="0">
                    <a:pos x="66" y="42"/>
                  </a:cxn>
                  <a:cxn ang="0">
                    <a:pos x="77" y="6"/>
                  </a:cxn>
                  <a:cxn ang="0">
                    <a:pos x="36" y="0"/>
                  </a:cxn>
                  <a:cxn ang="0">
                    <a:pos x="36" y="0"/>
                  </a:cxn>
                </a:cxnLst>
                <a:rect l="0" t="0" r="r" b="b"/>
                <a:pathLst>
                  <a:path w="77" h="42">
                    <a:moveTo>
                      <a:pt x="36" y="0"/>
                    </a:moveTo>
                    <a:lnTo>
                      <a:pt x="42" y="0"/>
                    </a:lnTo>
                    <a:lnTo>
                      <a:pt x="60" y="6"/>
                    </a:lnTo>
                    <a:lnTo>
                      <a:pt x="48" y="6"/>
                    </a:lnTo>
                    <a:lnTo>
                      <a:pt x="42" y="6"/>
                    </a:lnTo>
                    <a:lnTo>
                      <a:pt x="60" y="6"/>
                    </a:lnTo>
                    <a:lnTo>
                      <a:pt x="0" y="24"/>
                    </a:lnTo>
                    <a:lnTo>
                      <a:pt x="71" y="6"/>
                    </a:lnTo>
                    <a:lnTo>
                      <a:pt x="66" y="42"/>
                    </a:lnTo>
                    <a:lnTo>
                      <a:pt x="77" y="6"/>
                    </a:lnTo>
                    <a:lnTo>
                      <a:pt x="36" y="0"/>
                    </a:lnTo>
                    <a:lnTo>
                      <a:pt x="3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1" name="Freeform 31"/>
              <p:cNvSpPr>
                <a:spLocks/>
              </p:cNvSpPr>
              <p:nvPr/>
            </p:nvSpPr>
            <p:spPr bwMode="hidden">
              <a:xfrm>
                <a:off x="498" y="3165"/>
                <a:ext cx="66" cy="30"/>
              </a:xfrm>
              <a:custGeom>
                <a:avLst/>
                <a:gdLst/>
                <a:ahLst/>
                <a:cxnLst>
                  <a:cxn ang="0">
                    <a:pos x="66" y="6"/>
                  </a:cxn>
                  <a:cxn ang="0">
                    <a:pos x="0" y="0"/>
                  </a:cxn>
                  <a:cxn ang="0">
                    <a:pos x="54" y="6"/>
                  </a:cxn>
                  <a:cxn ang="0">
                    <a:pos x="18" y="18"/>
                  </a:cxn>
                  <a:cxn ang="0">
                    <a:pos x="60" y="12"/>
                  </a:cxn>
                  <a:cxn ang="0">
                    <a:pos x="60" y="30"/>
                  </a:cxn>
                  <a:cxn ang="0">
                    <a:pos x="60" y="30"/>
                  </a:cxn>
                  <a:cxn ang="0">
                    <a:pos x="66" y="6"/>
                  </a:cxn>
                  <a:cxn ang="0">
                    <a:pos x="66" y="6"/>
                  </a:cxn>
                </a:cxnLst>
                <a:rect l="0" t="0" r="r" b="b"/>
                <a:pathLst>
                  <a:path w="66" h="30">
                    <a:moveTo>
                      <a:pt x="66" y="6"/>
                    </a:moveTo>
                    <a:lnTo>
                      <a:pt x="0" y="0"/>
                    </a:lnTo>
                    <a:lnTo>
                      <a:pt x="54" y="6"/>
                    </a:lnTo>
                    <a:lnTo>
                      <a:pt x="18" y="18"/>
                    </a:lnTo>
                    <a:lnTo>
                      <a:pt x="60" y="12"/>
                    </a:lnTo>
                    <a:lnTo>
                      <a:pt x="60" y="30"/>
                    </a:lnTo>
                    <a:lnTo>
                      <a:pt x="60" y="30"/>
                    </a:lnTo>
                    <a:lnTo>
                      <a:pt x="66" y="6"/>
                    </a:lnTo>
                    <a:lnTo>
                      <a:pt x="66"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2" name="Freeform 32"/>
              <p:cNvSpPr>
                <a:spLocks/>
              </p:cNvSpPr>
              <p:nvPr/>
            </p:nvSpPr>
            <p:spPr bwMode="hidden">
              <a:xfrm>
                <a:off x="840" y="2919"/>
                <a:ext cx="18" cy="60"/>
              </a:xfrm>
              <a:custGeom>
                <a:avLst/>
                <a:gdLst/>
                <a:ahLst/>
                <a:cxnLst>
                  <a:cxn ang="0">
                    <a:pos x="0" y="24"/>
                  </a:cxn>
                  <a:cxn ang="0">
                    <a:pos x="12" y="24"/>
                  </a:cxn>
                  <a:cxn ang="0">
                    <a:pos x="12" y="60"/>
                  </a:cxn>
                  <a:cxn ang="0">
                    <a:pos x="18" y="18"/>
                  </a:cxn>
                  <a:cxn ang="0">
                    <a:pos x="18" y="18"/>
                  </a:cxn>
                  <a:cxn ang="0">
                    <a:pos x="18" y="0"/>
                  </a:cxn>
                  <a:cxn ang="0">
                    <a:pos x="12" y="18"/>
                  </a:cxn>
                  <a:cxn ang="0">
                    <a:pos x="0" y="24"/>
                  </a:cxn>
                  <a:cxn ang="0">
                    <a:pos x="0" y="24"/>
                  </a:cxn>
                </a:cxnLst>
                <a:rect l="0" t="0" r="r" b="b"/>
                <a:pathLst>
                  <a:path w="18" h="60">
                    <a:moveTo>
                      <a:pt x="0" y="24"/>
                    </a:moveTo>
                    <a:lnTo>
                      <a:pt x="12" y="24"/>
                    </a:lnTo>
                    <a:lnTo>
                      <a:pt x="12" y="60"/>
                    </a:lnTo>
                    <a:lnTo>
                      <a:pt x="18" y="18"/>
                    </a:lnTo>
                    <a:lnTo>
                      <a:pt x="18" y="18"/>
                    </a:lnTo>
                    <a:lnTo>
                      <a:pt x="18" y="0"/>
                    </a:lnTo>
                    <a:lnTo>
                      <a:pt x="12" y="18"/>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3" name="Freeform 33"/>
              <p:cNvSpPr>
                <a:spLocks/>
              </p:cNvSpPr>
              <p:nvPr/>
            </p:nvSpPr>
            <p:spPr bwMode="hidden">
              <a:xfrm>
                <a:off x="546" y="3021"/>
                <a:ext cx="6" cy="18"/>
              </a:xfrm>
              <a:custGeom>
                <a:avLst/>
                <a:gdLst/>
                <a:ahLst/>
                <a:cxnLst>
                  <a:cxn ang="0">
                    <a:pos x="6" y="0"/>
                  </a:cxn>
                  <a:cxn ang="0">
                    <a:pos x="0" y="18"/>
                  </a:cxn>
                  <a:cxn ang="0">
                    <a:pos x="6" y="12"/>
                  </a:cxn>
                  <a:cxn ang="0">
                    <a:pos x="6" y="0"/>
                  </a:cxn>
                  <a:cxn ang="0">
                    <a:pos x="6" y="0"/>
                  </a:cxn>
                </a:cxnLst>
                <a:rect l="0" t="0" r="r" b="b"/>
                <a:pathLst>
                  <a:path w="6" h="18">
                    <a:moveTo>
                      <a:pt x="6" y="0"/>
                    </a:moveTo>
                    <a:lnTo>
                      <a:pt x="0" y="18"/>
                    </a:lnTo>
                    <a:lnTo>
                      <a:pt x="6" y="12"/>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4" name="Freeform 34"/>
              <p:cNvSpPr>
                <a:spLocks/>
              </p:cNvSpPr>
              <p:nvPr/>
            </p:nvSpPr>
            <p:spPr bwMode="hidden">
              <a:xfrm>
                <a:off x="534" y="2943"/>
                <a:ext cx="30" cy="78"/>
              </a:xfrm>
              <a:custGeom>
                <a:avLst/>
                <a:gdLst/>
                <a:ahLst/>
                <a:cxnLst>
                  <a:cxn ang="0">
                    <a:pos x="24" y="6"/>
                  </a:cxn>
                  <a:cxn ang="0">
                    <a:pos x="18" y="24"/>
                  </a:cxn>
                  <a:cxn ang="0">
                    <a:pos x="0" y="18"/>
                  </a:cxn>
                  <a:cxn ang="0">
                    <a:pos x="12" y="30"/>
                  </a:cxn>
                  <a:cxn ang="0">
                    <a:pos x="6" y="42"/>
                  </a:cxn>
                  <a:cxn ang="0">
                    <a:pos x="18" y="78"/>
                  </a:cxn>
                  <a:cxn ang="0">
                    <a:pos x="18" y="24"/>
                  </a:cxn>
                  <a:cxn ang="0">
                    <a:pos x="24" y="12"/>
                  </a:cxn>
                  <a:cxn ang="0">
                    <a:pos x="30" y="6"/>
                  </a:cxn>
                  <a:cxn ang="0">
                    <a:pos x="30" y="6"/>
                  </a:cxn>
                  <a:cxn ang="0">
                    <a:pos x="12" y="0"/>
                  </a:cxn>
                  <a:cxn ang="0">
                    <a:pos x="24" y="6"/>
                  </a:cxn>
                  <a:cxn ang="0">
                    <a:pos x="24" y="6"/>
                  </a:cxn>
                </a:cxnLst>
                <a:rect l="0" t="0" r="r" b="b"/>
                <a:pathLst>
                  <a:path w="30" h="78">
                    <a:moveTo>
                      <a:pt x="24" y="6"/>
                    </a:moveTo>
                    <a:lnTo>
                      <a:pt x="18" y="24"/>
                    </a:lnTo>
                    <a:lnTo>
                      <a:pt x="0" y="18"/>
                    </a:lnTo>
                    <a:lnTo>
                      <a:pt x="12" y="30"/>
                    </a:lnTo>
                    <a:lnTo>
                      <a:pt x="6" y="42"/>
                    </a:lnTo>
                    <a:lnTo>
                      <a:pt x="18" y="78"/>
                    </a:lnTo>
                    <a:lnTo>
                      <a:pt x="18" y="24"/>
                    </a:lnTo>
                    <a:lnTo>
                      <a:pt x="24" y="12"/>
                    </a:lnTo>
                    <a:lnTo>
                      <a:pt x="30" y="6"/>
                    </a:lnTo>
                    <a:lnTo>
                      <a:pt x="30" y="6"/>
                    </a:lnTo>
                    <a:lnTo>
                      <a:pt x="12" y="0"/>
                    </a:lnTo>
                    <a:lnTo>
                      <a:pt x="24" y="6"/>
                    </a:lnTo>
                    <a:lnTo>
                      <a:pt x="24"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5" name="Freeform 35"/>
              <p:cNvSpPr>
                <a:spLocks/>
              </p:cNvSpPr>
              <p:nvPr/>
            </p:nvSpPr>
            <p:spPr bwMode="hidden">
              <a:xfrm>
                <a:off x="540" y="3039"/>
                <a:ext cx="24" cy="24"/>
              </a:xfrm>
              <a:custGeom>
                <a:avLst/>
                <a:gdLst/>
                <a:ahLst/>
                <a:cxnLst>
                  <a:cxn ang="0">
                    <a:pos x="6" y="0"/>
                  </a:cxn>
                  <a:cxn ang="0">
                    <a:pos x="0" y="0"/>
                  </a:cxn>
                  <a:cxn ang="0">
                    <a:pos x="6" y="0"/>
                  </a:cxn>
                  <a:cxn ang="0">
                    <a:pos x="12" y="6"/>
                  </a:cxn>
                  <a:cxn ang="0">
                    <a:pos x="24" y="24"/>
                  </a:cxn>
                  <a:cxn ang="0">
                    <a:pos x="24" y="18"/>
                  </a:cxn>
                  <a:cxn ang="0">
                    <a:pos x="18" y="6"/>
                  </a:cxn>
                  <a:cxn ang="0">
                    <a:pos x="12" y="0"/>
                  </a:cxn>
                  <a:cxn ang="0">
                    <a:pos x="6" y="0"/>
                  </a:cxn>
                  <a:cxn ang="0">
                    <a:pos x="6" y="0"/>
                  </a:cxn>
                  <a:cxn ang="0">
                    <a:pos x="6" y="0"/>
                  </a:cxn>
                </a:cxnLst>
                <a:rect l="0" t="0" r="r" b="b"/>
                <a:pathLst>
                  <a:path w="24" h="24">
                    <a:moveTo>
                      <a:pt x="6" y="0"/>
                    </a:moveTo>
                    <a:lnTo>
                      <a:pt x="0" y="0"/>
                    </a:lnTo>
                    <a:lnTo>
                      <a:pt x="6" y="0"/>
                    </a:lnTo>
                    <a:lnTo>
                      <a:pt x="12" y="6"/>
                    </a:lnTo>
                    <a:lnTo>
                      <a:pt x="24" y="24"/>
                    </a:lnTo>
                    <a:lnTo>
                      <a:pt x="24" y="18"/>
                    </a:lnTo>
                    <a:lnTo>
                      <a:pt x="18" y="6"/>
                    </a:lnTo>
                    <a:lnTo>
                      <a:pt x="12" y="0"/>
                    </a:lnTo>
                    <a:lnTo>
                      <a:pt x="6" y="0"/>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6" name="Freeform 36"/>
              <p:cNvSpPr>
                <a:spLocks/>
              </p:cNvSpPr>
              <p:nvPr/>
            </p:nvSpPr>
            <p:spPr bwMode="hidden">
              <a:xfrm>
                <a:off x="801" y="2681"/>
                <a:ext cx="215" cy="216"/>
              </a:xfrm>
              <a:custGeom>
                <a:avLst/>
                <a:gdLst/>
                <a:ahLst/>
                <a:cxnLst>
                  <a:cxn ang="0">
                    <a:pos x="215" y="0"/>
                  </a:cxn>
                  <a:cxn ang="0">
                    <a:pos x="147" y="36"/>
                  </a:cxn>
                  <a:cxn ang="0">
                    <a:pos x="132" y="49"/>
                  </a:cxn>
                  <a:cxn ang="0">
                    <a:pos x="104" y="79"/>
                  </a:cxn>
                  <a:cxn ang="0">
                    <a:pos x="87" y="114"/>
                  </a:cxn>
                  <a:cxn ang="0">
                    <a:pos x="48" y="156"/>
                  </a:cxn>
                  <a:cxn ang="0">
                    <a:pos x="42" y="166"/>
                  </a:cxn>
                  <a:cxn ang="0">
                    <a:pos x="29" y="177"/>
                  </a:cxn>
                  <a:cxn ang="0">
                    <a:pos x="0" y="208"/>
                  </a:cxn>
                  <a:cxn ang="0">
                    <a:pos x="48" y="216"/>
                  </a:cxn>
                  <a:cxn ang="0">
                    <a:pos x="215" y="0"/>
                  </a:cxn>
                </a:cxnLst>
                <a:rect l="0" t="0" r="r" b="b"/>
                <a:pathLst>
                  <a:path w="215" h="216">
                    <a:moveTo>
                      <a:pt x="215" y="0"/>
                    </a:moveTo>
                    <a:lnTo>
                      <a:pt x="147" y="36"/>
                    </a:lnTo>
                    <a:lnTo>
                      <a:pt x="132" y="49"/>
                    </a:lnTo>
                    <a:lnTo>
                      <a:pt x="104" y="79"/>
                    </a:lnTo>
                    <a:lnTo>
                      <a:pt x="87" y="114"/>
                    </a:lnTo>
                    <a:lnTo>
                      <a:pt x="48" y="156"/>
                    </a:lnTo>
                    <a:lnTo>
                      <a:pt x="42" y="166"/>
                    </a:lnTo>
                    <a:lnTo>
                      <a:pt x="29" y="177"/>
                    </a:lnTo>
                    <a:lnTo>
                      <a:pt x="0" y="208"/>
                    </a:lnTo>
                    <a:lnTo>
                      <a:pt x="48" y="216"/>
                    </a:lnTo>
                    <a:lnTo>
                      <a:pt x="215" y="0"/>
                    </a:lnTo>
                    <a:close/>
                  </a:path>
                </a:pathLst>
              </a:custGeom>
              <a:solidFill>
                <a:schemeClr val="bg2"/>
              </a:solidFill>
              <a:ln w="9525">
                <a:noFill/>
                <a:round/>
                <a:headEnd/>
                <a:tailEnd/>
              </a:ln>
              <a:effectLst/>
            </p:spPr>
            <p:txBody>
              <a:bodyPr/>
              <a:lstStyle/>
              <a:p>
                <a:endParaRPr lang="ru-RU"/>
              </a:p>
            </p:txBody>
          </p:sp>
          <p:sp>
            <p:nvSpPr>
              <p:cNvPr id="286757" name="Freeform 37"/>
              <p:cNvSpPr>
                <a:spLocks/>
              </p:cNvSpPr>
              <p:nvPr/>
            </p:nvSpPr>
            <p:spPr bwMode="hidden">
              <a:xfrm>
                <a:off x="536" y="2710"/>
                <a:ext cx="212" cy="179"/>
              </a:xfrm>
              <a:custGeom>
                <a:avLst/>
                <a:gdLst/>
                <a:ahLst/>
                <a:cxnLst>
                  <a:cxn ang="0">
                    <a:pos x="212" y="0"/>
                  </a:cxn>
                  <a:cxn ang="0">
                    <a:pos x="144" y="36"/>
                  </a:cxn>
                  <a:cxn ang="0">
                    <a:pos x="0" y="179"/>
                  </a:cxn>
                  <a:cxn ang="0">
                    <a:pos x="177" y="85"/>
                  </a:cxn>
                  <a:cxn ang="0">
                    <a:pos x="212" y="0"/>
                  </a:cxn>
                </a:cxnLst>
                <a:rect l="0" t="0" r="r" b="b"/>
                <a:pathLst>
                  <a:path w="212" h="179">
                    <a:moveTo>
                      <a:pt x="212" y="0"/>
                    </a:moveTo>
                    <a:lnTo>
                      <a:pt x="144" y="36"/>
                    </a:lnTo>
                    <a:lnTo>
                      <a:pt x="0" y="179"/>
                    </a:lnTo>
                    <a:lnTo>
                      <a:pt x="177" y="85"/>
                    </a:lnTo>
                    <a:lnTo>
                      <a:pt x="212" y="0"/>
                    </a:lnTo>
                    <a:close/>
                  </a:path>
                </a:pathLst>
              </a:custGeom>
              <a:solidFill>
                <a:schemeClr val="bg2"/>
              </a:solidFill>
              <a:ln w="9525">
                <a:noFill/>
                <a:round/>
                <a:headEnd/>
                <a:tailEnd/>
              </a:ln>
              <a:effectLst/>
            </p:spPr>
            <p:txBody>
              <a:bodyPr/>
              <a:lstStyle/>
              <a:p>
                <a:endParaRPr lang="ru-RU"/>
              </a:p>
            </p:txBody>
          </p:sp>
          <p:sp>
            <p:nvSpPr>
              <p:cNvPr id="286758" name="Freeform 38"/>
              <p:cNvSpPr>
                <a:spLocks/>
              </p:cNvSpPr>
              <p:nvPr/>
            </p:nvSpPr>
            <p:spPr bwMode="hidden">
              <a:xfrm>
                <a:off x="1037" y="2609"/>
                <a:ext cx="64" cy="79"/>
              </a:xfrm>
              <a:custGeom>
                <a:avLst/>
                <a:gdLst/>
                <a:ahLst/>
                <a:cxnLst>
                  <a:cxn ang="0">
                    <a:pos x="0" y="22"/>
                  </a:cxn>
                  <a:cxn ang="0">
                    <a:pos x="64" y="79"/>
                  </a:cxn>
                  <a:cxn ang="0">
                    <a:pos x="60" y="0"/>
                  </a:cxn>
                  <a:cxn ang="0">
                    <a:pos x="0" y="22"/>
                  </a:cxn>
                </a:cxnLst>
                <a:rect l="0" t="0" r="r" b="b"/>
                <a:pathLst>
                  <a:path w="64" h="79">
                    <a:moveTo>
                      <a:pt x="0" y="22"/>
                    </a:moveTo>
                    <a:lnTo>
                      <a:pt x="64" y="79"/>
                    </a:lnTo>
                    <a:lnTo>
                      <a:pt x="60" y="0"/>
                    </a:lnTo>
                    <a:lnTo>
                      <a:pt x="0" y="22"/>
                    </a:lnTo>
                    <a:close/>
                  </a:path>
                </a:pathLst>
              </a:custGeom>
              <a:solidFill>
                <a:schemeClr val="bg2"/>
              </a:solidFill>
              <a:ln w="9525">
                <a:noFill/>
                <a:round/>
                <a:headEnd/>
                <a:tailEnd/>
              </a:ln>
              <a:effectLst/>
            </p:spPr>
            <p:txBody>
              <a:bodyPr/>
              <a:lstStyle/>
              <a:p>
                <a:endParaRPr lang="ru-RU"/>
              </a:p>
            </p:txBody>
          </p:sp>
          <p:sp>
            <p:nvSpPr>
              <p:cNvPr id="286759" name="Freeform 39"/>
              <p:cNvSpPr>
                <a:spLocks/>
              </p:cNvSpPr>
              <p:nvPr userDrawn="1"/>
            </p:nvSpPr>
            <p:spPr bwMode="hidden">
              <a:xfrm>
                <a:off x="867" y="2471"/>
                <a:ext cx="137" cy="207"/>
              </a:xfrm>
              <a:custGeom>
                <a:avLst/>
                <a:gdLst/>
                <a:ahLst/>
                <a:cxnLst>
                  <a:cxn ang="0">
                    <a:pos x="0" y="0"/>
                  </a:cxn>
                  <a:cxn ang="0">
                    <a:pos x="17" y="87"/>
                  </a:cxn>
                  <a:cxn ang="0">
                    <a:pos x="69" y="154"/>
                  </a:cxn>
                  <a:cxn ang="0">
                    <a:pos x="137" y="207"/>
                  </a:cxn>
                  <a:cxn ang="0">
                    <a:pos x="0" y="0"/>
                  </a:cxn>
                </a:cxnLst>
                <a:rect l="0" t="0" r="r" b="b"/>
                <a:pathLst>
                  <a:path w="137" h="207">
                    <a:moveTo>
                      <a:pt x="0" y="0"/>
                    </a:moveTo>
                    <a:lnTo>
                      <a:pt x="17" y="87"/>
                    </a:lnTo>
                    <a:lnTo>
                      <a:pt x="69" y="154"/>
                    </a:lnTo>
                    <a:lnTo>
                      <a:pt x="137" y="207"/>
                    </a:lnTo>
                    <a:lnTo>
                      <a:pt x="0" y="0"/>
                    </a:lnTo>
                    <a:close/>
                  </a:path>
                </a:pathLst>
              </a:custGeom>
              <a:solidFill>
                <a:schemeClr val="bg2"/>
              </a:solidFill>
              <a:ln w="9525">
                <a:noFill/>
                <a:round/>
                <a:headEnd/>
                <a:tailEnd/>
              </a:ln>
              <a:effectLst/>
            </p:spPr>
            <p:txBody>
              <a:bodyPr/>
              <a:lstStyle/>
              <a:p>
                <a:endParaRPr lang="ru-RU"/>
              </a:p>
            </p:txBody>
          </p:sp>
          <p:sp>
            <p:nvSpPr>
              <p:cNvPr id="286760" name="Freeform 40"/>
              <p:cNvSpPr>
                <a:spLocks/>
              </p:cNvSpPr>
              <p:nvPr userDrawn="1"/>
            </p:nvSpPr>
            <p:spPr bwMode="hidden">
              <a:xfrm>
                <a:off x="817" y="2507"/>
                <a:ext cx="65" cy="222"/>
              </a:xfrm>
              <a:custGeom>
                <a:avLst/>
                <a:gdLst/>
                <a:ahLst/>
                <a:cxnLst>
                  <a:cxn ang="0">
                    <a:pos x="0" y="222"/>
                  </a:cxn>
                  <a:cxn ang="0">
                    <a:pos x="40" y="142"/>
                  </a:cxn>
                  <a:cxn ang="0">
                    <a:pos x="65" y="72"/>
                  </a:cxn>
                  <a:cxn ang="0">
                    <a:pos x="7" y="0"/>
                  </a:cxn>
                  <a:cxn ang="0">
                    <a:pos x="0" y="222"/>
                  </a:cxn>
                </a:cxnLst>
                <a:rect l="0" t="0" r="r" b="b"/>
                <a:pathLst>
                  <a:path w="65" h="222">
                    <a:moveTo>
                      <a:pt x="0" y="222"/>
                    </a:moveTo>
                    <a:lnTo>
                      <a:pt x="40" y="142"/>
                    </a:lnTo>
                    <a:lnTo>
                      <a:pt x="65" y="72"/>
                    </a:lnTo>
                    <a:lnTo>
                      <a:pt x="7" y="0"/>
                    </a:lnTo>
                    <a:lnTo>
                      <a:pt x="0" y="222"/>
                    </a:lnTo>
                    <a:close/>
                  </a:path>
                </a:pathLst>
              </a:custGeom>
              <a:solidFill>
                <a:schemeClr val="bg2"/>
              </a:solidFill>
              <a:ln w="9525">
                <a:noFill/>
                <a:round/>
                <a:headEnd/>
                <a:tailEnd/>
              </a:ln>
              <a:effectLst/>
            </p:spPr>
            <p:txBody>
              <a:bodyPr/>
              <a:lstStyle/>
              <a:p>
                <a:endParaRPr lang="ru-RU"/>
              </a:p>
            </p:txBody>
          </p:sp>
        </p:grpSp>
      </p:grpSp>
      <p:sp>
        <p:nvSpPr>
          <p:cNvPr id="286761" name="Rectangle 41"/>
          <p:cNvSpPr>
            <a:spLocks noGrp="1" noChangeArrowheads="1"/>
          </p:cNvSpPr>
          <p:nvPr>
            <p:ph type="title"/>
          </p:nvPr>
        </p:nvSpPr>
        <p:spPr bwMode="auto">
          <a:xfrm>
            <a:off x="457200" y="158750"/>
            <a:ext cx="8229600" cy="1258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286762" name="Rectangle 42"/>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86763" name="Rectangle 43"/>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endParaRPr lang="ru-RU"/>
          </a:p>
        </p:txBody>
      </p:sp>
      <p:sp>
        <p:nvSpPr>
          <p:cNvPr id="286764" name="Rectangle 44"/>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ru-RU"/>
          </a:p>
        </p:txBody>
      </p:sp>
      <p:sp>
        <p:nvSpPr>
          <p:cNvPr id="286765" name="Rectangle 45"/>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7FD1E746-E96A-4797-99D3-A8B269C4B7A1}" type="slidenum">
              <a:rPr lang="ru-RU"/>
              <a:pPr/>
              <a:t>‹#›</a:t>
            </a:fld>
            <a:endParaRPr lang="ru-RU"/>
          </a:p>
        </p:txBody>
      </p:sp>
    </p:spTree>
  </p:cSld>
  <p:clrMap bg1="dk2" tx1="lt1" bg2="dk1"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9pPr>
    </p:titleStyle>
    <p:bodyStyle>
      <a:lvl1pPr marL="342900" indent="-342900" algn="l" rtl="0" fontAlgn="base">
        <a:spcBef>
          <a:spcPct val="20000"/>
        </a:spcBef>
        <a:spcAft>
          <a:spcPct val="0"/>
        </a:spcAft>
        <a:buClr>
          <a:schemeClr val="hlink"/>
        </a:buClr>
        <a:buFont typeface="Wingdings" pitchFamily="2" charset="2"/>
        <a:buBlip>
          <a:blip r:embed="rId1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Font typeface="Wingdings" pitchFamily="2" charset="2"/>
        <a:buBlip>
          <a:blip r:embed="rId13"/>
        </a:buBlip>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6350"/>
            <a:ext cx="9140825" cy="6851650"/>
            <a:chOff x="0" y="4"/>
            <a:chExt cx="5758" cy="4316"/>
          </a:xfrm>
        </p:grpSpPr>
        <p:sp>
          <p:nvSpPr>
            <p:cNvPr id="1032" name="Freeform 3"/>
            <p:cNvSpPr>
              <a:spLocks/>
            </p:cNvSpPr>
            <p:nvPr/>
          </p:nvSpPr>
          <p:spPr bwMode="hidden">
            <a:xfrm>
              <a:off x="558" y="1161"/>
              <a:ext cx="5200" cy="3159"/>
            </a:xfrm>
            <a:custGeom>
              <a:avLst/>
              <a:gdLst>
                <a:gd name="T0" fmla="*/ 0 w 5184"/>
                <a:gd name="T1" fmla="*/ 3159 h 3159"/>
                <a:gd name="T2" fmla="*/ 5216 w 5184"/>
                <a:gd name="T3" fmla="*/ 3159 h 3159"/>
                <a:gd name="T4" fmla="*/ 5216 w 5184"/>
                <a:gd name="T5" fmla="*/ 0 h 3159"/>
                <a:gd name="T6" fmla="*/ 0 w 5184"/>
                <a:gd name="T7" fmla="*/ 0 h 3159"/>
                <a:gd name="T8" fmla="*/ 0 w 5184"/>
                <a:gd name="T9" fmla="*/ 3159 h 3159"/>
                <a:gd name="T10" fmla="*/ 0 w 5184"/>
                <a:gd name="T11" fmla="*/ 3159 h 315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184" h="3159">
                  <a:moveTo>
                    <a:pt x="0" y="3159"/>
                  </a:moveTo>
                  <a:lnTo>
                    <a:pt x="5184" y="3159"/>
                  </a:lnTo>
                  <a:lnTo>
                    <a:pt x="5184" y="0"/>
                  </a:lnTo>
                  <a:lnTo>
                    <a:pt x="0" y="0"/>
                  </a:lnTo>
                  <a:lnTo>
                    <a:pt x="0" y="3159"/>
                  </a:lnTo>
                  <a:close/>
                </a:path>
              </a:pathLst>
            </a:custGeom>
            <a:gradFill rotWithShape="0">
              <a:gsLst>
                <a:gs pos="0">
                  <a:schemeClr val="bg1"/>
                </a:gs>
                <a:gs pos="100000">
                  <a:schemeClr val="bg2"/>
                </a:gs>
              </a:gsLst>
              <a:lin ang="0" scaled="1"/>
            </a:gradFill>
            <a:ln w="9525">
              <a:noFill/>
              <a:round/>
              <a:headEnd/>
              <a:tailEnd/>
            </a:ln>
          </p:spPr>
          <p:txBody>
            <a:bodyPr/>
            <a:lstStyle/>
            <a:p>
              <a:endParaRPr lang="ru-RU"/>
            </a:p>
          </p:txBody>
        </p:sp>
        <p:sp>
          <p:nvSpPr>
            <p:cNvPr id="1033" name="Freeform 4"/>
            <p:cNvSpPr>
              <a:spLocks/>
            </p:cNvSpPr>
            <p:nvPr/>
          </p:nvSpPr>
          <p:spPr bwMode="hidden">
            <a:xfrm>
              <a:off x="0" y="1161"/>
              <a:ext cx="558" cy="3159"/>
            </a:xfrm>
            <a:custGeom>
              <a:avLst/>
              <a:gdLst>
                <a:gd name="T0" fmla="*/ 0 w 556"/>
                <a:gd name="T1" fmla="*/ 0 h 3159"/>
                <a:gd name="T2" fmla="*/ 0 w 556"/>
                <a:gd name="T3" fmla="*/ 3159 h 3159"/>
                <a:gd name="T4" fmla="*/ 560 w 556"/>
                <a:gd name="T5" fmla="*/ 3159 h 3159"/>
                <a:gd name="T6" fmla="*/ 560 w 556"/>
                <a:gd name="T7" fmla="*/ 0 h 3159"/>
                <a:gd name="T8" fmla="*/ 0 w 556"/>
                <a:gd name="T9" fmla="*/ 0 h 3159"/>
                <a:gd name="T10" fmla="*/ 0 w 556"/>
                <a:gd name="T11" fmla="*/ 0 h 315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6" h="3159">
                  <a:moveTo>
                    <a:pt x="0" y="0"/>
                  </a:moveTo>
                  <a:lnTo>
                    <a:pt x="0" y="3159"/>
                  </a:lnTo>
                  <a:lnTo>
                    <a:pt x="556" y="3159"/>
                  </a:lnTo>
                  <a:lnTo>
                    <a:pt x="556" y="0"/>
                  </a:lnTo>
                  <a:lnTo>
                    <a:pt x="0" y="0"/>
                  </a:lnTo>
                  <a:close/>
                </a:path>
              </a:pathLst>
            </a:custGeom>
            <a:gradFill rotWithShape="0">
              <a:gsLst>
                <a:gs pos="0">
                  <a:schemeClr val="bg1"/>
                </a:gs>
                <a:gs pos="100000">
                  <a:schemeClr val="bg2"/>
                </a:gs>
              </a:gsLst>
              <a:lin ang="5400000" scaled="1"/>
            </a:gradFill>
            <a:ln w="9525">
              <a:noFill/>
              <a:round/>
              <a:headEnd/>
              <a:tailEnd/>
            </a:ln>
          </p:spPr>
          <p:txBody>
            <a:bodyPr/>
            <a:lstStyle/>
            <a:p>
              <a:endParaRPr lang="ru-RU"/>
            </a:p>
          </p:txBody>
        </p:sp>
        <p:grpSp>
          <p:nvGrpSpPr>
            <p:cNvPr id="3" name="Group 5"/>
            <p:cNvGrpSpPr>
              <a:grpSpLocks/>
            </p:cNvGrpSpPr>
            <p:nvPr userDrawn="1"/>
          </p:nvGrpSpPr>
          <p:grpSpPr bwMode="auto">
            <a:xfrm>
              <a:off x="0" y="4"/>
              <a:ext cx="5758" cy="4316"/>
              <a:chOff x="0" y="4"/>
              <a:chExt cx="5758" cy="4316"/>
            </a:xfrm>
          </p:grpSpPr>
          <p:sp>
            <p:nvSpPr>
              <p:cNvPr id="1035" name="Freeform 6"/>
              <p:cNvSpPr>
                <a:spLocks/>
              </p:cNvSpPr>
              <p:nvPr/>
            </p:nvSpPr>
            <p:spPr bwMode="ltGray">
              <a:xfrm>
                <a:off x="552" y="4"/>
                <a:ext cx="12" cy="695"/>
              </a:xfrm>
              <a:custGeom>
                <a:avLst/>
                <a:gdLst>
                  <a:gd name="T0" fmla="*/ 12 w 12"/>
                  <a:gd name="T1" fmla="*/ 0 h 695"/>
                  <a:gd name="T2" fmla="*/ 0 w 12"/>
                  <a:gd name="T3" fmla="*/ 0 h 695"/>
                  <a:gd name="T4" fmla="*/ 0 w 12"/>
                  <a:gd name="T5" fmla="*/ 695 h 695"/>
                  <a:gd name="T6" fmla="*/ 12 w 12"/>
                  <a:gd name="T7" fmla="*/ 695 h 695"/>
                  <a:gd name="T8" fmla="*/ 12 w 12"/>
                  <a:gd name="T9" fmla="*/ 0 h 695"/>
                  <a:gd name="T10" fmla="*/ 12 w 12"/>
                  <a:gd name="T11" fmla="*/ 0 h 69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695">
                    <a:moveTo>
                      <a:pt x="12" y="0"/>
                    </a:moveTo>
                    <a:lnTo>
                      <a:pt x="0" y="0"/>
                    </a:lnTo>
                    <a:lnTo>
                      <a:pt x="0" y="695"/>
                    </a:lnTo>
                    <a:lnTo>
                      <a:pt x="12" y="695"/>
                    </a:lnTo>
                    <a:lnTo>
                      <a:pt x="12" y="0"/>
                    </a:lnTo>
                    <a:close/>
                  </a:path>
                </a:pathLst>
              </a:custGeom>
              <a:gradFill rotWithShape="0">
                <a:gsLst>
                  <a:gs pos="0">
                    <a:schemeClr val="bg1"/>
                  </a:gs>
                  <a:gs pos="100000">
                    <a:schemeClr val="bg2"/>
                  </a:gs>
                </a:gsLst>
                <a:lin ang="5400000" scaled="1"/>
              </a:gradFill>
              <a:ln w="9525">
                <a:noFill/>
                <a:round/>
                <a:headEnd/>
                <a:tailEnd/>
              </a:ln>
            </p:spPr>
            <p:txBody>
              <a:bodyPr/>
              <a:lstStyle/>
              <a:p>
                <a:endParaRPr lang="ru-RU"/>
              </a:p>
            </p:txBody>
          </p:sp>
          <p:sp>
            <p:nvSpPr>
              <p:cNvPr id="1036" name="Freeform 7"/>
              <p:cNvSpPr>
                <a:spLocks/>
              </p:cNvSpPr>
              <p:nvPr/>
            </p:nvSpPr>
            <p:spPr bwMode="ltGray">
              <a:xfrm>
                <a:off x="552" y="1623"/>
                <a:ext cx="12" cy="2697"/>
              </a:xfrm>
              <a:custGeom>
                <a:avLst/>
                <a:gdLst>
                  <a:gd name="T0" fmla="*/ 0 w 12"/>
                  <a:gd name="T1" fmla="*/ 2697 h 2697"/>
                  <a:gd name="T2" fmla="*/ 12 w 12"/>
                  <a:gd name="T3" fmla="*/ 2697 h 2697"/>
                  <a:gd name="T4" fmla="*/ 12 w 12"/>
                  <a:gd name="T5" fmla="*/ 0 h 2697"/>
                  <a:gd name="T6" fmla="*/ 0 w 12"/>
                  <a:gd name="T7" fmla="*/ 0 h 2697"/>
                  <a:gd name="T8" fmla="*/ 0 w 12"/>
                  <a:gd name="T9" fmla="*/ 2697 h 2697"/>
                  <a:gd name="T10" fmla="*/ 0 w 12"/>
                  <a:gd name="T11" fmla="*/ 2697 h 269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2697">
                    <a:moveTo>
                      <a:pt x="0" y="2697"/>
                    </a:moveTo>
                    <a:lnTo>
                      <a:pt x="12" y="2697"/>
                    </a:lnTo>
                    <a:lnTo>
                      <a:pt x="12" y="0"/>
                    </a:lnTo>
                    <a:lnTo>
                      <a:pt x="0" y="0"/>
                    </a:lnTo>
                    <a:lnTo>
                      <a:pt x="0" y="2697"/>
                    </a:lnTo>
                    <a:close/>
                  </a:path>
                </a:pathLst>
              </a:custGeom>
              <a:gradFill rotWithShape="0">
                <a:gsLst>
                  <a:gs pos="0">
                    <a:schemeClr val="bg2"/>
                  </a:gs>
                  <a:gs pos="100000">
                    <a:schemeClr val="bg1"/>
                  </a:gs>
                </a:gsLst>
                <a:lin ang="5400000" scaled="1"/>
              </a:gradFill>
              <a:ln w="9525">
                <a:noFill/>
                <a:round/>
                <a:headEnd/>
                <a:tailEnd/>
              </a:ln>
            </p:spPr>
            <p:txBody>
              <a:bodyPr/>
              <a:lstStyle/>
              <a:p>
                <a:endParaRPr lang="ru-RU"/>
              </a:p>
            </p:txBody>
          </p:sp>
          <p:sp>
            <p:nvSpPr>
              <p:cNvPr id="1037" name="Freeform 8"/>
              <p:cNvSpPr>
                <a:spLocks/>
              </p:cNvSpPr>
              <p:nvPr/>
            </p:nvSpPr>
            <p:spPr bwMode="ltGray">
              <a:xfrm>
                <a:off x="1019" y="1155"/>
                <a:ext cx="4739" cy="12"/>
              </a:xfrm>
              <a:custGeom>
                <a:avLst/>
                <a:gdLst>
                  <a:gd name="T0" fmla="*/ 4754 w 4724"/>
                  <a:gd name="T1" fmla="*/ 0 h 12"/>
                  <a:gd name="T2" fmla="*/ 0 w 4724"/>
                  <a:gd name="T3" fmla="*/ 0 h 12"/>
                  <a:gd name="T4" fmla="*/ 0 w 4724"/>
                  <a:gd name="T5" fmla="*/ 12 h 12"/>
                  <a:gd name="T6" fmla="*/ 4754 w 4724"/>
                  <a:gd name="T7" fmla="*/ 12 h 12"/>
                  <a:gd name="T8" fmla="*/ 4754 w 4724"/>
                  <a:gd name="T9" fmla="*/ 0 h 12"/>
                  <a:gd name="T10" fmla="*/ 4754 w 4724"/>
                  <a:gd name="T11" fmla="*/ 0 h 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724" h="12">
                    <a:moveTo>
                      <a:pt x="4724" y="0"/>
                    </a:moveTo>
                    <a:lnTo>
                      <a:pt x="0" y="0"/>
                    </a:lnTo>
                    <a:lnTo>
                      <a:pt x="0" y="12"/>
                    </a:lnTo>
                    <a:lnTo>
                      <a:pt x="4724" y="12"/>
                    </a:lnTo>
                    <a:lnTo>
                      <a:pt x="4724" y="0"/>
                    </a:lnTo>
                    <a:close/>
                  </a:path>
                </a:pathLst>
              </a:custGeom>
              <a:gradFill rotWithShape="0">
                <a:gsLst>
                  <a:gs pos="0">
                    <a:schemeClr val="bg2"/>
                  </a:gs>
                  <a:gs pos="100000">
                    <a:schemeClr val="bg1"/>
                  </a:gs>
                </a:gsLst>
                <a:lin ang="0" scaled="1"/>
              </a:gradFill>
              <a:ln w="9525">
                <a:noFill/>
                <a:round/>
                <a:headEnd/>
                <a:tailEnd/>
              </a:ln>
            </p:spPr>
            <p:txBody>
              <a:bodyPr/>
              <a:lstStyle/>
              <a:p>
                <a:endParaRPr lang="ru-RU"/>
              </a:p>
            </p:txBody>
          </p:sp>
          <p:sp>
            <p:nvSpPr>
              <p:cNvPr id="1038" name="Freeform 9"/>
              <p:cNvSpPr>
                <a:spLocks/>
              </p:cNvSpPr>
              <p:nvPr/>
            </p:nvSpPr>
            <p:spPr bwMode="ltGray">
              <a:xfrm>
                <a:off x="552" y="1371"/>
                <a:ext cx="12" cy="252"/>
              </a:xfrm>
              <a:custGeom>
                <a:avLst/>
                <a:gdLst>
                  <a:gd name="T0" fmla="*/ 0 w 12"/>
                  <a:gd name="T1" fmla="*/ 252 h 252"/>
                  <a:gd name="T2" fmla="*/ 12 w 12"/>
                  <a:gd name="T3" fmla="*/ 252 h 252"/>
                  <a:gd name="T4" fmla="*/ 12 w 12"/>
                  <a:gd name="T5" fmla="*/ 0 h 252"/>
                  <a:gd name="T6" fmla="*/ 0 w 12"/>
                  <a:gd name="T7" fmla="*/ 0 h 252"/>
                  <a:gd name="T8" fmla="*/ 0 w 12"/>
                  <a:gd name="T9" fmla="*/ 252 h 252"/>
                  <a:gd name="T10" fmla="*/ 0 w 12"/>
                  <a:gd name="T11" fmla="*/ 252 h 2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252">
                    <a:moveTo>
                      <a:pt x="0" y="252"/>
                    </a:moveTo>
                    <a:lnTo>
                      <a:pt x="12" y="252"/>
                    </a:lnTo>
                    <a:lnTo>
                      <a:pt x="12" y="0"/>
                    </a:lnTo>
                    <a:lnTo>
                      <a:pt x="0" y="0"/>
                    </a:lnTo>
                    <a:lnTo>
                      <a:pt x="0" y="252"/>
                    </a:lnTo>
                    <a:close/>
                  </a:path>
                </a:pathLst>
              </a:custGeom>
              <a:gradFill rotWithShape="0">
                <a:gsLst>
                  <a:gs pos="0">
                    <a:schemeClr val="accent2"/>
                  </a:gs>
                  <a:gs pos="100000">
                    <a:schemeClr val="bg2"/>
                  </a:gs>
                </a:gsLst>
                <a:lin ang="5400000" scaled="1"/>
              </a:gradFill>
              <a:ln w="9525">
                <a:noFill/>
                <a:round/>
                <a:headEnd/>
                <a:tailEnd/>
              </a:ln>
            </p:spPr>
            <p:txBody>
              <a:bodyPr/>
              <a:lstStyle/>
              <a:p>
                <a:endParaRPr lang="ru-RU"/>
              </a:p>
            </p:txBody>
          </p:sp>
          <p:sp>
            <p:nvSpPr>
              <p:cNvPr id="1039" name="Freeform 10"/>
              <p:cNvSpPr>
                <a:spLocks/>
              </p:cNvSpPr>
              <p:nvPr/>
            </p:nvSpPr>
            <p:spPr bwMode="ltGray">
              <a:xfrm>
                <a:off x="552" y="699"/>
                <a:ext cx="12" cy="252"/>
              </a:xfrm>
              <a:custGeom>
                <a:avLst/>
                <a:gdLst>
                  <a:gd name="T0" fmla="*/ 12 w 12"/>
                  <a:gd name="T1" fmla="*/ 0 h 252"/>
                  <a:gd name="T2" fmla="*/ 0 w 12"/>
                  <a:gd name="T3" fmla="*/ 0 h 252"/>
                  <a:gd name="T4" fmla="*/ 0 w 12"/>
                  <a:gd name="T5" fmla="*/ 252 h 252"/>
                  <a:gd name="T6" fmla="*/ 12 w 12"/>
                  <a:gd name="T7" fmla="*/ 252 h 252"/>
                  <a:gd name="T8" fmla="*/ 12 w 12"/>
                  <a:gd name="T9" fmla="*/ 0 h 252"/>
                  <a:gd name="T10" fmla="*/ 12 w 12"/>
                  <a:gd name="T11" fmla="*/ 0 h 2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252">
                    <a:moveTo>
                      <a:pt x="12" y="0"/>
                    </a:moveTo>
                    <a:lnTo>
                      <a:pt x="0" y="0"/>
                    </a:lnTo>
                    <a:lnTo>
                      <a:pt x="0" y="252"/>
                    </a:lnTo>
                    <a:lnTo>
                      <a:pt x="12" y="252"/>
                    </a:lnTo>
                    <a:lnTo>
                      <a:pt x="12" y="0"/>
                    </a:lnTo>
                    <a:close/>
                  </a:path>
                </a:pathLst>
              </a:custGeom>
              <a:gradFill rotWithShape="0">
                <a:gsLst>
                  <a:gs pos="0">
                    <a:schemeClr val="bg2"/>
                  </a:gs>
                  <a:gs pos="100000">
                    <a:schemeClr val="accent2"/>
                  </a:gs>
                </a:gsLst>
                <a:lin ang="5400000" scaled="1"/>
              </a:gradFill>
              <a:ln w="9525">
                <a:noFill/>
                <a:round/>
                <a:headEnd/>
                <a:tailEnd/>
              </a:ln>
            </p:spPr>
            <p:txBody>
              <a:bodyPr/>
              <a:lstStyle/>
              <a:p>
                <a:endParaRPr lang="ru-RU"/>
              </a:p>
            </p:txBody>
          </p:sp>
          <p:sp>
            <p:nvSpPr>
              <p:cNvPr id="25611" name="Freeform 11"/>
              <p:cNvSpPr>
                <a:spLocks/>
              </p:cNvSpPr>
              <p:nvPr/>
            </p:nvSpPr>
            <p:spPr bwMode="ltGray">
              <a:xfrm>
                <a:off x="552" y="951"/>
                <a:ext cx="12" cy="420"/>
              </a:xfrm>
              <a:custGeom>
                <a:avLst/>
                <a:gdLst>
                  <a:gd name="T0" fmla="*/ 0 w 12"/>
                  <a:gd name="T1" fmla="*/ 0 h 420"/>
                  <a:gd name="T2" fmla="*/ 0 w 12"/>
                  <a:gd name="T3" fmla="*/ 420 h 420"/>
                  <a:gd name="T4" fmla="*/ 12 w 12"/>
                  <a:gd name="T5" fmla="*/ 420 h 420"/>
                  <a:gd name="T6" fmla="*/ 12 w 12"/>
                  <a:gd name="T7" fmla="*/ 0 h 420"/>
                  <a:gd name="T8" fmla="*/ 0 w 12"/>
                  <a:gd name="T9" fmla="*/ 0 h 420"/>
                  <a:gd name="T10" fmla="*/ 0 w 12"/>
                  <a:gd name="T11" fmla="*/ 0 h 420"/>
                </a:gdLst>
                <a:ahLst/>
                <a:cxnLst>
                  <a:cxn ang="0">
                    <a:pos x="T0" y="T1"/>
                  </a:cxn>
                  <a:cxn ang="0">
                    <a:pos x="T2" y="T3"/>
                  </a:cxn>
                  <a:cxn ang="0">
                    <a:pos x="T4" y="T5"/>
                  </a:cxn>
                  <a:cxn ang="0">
                    <a:pos x="T6" y="T7"/>
                  </a:cxn>
                  <a:cxn ang="0">
                    <a:pos x="T8" y="T9"/>
                  </a:cxn>
                  <a:cxn ang="0">
                    <a:pos x="T10" y="T11"/>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ru-RU"/>
              </a:p>
            </p:txBody>
          </p:sp>
          <p:sp>
            <p:nvSpPr>
              <p:cNvPr id="1041" name="Freeform 12"/>
              <p:cNvSpPr>
                <a:spLocks/>
              </p:cNvSpPr>
              <p:nvPr/>
            </p:nvSpPr>
            <p:spPr bwMode="ltGray">
              <a:xfrm>
                <a:off x="0" y="1155"/>
                <a:ext cx="351" cy="12"/>
              </a:xfrm>
              <a:custGeom>
                <a:avLst/>
                <a:gdLst>
                  <a:gd name="T0" fmla="*/ 0 w 251"/>
                  <a:gd name="T1" fmla="*/ 0 h 12"/>
                  <a:gd name="T2" fmla="*/ 0 w 251"/>
                  <a:gd name="T3" fmla="*/ 12 h 12"/>
                  <a:gd name="T4" fmla="*/ 491 w 251"/>
                  <a:gd name="T5" fmla="*/ 12 h 12"/>
                  <a:gd name="T6" fmla="*/ 491 w 251"/>
                  <a:gd name="T7" fmla="*/ 0 h 12"/>
                  <a:gd name="T8" fmla="*/ 0 w 251"/>
                  <a:gd name="T9" fmla="*/ 0 h 12"/>
                  <a:gd name="T10" fmla="*/ 0 w 251"/>
                  <a:gd name="T11" fmla="*/ 0 h 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1" h="12">
                    <a:moveTo>
                      <a:pt x="0" y="0"/>
                    </a:moveTo>
                    <a:lnTo>
                      <a:pt x="0" y="12"/>
                    </a:lnTo>
                    <a:lnTo>
                      <a:pt x="251" y="12"/>
                    </a:lnTo>
                    <a:lnTo>
                      <a:pt x="251" y="0"/>
                    </a:lnTo>
                    <a:lnTo>
                      <a:pt x="0" y="0"/>
                    </a:lnTo>
                    <a:close/>
                  </a:path>
                </a:pathLst>
              </a:custGeom>
              <a:gradFill rotWithShape="0">
                <a:gsLst>
                  <a:gs pos="0">
                    <a:schemeClr val="bg2"/>
                  </a:gs>
                  <a:gs pos="100000">
                    <a:schemeClr val="accent2"/>
                  </a:gs>
                </a:gsLst>
                <a:lin ang="0" scaled="1"/>
              </a:gradFill>
              <a:ln w="9525">
                <a:noFill/>
                <a:round/>
                <a:headEnd/>
                <a:tailEnd/>
              </a:ln>
            </p:spPr>
            <p:txBody>
              <a:bodyPr/>
              <a:lstStyle/>
              <a:p>
                <a:endParaRPr lang="ru-RU"/>
              </a:p>
            </p:txBody>
          </p:sp>
          <p:sp>
            <p:nvSpPr>
              <p:cNvPr id="1042" name="Freeform 13"/>
              <p:cNvSpPr>
                <a:spLocks/>
              </p:cNvSpPr>
              <p:nvPr/>
            </p:nvSpPr>
            <p:spPr bwMode="ltGray">
              <a:xfrm>
                <a:off x="767" y="1155"/>
                <a:ext cx="252" cy="12"/>
              </a:xfrm>
              <a:custGeom>
                <a:avLst/>
                <a:gdLst>
                  <a:gd name="T0" fmla="*/ 253 w 251"/>
                  <a:gd name="T1" fmla="*/ 0 h 12"/>
                  <a:gd name="T2" fmla="*/ 0 w 251"/>
                  <a:gd name="T3" fmla="*/ 0 h 12"/>
                  <a:gd name="T4" fmla="*/ 0 w 251"/>
                  <a:gd name="T5" fmla="*/ 12 h 12"/>
                  <a:gd name="T6" fmla="*/ 253 w 251"/>
                  <a:gd name="T7" fmla="*/ 12 h 12"/>
                  <a:gd name="T8" fmla="*/ 253 w 251"/>
                  <a:gd name="T9" fmla="*/ 0 h 12"/>
                  <a:gd name="T10" fmla="*/ 253 w 251"/>
                  <a:gd name="T11" fmla="*/ 0 h 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1" h="12">
                    <a:moveTo>
                      <a:pt x="251" y="0"/>
                    </a:moveTo>
                    <a:lnTo>
                      <a:pt x="0" y="0"/>
                    </a:lnTo>
                    <a:lnTo>
                      <a:pt x="0" y="12"/>
                    </a:lnTo>
                    <a:lnTo>
                      <a:pt x="251" y="12"/>
                    </a:lnTo>
                    <a:lnTo>
                      <a:pt x="251" y="0"/>
                    </a:lnTo>
                    <a:close/>
                  </a:path>
                </a:pathLst>
              </a:custGeom>
              <a:gradFill rotWithShape="0">
                <a:gsLst>
                  <a:gs pos="0">
                    <a:schemeClr val="accent2"/>
                  </a:gs>
                  <a:gs pos="100000">
                    <a:schemeClr val="bg2"/>
                  </a:gs>
                </a:gsLst>
                <a:lin ang="0" scaled="1"/>
              </a:gradFill>
              <a:ln w="9525">
                <a:noFill/>
                <a:round/>
                <a:headEnd/>
                <a:tailEnd/>
              </a:ln>
            </p:spPr>
            <p:txBody>
              <a:bodyPr/>
              <a:lstStyle/>
              <a:p>
                <a:endParaRPr lang="ru-RU"/>
              </a:p>
            </p:txBody>
          </p:sp>
          <p:sp>
            <p:nvSpPr>
              <p:cNvPr id="25614" name="Freeform 14"/>
              <p:cNvSpPr>
                <a:spLocks/>
              </p:cNvSpPr>
              <p:nvPr/>
            </p:nvSpPr>
            <p:spPr bwMode="ltGray">
              <a:xfrm>
                <a:off x="348" y="1155"/>
                <a:ext cx="419" cy="12"/>
              </a:xfrm>
              <a:custGeom>
                <a:avLst/>
                <a:gdLst>
                  <a:gd name="T0" fmla="*/ 0 w 418"/>
                  <a:gd name="T1" fmla="*/ 0 h 12"/>
                  <a:gd name="T2" fmla="*/ 0 w 418"/>
                  <a:gd name="T3" fmla="*/ 12 h 12"/>
                  <a:gd name="T4" fmla="*/ 418 w 418"/>
                  <a:gd name="T5" fmla="*/ 12 h 12"/>
                  <a:gd name="T6" fmla="*/ 418 w 418"/>
                  <a:gd name="T7" fmla="*/ 0 h 12"/>
                  <a:gd name="T8" fmla="*/ 0 w 418"/>
                  <a:gd name="T9" fmla="*/ 0 h 12"/>
                  <a:gd name="T10" fmla="*/ 0 w 418"/>
                  <a:gd name="T11" fmla="*/ 0 h 12"/>
                </a:gdLst>
                <a:ahLst/>
                <a:cxnLst>
                  <a:cxn ang="0">
                    <a:pos x="T0" y="T1"/>
                  </a:cxn>
                  <a:cxn ang="0">
                    <a:pos x="T2" y="T3"/>
                  </a:cxn>
                  <a:cxn ang="0">
                    <a:pos x="T4" y="T5"/>
                  </a:cxn>
                  <a:cxn ang="0">
                    <a:pos x="T6" y="T7"/>
                  </a:cxn>
                  <a:cxn ang="0">
                    <a:pos x="T8" y="T9"/>
                  </a:cxn>
                  <a:cxn ang="0">
                    <a:pos x="T10" y="T11"/>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ru-RU"/>
              </a:p>
            </p:txBody>
          </p:sp>
        </p:grpSp>
      </p:grpSp>
      <p:sp>
        <p:nvSpPr>
          <p:cNvPr id="25615" name="Rectangle 15"/>
          <p:cNvSpPr>
            <a:spLocks noGrp="1" noChangeArrowheads="1"/>
          </p:cNvSpPr>
          <p:nvPr>
            <p:ph type="title"/>
          </p:nvPr>
        </p:nvSpPr>
        <p:spPr bwMode="auto">
          <a:xfrm>
            <a:off x="1066800" y="304800"/>
            <a:ext cx="7543800"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5616" name="Rectangle 16"/>
          <p:cNvSpPr>
            <a:spLocks noGrp="1" noChangeArrowheads="1"/>
          </p:cNvSpPr>
          <p:nvPr>
            <p:ph type="body" idx="1"/>
          </p:nvPr>
        </p:nvSpPr>
        <p:spPr bwMode="auto">
          <a:xfrm>
            <a:off x="1066800" y="1981200"/>
            <a:ext cx="75438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5617" name="Rectangle 17"/>
          <p:cNvSpPr>
            <a:spLocks noGrp="1" noChangeArrowheads="1"/>
          </p:cNvSpPr>
          <p:nvPr>
            <p:ph type="dt" sz="half" idx="2"/>
          </p:nvPr>
        </p:nvSpPr>
        <p:spPr bwMode="auto">
          <a:xfrm>
            <a:off x="1066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pPr>
              <a:defRPr/>
            </a:pPr>
            <a:endParaRPr lang="ru-RU"/>
          </a:p>
        </p:txBody>
      </p:sp>
      <p:sp>
        <p:nvSpPr>
          <p:cNvPr id="25618" name="Rectangle 18"/>
          <p:cNvSpPr>
            <a:spLocks noGrp="1" noChangeArrowheads="1"/>
          </p:cNvSpPr>
          <p:nvPr>
            <p:ph type="ftr" sz="quarter" idx="3"/>
          </p:nvPr>
        </p:nvSpPr>
        <p:spPr bwMode="auto">
          <a:xfrm>
            <a:off x="34290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pPr>
              <a:defRPr/>
            </a:pPr>
            <a:endParaRPr lang="ru-RU"/>
          </a:p>
        </p:txBody>
      </p:sp>
      <p:sp>
        <p:nvSpPr>
          <p:cNvPr id="25619" name="Rectangle 19"/>
          <p:cNvSpPr>
            <a:spLocks noGrp="1" noChangeArrowheads="1"/>
          </p:cNvSpPr>
          <p:nvPr>
            <p:ph type="sldNum" sz="quarter" idx="4"/>
          </p:nvPr>
        </p:nvSpPr>
        <p:spPr bwMode="auto">
          <a:xfrm>
            <a:off x="67056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pPr>
              <a:defRPr/>
            </a:pPr>
            <a:fld id="{221E5029-78C0-48AF-967D-A4FD808309C3}"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Lst>
  <p:transition/>
  <p:timing>
    <p:tnLst>
      <p:par>
        <p:cTn id="1" dur="indefinite" restart="never" nodeType="tmRoot"/>
      </p:par>
    </p:tnLst>
  </p:timing>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9" name="Прямоугольник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0" name="Прямоугольник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1" name="Прямоугольник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2" name="Прямоугольник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33" name="Скругленный прямоугольник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34" name="Скругленный прямоугольник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5" name="Прямоугольник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36" name="Прямоугольник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37" name="Прямоугольник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8" name="Прямоугольник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9" name="Прямоугольник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40" name="Прямоугольник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039" name="Заголовок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40" name="Текст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ru-RU">
              <a:solidFill>
                <a:srgbClr val="438086"/>
              </a:solidFill>
              <a:latin typeface="Arial" charset="0"/>
            </a:endParaRPr>
          </a:p>
        </p:txBody>
      </p:sp>
      <p:sp>
        <p:nvSpPr>
          <p:cNvPr id="3" name="Нижний колонтитул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ru-RU">
              <a:solidFill>
                <a:srgbClr val="438086"/>
              </a:solidFill>
              <a:latin typeface="Arial" charset="0"/>
            </a:endParaRPr>
          </a:p>
        </p:txBody>
      </p:sp>
      <p:sp>
        <p:nvSpPr>
          <p:cNvPr id="23" name="Номер слайда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a:solidFill>
                  <a:srgbClr val="FFFFFF"/>
                </a:solidFill>
              </a:defRPr>
            </a:lvl1pPr>
          </a:lstStyle>
          <a:p>
            <a:pPr>
              <a:defRPr/>
            </a:pPr>
            <a:fld id="{4FAB7DB9-DC1D-4F39-82CA-3A16F98AE961}" type="slidenum">
              <a:rPr lang="ru-RU">
                <a:latin typeface="Arial" charset="0"/>
              </a:rPr>
              <a:pPr>
                <a:defRPr/>
              </a:pPr>
              <a:t>‹#›</a:t>
            </a:fld>
            <a:endParaRPr lang="ru-RU">
              <a:latin typeface="Arial" charset="0"/>
            </a:endParaRPr>
          </a:p>
        </p:txBody>
      </p:sp>
    </p:spTree>
    <p:extLst>
      <p:ext uri="{BB962C8B-B14F-4D97-AF65-F5344CB8AC3E}">
        <p14:creationId xmlns:p14="http://schemas.microsoft.com/office/powerpoint/2010/main" val="578793847"/>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endParaRPr lang="ru-RU">
              <a:solidFill>
                <a:srgbClr val="E3DED1">
                  <a:shade val="50000"/>
                </a:srgbClr>
              </a:solidFill>
              <a:latin typeface="Arial" charset="0"/>
            </a:endParaRPr>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ru-RU">
              <a:solidFill>
                <a:srgbClr val="E3DED1">
                  <a:shade val="50000"/>
                </a:srgbClr>
              </a:solidFill>
              <a:latin typeface="Arial" charset="0"/>
            </a:endParaRPr>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4FAB7DB9-DC1D-4F39-82CA-3A16F98AE961}" type="slidenum">
              <a:rPr lang="ru-RU" smtClean="0">
                <a:solidFill>
                  <a:srgbClr val="E3DED1">
                    <a:shade val="50000"/>
                  </a:srgbClr>
                </a:solidFill>
                <a:latin typeface="Arial" charset="0"/>
              </a:rPr>
              <a:pPr>
                <a:defRPr/>
              </a:pPr>
              <a:t>‹#›</a:t>
            </a:fld>
            <a:endParaRPr lang="ru-RU">
              <a:solidFill>
                <a:srgbClr val="E3DED1">
                  <a:shade val="50000"/>
                </a:srgbClr>
              </a:solidFill>
              <a:latin typeface="Arial" charset="0"/>
            </a:endParaRPr>
          </a:p>
        </p:txBody>
      </p:sp>
    </p:spTree>
    <p:extLst>
      <p:ext uri="{BB962C8B-B14F-4D97-AF65-F5344CB8AC3E}">
        <p14:creationId xmlns:p14="http://schemas.microsoft.com/office/powerpoint/2010/main" val="165645146"/>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iming>
    <p:tnLst>
      <p:par>
        <p:cTn id="1" dur="indefinite" restart="never" nodeType="tmRoot"/>
      </p:par>
    </p:tnLst>
  </p:timing>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9" name="Прямоугольник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0" name="Прямоугольник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1" name="Прямоугольник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2" name="Прямоугольник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33" name="Скругленный прямоугольник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34" name="Скругленный прямоугольник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5" name="Прямоугольник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36" name="Прямоугольник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37" name="Прямоугольник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8" name="Прямоугольник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39" name="Прямоугольник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40" name="Прямоугольник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prstClr val="white"/>
              </a:solidFill>
            </a:endParaRPr>
          </a:p>
        </p:txBody>
      </p:sp>
      <p:sp>
        <p:nvSpPr>
          <p:cNvPr id="1039" name="Заголовок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40" name="Текст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ru-RU">
              <a:solidFill>
                <a:srgbClr val="438086"/>
              </a:solidFill>
              <a:latin typeface="Arial" charset="0"/>
            </a:endParaRPr>
          </a:p>
        </p:txBody>
      </p:sp>
      <p:sp>
        <p:nvSpPr>
          <p:cNvPr id="3" name="Нижний колонтитул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ru-RU">
              <a:solidFill>
                <a:srgbClr val="438086"/>
              </a:solidFill>
              <a:latin typeface="Arial" charset="0"/>
            </a:endParaRPr>
          </a:p>
        </p:txBody>
      </p:sp>
      <p:sp>
        <p:nvSpPr>
          <p:cNvPr id="23" name="Номер слайда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a:solidFill>
                  <a:srgbClr val="FFFFFF"/>
                </a:solidFill>
              </a:defRPr>
            </a:lvl1pPr>
          </a:lstStyle>
          <a:p>
            <a:pPr>
              <a:defRPr/>
            </a:pPr>
            <a:fld id="{4FAB7DB9-DC1D-4F39-82CA-3A16F98AE961}" type="slidenum">
              <a:rPr lang="ru-RU">
                <a:latin typeface="Arial" charset="0"/>
              </a:rPr>
              <a:pPr>
                <a:defRPr/>
              </a:pPr>
              <a:t>‹#›</a:t>
            </a:fld>
            <a:endParaRPr lang="ru-RU">
              <a:latin typeface="Arial" charset="0"/>
            </a:endParaRPr>
          </a:p>
        </p:txBody>
      </p:sp>
    </p:spTree>
    <p:extLst>
      <p:ext uri="{BB962C8B-B14F-4D97-AF65-F5344CB8AC3E}">
        <p14:creationId xmlns:p14="http://schemas.microsoft.com/office/powerpoint/2010/main" val="2724598887"/>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 id="2147483845" r:id="rId12"/>
    <p:sldLayoutId id="2147483846" r:id="rId13"/>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solidFill>
                  <a:srgbClr val="1F497D">
                    <a:shade val="90000"/>
                  </a:srgbClr>
                </a:solidFill>
              </a:rPr>
              <a:pPr>
                <a:defRPr/>
              </a:pPr>
              <a:t>‹#›</a:t>
            </a:fld>
            <a:endParaRPr lang="ru-RU">
              <a:solidFill>
                <a:srgbClr val="1F497D">
                  <a:shade val="90000"/>
                </a:srgbClr>
              </a:solidFill>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val="2503551198"/>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585947308"/>
      </p:ext>
    </p:extLst>
  </p:cSld>
  <p:clrMap bg1="lt1" tx1="dk1" bg2="lt2" tx2="dk2" accent1="accent1" accent2="accent2" accent3="accent3" accent4="accent4" accent5="accent5" accent6="accent6" hlink="hlink" folHlink="folHlink"/>
  <p:sldLayoutIdLst>
    <p:sldLayoutId id="2147483860" r:id="rId1"/>
    <p:sldLayoutId id="2147483861" r:id="rId2"/>
    <p:sldLayoutId id="2147483862" r:id="rId3"/>
    <p:sldLayoutId id="2147483863" r:id="rId4"/>
    <p:sldLayoutId id="2147483864" r:id="rId5"/>
    <p:sldLayoutId id="2147483865" r:id="rId6"/>
    <p:sldLayoutId id="2147483866" r:id="rId7"/>
    <p:sldLayoutId id="2147483867" r:id="rId8"/>
    <p:sldLayoutId id="2147483868" r:id="rId9"/>
    <p:sldLayoutId id="2147483869" r:id="rId10"/>
    <p:sldLayoutId id="214748387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653917944"/>
      </p:ext>
    </p:extLst>
  </p:cSld>
  <p:clrMap bg1="lt1" tx1="dk1" bg2="lt2" tx2="dk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5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1.xml"/><Relationship Id="rId1" Type="http://schemas.openxmlformats.org/officeDocument/2006/relationships/themeOverride" Target="../theme/themeOverride1.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8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Layout" Target="../diagrams/layout3.xml"/><Relationship Id="rId7" Type="http://schemas.openxmlformats.org/officeDocument/2006/relationships/image" Target="../media/image21.jpeg"/><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3.jpeg"/><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diagramLayout" Target="../diagrams/layout5.xml"/><Relationship Id="rId7" Type="http://schemas.openxmlformats.org/officeDocument/2006/relationships/image" Target="../media/image24.jpeg"/><Relationship Id="rId2" Type="http://schemas.openxmlformats.org/officeDocument/2006/relationships/diagramData" Target="../diagrams/data5.xml"/><Relationship Id="rId1" Type="http://schemas.openxmlformats.org/officeDocument/2006/relationships/slideLayout" Target="../slideLayouts/slideLayout2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95.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1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0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31.jpeg"/><Relationship Id="rId2" Type="http://schemas.openxmlformats.org/officeDocument/2006/relationships/diagramData" Target="../diagrams/data6.xml"/><Relationship Id="rId1" Type="http://schemas.openxmlformats.org/officeDocument/2006/relationships/slideLayout" Target="../slideLayouts/slideLayout11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 name="Rectangle 326"/>
          <p:cNvSpPr>
            <a:spLocks noChangeArrowheads="1"/>
          </p:cNvSpPr>
          <p:nvPr/>
        </p:nvSpPr>
        <p:spPr bwMode="auto">
          <a:xfrm>
            <a:off x="-9128" y="1772816"/>
            <a:ext cx="914400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tabLst/>
            </a:pPr>
            <a:r>
              <a:rPr kumimoji="0" lang="uz-Cyrl-UZ" sz="3200" b="1" i="0" u="none" strike="noStrike" cap="none" normalizeH="0" baseline="0" smtClean="0">
                <a:ln>
                  <a:noFill/>
                </a:ln>
                <a:solidFill>
                  <a:srgbClr val="0033CC"/>
                </a:solidFill>
                <a:effectLst/>
                <a:latin typeface="Times New Roman" pitchFamily="18" charset="0"/>
                <a:ea typeface="Times New Roman" pitchFamily="18" charset="0"/>
                <a:cs typeface="Times New Roman" pitchFamily="18" charset="0"/>
              </a:rPr>
              <a:t>РЕЖА</a:t>
            </a:r>
            <a:endParaRPr kumimoji="0" lang="ru-RU" sz="3200" b="1" i="0" u="none" strike="noStrike" cap="none" normalizeH="0" baseline="0" smtClean="0">
              <a:ln>
                <a:noFill/>
              </a:ln>
              <a:solidFill>
                <a:srgbClr val="0033CC"/>
              </a:solidFill>
              <a:effectLst/>
              <a:latin typeface="Times New Roman" pitchFamily="18" charset="0"/>
              <a:cs typeface="Times New Roman" pitchFamily="18" charset="0"/>
            </a:endParaRPr>
          </a:p>
          <a:p>
            <a:pPr marL="973137" lvl="0" algn="just" eaLnBrk="0" hangingPunct="0">
              <a:tabLst>
                <a:tab pos="1341438" algn="l"/>
              </a:tabLst>
            </a:pPr>
            <a:r>
              <a:rPr lang="uz-Cyrl-UZ" sz="2400" b="1">
                <a:solidFill>
                  <a:srgbClr val="0033CC"/>
                </a:solidFill>
                <a:latin typeface="Times New Roman" pitchFamily="18" charset="0"/>
                <a:ea typeface="Times New Roman" pitchFamily="18" charset="0"/>
                <a:cs typeface="Times New Roman" pitchFamily="18" charset="0"/>
              </a:rPr>
              <a:t>1.	Мойли зиғирнинг ахамияти.</a:t>
            </a:r>
          </a:p>
          <a:p>
            <a:pPr marL="973137" lvl="0" algn="just" eaLnBrk="0" hangingPunct="0">
              <a:tabLst>
                <a:tab pos="1341438" algn="l"/>
              </a:tabLst>
            </a:pPr>
            <a:r>
              <a:rPr lang="uz-Cyrl-UZ" sz="2400" b="1">
                <a:solidFill>
                  <a:srgbClr val="0033CC"/>
                </a:solidFill>
                <a:latin typeface="Times New Roman" pitchFamily="18" charset="0"/>
                <a:ea typeface="Times New Roman" pitchFamily="18" charset="0"/>
                <a:cs typeface="Times New Roman" pitchFamily="18" charset="0"/>
              </a:rPr>
              <a:t>2.	Мойли зиғир келиб чиқиш тарихи ва тарқалиши</a:t>
            </a:r>
          </a:p>
          <a:p>
            <a:pPr marL="973137" lvl="0" algn="just" eaLnBrk="0" hangingPunct="0">
              <a:tabLst>
                <a:tab pos="1341438" algn="l"/>
              </a:tabLst>
            </a:pPr>
            <a:r>
              <a:rPr lang="uz-Cyrl-UZ" sz="2400" b="1">
                <a:solidFill>
                  <a:srgbClr val="0033CC"/>
                </a:solidFill>
                <a:latin typeface="Times New Roman" pitchFamily="18" charset="0"/>
                <a:ea typeface="Times New Roman" pitchFamily="18" charset="0"/>
                <a:cs typeface="Times New Roman" pitchFamily="18" charset="0"/>
              </a:rPr>
              <a:t>3.	Мойли зиғир систематикаси</a:t>
            </a:r>
          </a:p>
          <a:p>
            <a:pPr marL="973137" lvl="0" algn="just" eaLnBrk="0" hangingPunct="0">
              <a:tabLst>
                <a:tab pos="1341438" algn="l"/>
              </a:tabLst>
            </a:pPr>
            <a:r>
              <a:rPr lang="uz-Cyrl-UZ" sz="2400" b="1">
                <a:solidFill>
                  <a:srgbClr val="0033CC"/>
                </a:solidFill>
                <a:latin typeface="Times New Roman" pitchFamily="18" charset="0"/>
                <a:ea typeface="Times New Roman" pitchFamily="18" charset="0"/>
                <a:cs typeface="Times New Roman" pitchFamily="18" charset="0"/>
              </a:rPr>
              <a:t>4.	Ривожланиш даврлари ва биологик хусусиятлари</a:t>
            </a:r>
          </a:p>
        </p:txBody>
      </p:sp>
      <p:sp>
        <p:nvSpPr>
          <p:cNvPr id="11" name="Прямоугольник 10"/>
          <p:cNvSpPr/>
          <p:nvPr/>
        </p:nvSpPr>
        <p:spPr>
          <a:xfrm>
            <a:off x="500034" y="371283"/>
            <a:ext cx="8572560"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uz-Cyrl-UZ" sz="3600" b="1" cap="none"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6-мавзу </a:t>
            </a:r>
            <a:r>
              <a:rPr lang="ru-RU" sz="36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Мойли зиғир ахамияти ва биологияси</a:t>
            </a:r>
            <a:endParaRPr lang="ru-RU" sz="3600"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6" name="Picture 2" descr="Картинки по запросу лен маслич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964493"/>
            <a:ext cx="4867275" cy="2809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642942"/>
          </a:xfrm>
        </p:spPr>
        <p:style>
          <a:lnRef idx="1">
            <a:schemeClr val="accent6"/>
          </a:lnRef>
          <a:fillRef idx="3">
            <a:schemeClr val="accent6"/>
          </a:fillRef>
          <a:effectRef idx="2">
            <a:schemeClr val="accent6"/>
          </a:effectRef>
          <a:fontRef idx="minor">
            <a:schemeClr val="lt1"/>
          </a:fontRef>
        </p:style>
        <p:txBody>
          <a:bodyPr/>
          <a:lstStyle/>
          <a:p>
            <a:pPr algn="ctr"/>
            <a:r>
              <a:rPr lang="uz-Cyrl-UZ" b="1" smtClean="0"/>
              <a:t>АҲАМИЯТИ</a:t>
            </a:r>
            <a:endParaRPr lang="ru-RU" b="1"/>
          </a:p>
        </p:txBody>
      </p:sp>
      <p:sp>
        <p:nvSpPr>
          <p:cNvPr id="270339" name="Rectangle 3"/>
          <p:cNvSpPr>
            <a:spLocks noGrp="1" noChangeArrowheads="1"/>
          </p:cNvSpPr>
          <p:nvPr>
            <p:ph idx="1"/>
          </p:nvPr>
        </p:nvSpPr>
        <p:spPr>
          <a:xfrm>
            <a:off x="80994" y="785794"/>
            <a:ext cx="8991600" cy="2357454"/>
          </a:xfrm>
        </p:spPr>
        <p:txBody>
          <a:bodyPr>
            <a:noAutofit/>
          </a:bodyPr>
          <a:lstStyle/>
          <a:p>
            <a:pPr algn="just"/>
            <a:r>
              <a:rPr lang="uz-Cyrl-UZ" sz="2000" b="1"/>
              <a:t>Зиғир мойи тез қурийдиган мойлар гуруҳига киради ва у айникса, лак-буёқ саноатида қимматли хом ашё ҳисобланади. Зиғир мойи алифмой, босмахона буёқлари, совун ва бошқа нарсалар ишлаб чиқаришда ҳамда озиқ - овқатда ишлатилади. Зиғир кунжараси моллар, айниқса, ёш моллар учун қимматли ва тўйимли озиқ ҳисобланади. Зиғир кунжарасининг таркибида 30-36% гача оқсил, 8,6% гача мой ва бошқа озуқалар бор. Зиғир толаси қоғоз саноати учун ишлатилади</a:t>
            </a:r>
            <a:r>
              <a:rPr lang="uz-Cyrl-UZ" sz="2000" b="1" smtClean="0"/>
              <a:t>.</a:t>
            </a:r>
          </a:p>
          <a:p>
            <a:endParaRPr lang="uz-Cyrl-UZ" sz="1600" b="1" smtClean="0"/>
          </a:p>
        </p:txBody>
      </p:sp>
      <p:pic>
        <p:nvPicPr>
          <p:cNvPr id="2050" name="Picture 2" descr="Картинки по запросу масло лен поль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20" y="3143248"/>
            <a:ext cx="428628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масло лен польза"/>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a:stretch/>
        </p:blipFill>
        <p:spPr bwMode="auto">
          <a:xfrm>
            <a:off x="5076056" y="3143248"/>
            <a:ext cx="3824300" cy="33906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642942"/>
          </a:xfrm>
        </p:spPr>
        <p:style>
          <a:lnRef idx="1">
            <a:schemeClr val="accent6"/>
          </a:lnRef>
          <a:fillRef idx="3">
            <a:schemeClr val="accent6"/>
          </a:fillRef>
          <a:effectRef idx="2">
            <a:schemeClr val="accent6"/>
          </a:effectRef>
          <a:fontRef idx="minor">
            <a:schemeClr val="lt1"/>
          </a:fontRef>
        </p:style>
        <p:txBody>
          <a:bodyPr/>
          <a:lstStyle/>
          <a:p>
            <a:pPr algn="ctr"/>
            <a:r>
              <a:rPr lang="uz-Cyrl-UZ" b="1" smtClean="0"/>
              <a:t>АҲАМИЯТИ</a:t>
            </a:r>
            <a:endParaRPr lang="ru-RU" b="1"/>
          </a:p>
        </p:txBody>
      </p:sp>
      <p:sp>
        <p:nvSpPr>
          <p:cNvPr id="270339" name="Rectangle 3"/>
          <p:cNvSpPr>
            <a:spLocks noGrp="1" noChangeArrowheads="1"/>
          </p:cNvSpPr>
          <p:nvPr>
            <p:ph idx="1"/>
          </p:nvPr>
        </p:nvSpPr>
        <p:spPr>
          <a:xfrm>
            <a:off x="80994" y="785794"/>
            <a:ext cx="8991600" cy="2357454"/>
          </a:xfrm>
        </p:spPr>
        <p:txBody>
          <a:bodyPr>
            <a:noAutofit/>
          </a:bodyPr>
          <a:lstStyle/>
          <a:p>
            <a:pPr algn="just"/>
            <a:r>
              <a:rPr lang="ru-RU" sz="2400" b="1"/>
              <a:t>Халқ табобатида зиғирнинг уруғи ва мойидан фойдаланилади. Бронхлар, ўпканинг яллиғланиш касалликларида уруғлари балғам кўчирадиган ва йўталга қарши восита тариқасида ва сурункали колитларда сурги сифатида ишлатилади. Уруғларидан тайёрланган қайнатмани циститлар, қовуқ тошларида, зиғир мойини эса холециститлар, колитлар, бавосил ва сил касаллигида буюрилади. Радикулитлар, </a:t>
            </a:r>
            <a:r>
              <a:rPr lang="ru-RU" sz="2400" b="1" smtClean="0"/>
              <a:t>миозитлар</a:t>
            </a:r>
            <a:r>
              <a:rPr lang="ru-RU" sz="2400" b="1"/>
              <a:t>, артритларда қуруқ зиғир уруғини қиздириб, компресс қилиб қўйиш тавсия этилади.</a:t>
            </a:r>
            <a:endParaRPr lang="ru-RU" sz="2400"/>
          </a:p>
        </p:txBody>
      </p:sp>
      <p:pic>
        <p:nvPicPr>
          <p:cNvPr id="3074" name="Picture 2" descr="Картинки по запросу масло лен поль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861048"/>
            <a:ext cx="3837806" cy="27412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28625" y="571500"/>
            <a:ext cx="8229600" cy="1066800"/>
          </a:xfrm>
        </p:spPr>
        <p:txBody>
          <a:bodyPr/>
          <a:lstStyle/>
          <a:p>
            <a:pPr algn="ctr" eaLnBrk="1" hangingPunct="1"/>
            <a:r>
              <a:rPr lang="uz-Cyrl-UZ">
                <a:latin typeface="Times New Roman" panose="02020603050405020304" pitchFamily="18" charset="0"/>
                <a:ea typeface="Calibri" panose="020F0502020204030204" pitchFamily="34" charset="0"/>
              </a:rPr>
              <a:t>Зиғир етиштиришда уч хил йўналиш мавжуд</a:t>
            </a:r>
            <a:endParaRPr lang="ru-RU" b="1" smtClean="0">
              <a:solidFill>
                <a:schemeClr val="hlink"/>
              </a:solidFill>
            </a:endParaRPr>
          </a:p>
        </p:txBody>
      </p:sp>
      <p:graphicFrame>
        <p:nvGraphicFramePr>
          <p:cNvPr id="5" name="Схема 4"/>
          <p:cNvGraphicFramePr/>
          <p:nvPr>
            <p:extLst>
              <p:ext uri="{D42A27DB-BD31-4B8C-83A1-F6EECF244321}">
                <p14:modId xmlns:p14="http://schemas.microsoft.com/office/powerpoint/2010/main" val="4263402672"/>
              </p:ext>
            </p:extLst>
          </p:nvPr>
        </p:nvGraphicFramePr>
        <p:xfrm>
          <a:off x="428625" y="2060848"/>
          <a:ext cx="8429684" cy="3416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79967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285720" y="0"/>
            <a:ext cx="8421689" cy="428604"/>
          </a:xfrm>
        </p:spPr>
        <p:style>
          <a:lnRef idx="2">
            <a:schemeClr val="accent2"/>
          </a:lnRef>
          <a:fillRef idx="1">
            <a:schemeClr val="lt1"/>
          </a:fillRef>
          <a:effectRef idx="0">
            <a:schemeClr val="accent2"/>
          </a:effectRef>
          <a:fontRef idx="minor">
            <a:schemeClr val="dk1"/>
          </a:fontRef>
        </p:style>
        <p:txBody>
          <a:bodyPr>
            <a:noAutofit/>
          </a:bodyPr>
          <a:lstStyle/>
          <a:p>
            <a:pPr algn="ctr"/>
            <a:r>
              <a:rPr lang="uz-Cyrl-UZ" sz="2800" b="1" i="1" smtClean="0">
                <a:solidFill>
                  <a:srgbClr val="CC6600"/>
                </a:solidFill>
                <a:latin typeface="Times New Roman" pitchFamily="18" charset="0"/>
              </a:rPr>
              <a:t>Тарихи</a:t>
            </a:r>
            <a:endParaRPr lang="ru-RU" sz="2800" b="1" i="1">
              <a:solidFill>
                <a:srgbClr val="CC6600"/>
              </a:solidFill>
              <a:latin typeface="Times New Roman" pitchFamily="18" charset="0"/>
            </a:endParaRPr>
          </a:p>
        </p:txBody>
      </p:sp>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a:bodyPr>
          <a:lstStyle/>
          <a:p>
            <a:pPr marL="0" indent="371475" algn="just"/>
            <a:r>
              <a:rPr lang="uz-Cyrl-UZ" sz="2400"/>
              <a:t>Зиғир жуда қадимги ўсимлик ҳисоблаииб, Ҳиндистон ва Хитойнииг тоғли минтақаларида қадим замонлардан экилган. Эрамиздан 4 - 5 минг йил олдин у Мисрда, Ассирия ва Месопотамияда ҳам экил¬ган. Махсус адабиётларда берилган маълумотларга қараганда, зиғир Жануби - Ғарбий ва шимолий Осиёдан келиб чиққан. Европада ҳам зиғир жуда қадим замонларда экилган. Россияда зиғир толасини ишлайдиган фабрика XII асрда ишга тушган</a:t>
            </a:r>
            <a:endParaRPr lang="uz-Cyrl-UZ" sz="2800">
              <a:latin typeface="Times New Roman" pitchFamily="18" charset="0"/>
              <a:cs typeface="Times New Roman" pitchFamily="18" charset="0"/>
            </a:endParaRPr>
          </a:p>
        </p:txBody>
      </p:sp>
      <p:pic>
        <p:nvPicPr>
          <p:cNvPr id="4098" name="Picture 2" descr="Картинки по запросу лен маслич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8291" y="3587699"/>
            <a:ext cx="5981700" cy="32456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285720" y="71438"/>
            <a:ext cx="8421689" cy="785794"/>
          </a:xfrm>
        </p:spPr>
        <p:style>
          <a:lnRef idx="2">
            <a:schemeClr val="accent2"/>
          </a:lnRef>
          <a:fillRef idx="1">
            <a:schemeClr val="lt1"/>
          </a:fillRef>
          <a:effectRef idx="0">
            <a:schemeClr val="accent2"/>
          </a:effectRef>
          <a:fontRef idx="minor">
            <a:schemeClr val="dk1"/>
          </a:fontRef>
        </p:style>
        <p:txBody>
          <a:bodyPr>
            <a:noAutofit/>
          </a:bodyPr>
          <a:lstStyle/>
          <a:p>
            <a:pPr algn="ctr"/>
            <a:r>
              <a:rPr lang="uz-Cyrl-UZ" sz="3200" b="1" i="1" smtClean="0">
                <a:solidFill>
                  <a:srgbClr val="CC6600"/>
                </a:solidFill>
                <a:latin typeface="Times New Roman" pitchFamily="18" charset="0"/>
              </a:rPr>
              <a:t>Тарқалиши, ҳосилдорлиги.</a:t>
            </a:r>
            <a:endParaRPr lang="ru-RU" sz="3200" b="1" i="1">
              <a:solidFill>
                <a:srgbClr val="CC6600"/>
              </a:solidFill>
              <a:latin typeface="Times New Roman" pitchFamily="18" charset="0"/>
            </a:endParaRPr>
          </a:p>
        </p:txBody>
      </p:sp>
      <p:sp>
        <p:nvSpPr>
          <p:cNvPr id="218115" name="Rectangle 3"/>
          <p:cNvSpPr>
            <a:spLocks noGrp="1" noChangeArrowheads="1"/>
          </p:cNvSpPr>
          <p:nvPr>
            <p:ph idx="1"/>
          </p:nvPr>
        </p:nvSpPr>
        <p:spPr>
          <a:xfrm>
            <a:off x="214282" y="857233"/>
            <a:ext cx="8929718" cy="3429023"/>
          </a:xfrm>
        </p:spPr>
        <p:style>
          <a:lnRef idx="3">
            <a:schemeClr val="lt1"/>
          </a:lnRef>
          <a:fillRef idx="1">
            <a:schemeClr val="accent4"/>
          </a:fillRef>
          <a:effectRef idx="1">
            <a:schemeClr val="accent4"/>
          </a:effectRef>
          <a:fontRef idx="minor">
            <a:schemeClr val="lt1"/>
          </a:fontRef>
        </p:style>
        <p:txBody>
          <a:bodyPr>
            <a:normAutofit/>
          </a:bodyPr>
          <a:lstStyle/>
          <a:p>
            <a:r>
              <a:rPr lang="uz-Cyrl-UZ" sz="2000"/>
              <a:t>XVIII асрга келиб зиғир Россияда кўп экила бошлади. XIX аср ва ундан кейинги даврларда Россия зиғир экадиган ва ундан тола етиштирадиган асосий давлатга айланди. Тола учун зиғир Европа мамла-катларида - Голландия, Белгия, Франция, Англия, Германия, Польша, Чехия, Словакияда кўп экилади.</a:t>
            </a:r>
            <a:endParaRPr lang="ru-RU" sz="2000"/>
          </a:p>
          <a:p>
            <a:r>
              <a:rPr lang="uz-Cyrl-UZ" sz="2000"/>
              <a:t>Мамлакатимизда зиғир 19-22 минг гектар майдонга, асосан Жиззах, Қашқадарё ва Сурхондарё вилоятларида экилади.</a:t>
            </a:r>
            <a:endParaRPr lang="ru-RU" sz="2000"/>
          </a:p>
          <a:p>
            <a:r>
              <a:rPr lang="uz-Cyrl-UZ" sz="2000"/>
              <a:t>Лалми ерларида 4,0 минг гектарга экилган, ўртача ҳосил 3,0 ц/га етган. Лалми ерларда 5 - 6 ц/га, сувли ерларда 10 - 15ц/га ypyғ олинади</a:t>
            </a:r>
            <a:endParaRPr lang="uz-Cyrl-UZ" sz="2400">
              <a:latin typeface="Times New Roman" pitchFamily="18" charset="0"/>
              <a:cs typeface="Times New Roman" pitchFamily="18" charset="0"/>
            </a:endParaRPr>
          </a:p>
        </p:txBody>
      </p:sp>
      <p:pic>
        <p:nvPicPr>
          <p:cNvPr id="5122" name="Picture 2" descr="Картинки по запросу лен маслич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4541" y="3933056"/>
            <a:ext cx="5264045" cy="28119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p:txBody>
          <a:bodyPr>
            <a:normAutofit/>
          </a:bodyPr>
          <a:lstStyle/>
          <a:p>
            <a:pPr algn="r"/>
            <a:r>
              <a:rPr lang="uz-Cyrl-UZ" sz="4000"/>
              <a:t> </a:t>
            </a:r>
            <a:r>
              <a:rPr lang="ru-RU" b="1" smtClean="0"/>
              <a:t>Систематикаси</a:t>
            </a:r>
            <a:endParaRPr lang="ru-RU" sz="4000"/>
          </a:p>
        </p:txBody>
      </p:sp>
      <p:sp>
        <p:nvSpPr>
          <p:cNvPr id="302083" name="Rectangle 3"/>
          <p:cNvSpPr>
            <a:spLocks noGrp="1" noChangeArrowheads="1"/>
          </p:cNvSpPr>
          <p:nvPr>
            <p:ph idx="1"/>
          </p:nvPr>
        </p:nvSpPr>
        <p:spPr>
          <a:xfrm>
            <a:off x="3786182" y="1142984"/>
            <a:ext cx="5072098" cy="4729182"/>
          </a:xfrm>
        </p:spPr>
        <p:txBody>
          <a:bodyPr>
            <a:noAutofit/>
          </a:bodyPr>
          <a:lstStyle/>
          <a:p>
            <a:pPr algn="just"/>
            <a:r>
              <a:rPr lang="uz-Cyrl-UZ"/>
              <a:t>Мойли зиғир хам худди толали зиғир сингари, маданий зиғир-</a:t>
            </a:r>
            <a:r>
              <a:rPr lang="uz-Cyrl-UZ" i="1"/>
              <a:t>Linum usitatissimum</a:t>
            </a:r>
            <a:r>
              <a:rPr lang="uz-Cyrl-UZ"/>
              <a:t>  турига киради. Мойли зиғир Ўзбекистонда лалмикор ерларда экилади</a:t>
            </a:r>
            <a:r>
              <a:rPr lang="ru-RU" sz="2800" smtClean="0"/>
              <a:t>.</a:t>
            </a:r>
            <a:endParaRPr lang="ru-RU" sz="2800"/>
          </a:p>
        </p:txBody>
      </p:sp>
      <p:pic>
        <p:nvPicPr>
          <p:cNvPr id="6146" name="Picture 2" descr="Картинки по запросу лен маслич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113" y="381000"/>
            <a:ext cx="3418756" cy="304380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b="8106"/>
          <a:stretch/>
        </p:blipFill>
        <p:spPr bwMode="auto">
          <a:xfrm>
            <a:off x="304800" y="3666558"/>
            <a:ext cx="3348061" cy="30897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0" name="Rectangle 8"/>
          <p:cNvSpPr>
            <a:spLocks noGrp="1" noChangeArrowheads="1"/>
          </p:cNvSpPr>
          <p:nvPr>
            <p:ph type="title"/>
          </p:nvPr>
        </p:nvSpPr>
        <p:spPr>
          <a:xfrm>
            <a:off x="457200" y="277812"/>
            <a:ext cx="8229600" cy="579419"/>
          </a:xfrm>
        </p:spPr>
        <p:style>
          <a:lnRef idx="2">
            <a:schemeClr val="accent2">
              <a:shade val="50000"/>
            </a:schemeClr>
          </a:lnRef>
          <a:fillRef idx="1">
            <a:schemeClr val="accent2"/>
          </a:fillRef>
          <a:effectRef idx="0">
            <a:schemeClr val="accent2"/>
          </a:effectRef>
          <a:fontRef idx="minor">
            <a:schemeClr val="lt1"/>
          </a:fontRef>
        </p:style>
        <p:txBody>
          <a:bodyPr>
            <a:normAutofit fontScale="90000"/>
          </a:bodyPr>
          <a:lstStyle/>
          <a:p>
            <a:pPr eaLnBrk="1" hangingPunct="1">
              <a:defRPr/>
            </a:pPr>
            <a:r>
              <a:rPr lang="uz-Cyrl-UZ" sz="3200" b="1" smtClean="0">
                <a:latin typeface="Times New Roman" pitchFamily="18" charset="0"/>
              </a:rPr>
              <a:t>Зиғир ўсимлигини тузилиши.</a:t>
            </a:r>
            <a:r>
              <a:rPr lang="ru-RU" sz="4000" smtClean="0"/>
              <a:t> </a:t>
            </a:r>
          </a:p>
        </p:txBody>
      </p:sp>
      <p:sp>
        <p:nvSpPr>
          <p:cNvPr id="54285" name="Rectangle 13"/>
          <p:cNvSpPr>
            <a:spLocks noGrp="1" noChangeArrowheads="1"/>
          </p:cNvSpPr>
          <p:nvPr>
            <p:ph type="body" sz="half" idx="1"/>
          </p:nvPr>
        </p:nvSpPr>
        <p:spPr>
          <a:xfrm>
            <a:off x="0" y="1000108"/>
            <a:ext cx="4495800" cy="4895850"/>
          </a:xfrm>
          <a:solidFill>
            <a:srgbClr val="00B050"/>
          </a:solidFill>
        </p:spPr>
        <p:txBody>
          <a:bodyPr>
            <a:normAutofit fontScale="92500" lnSpcReduction="10000"/>
          </a:bodyPr>
          <a:lstStyle/>
          <a:p>
            <a:pPr algn="just"/>
            <a:r>
              <a:rPr lang="uz-Cyrl-UZ" sz="2000" u="sng" smtClean="0">
                <a:solidFill>
                  <a:srgbClr val="FFFF00"/>
                </a:solidFill>
                <a:latin typeface="Times New Roman" pitchFamily="18" charset="0"/>
              </a:rPr>
              <a:t> </a:t>
            </a:r>
            <a:r>
              <a:rPr lang="uz-Cyrl-UZ" sz="2000"/>
              <a:t>Мойли  зиғир йиллик ўт ўсимликдир. Илдиз тизими ўқ илдиз типига киради, лекин толали зиғир илдизга қараганда анча яхши ривожланади.</a:t>
            </a:r>
            <a:endParaRPr lang="ru-RU" sz="2000"/>
          </a:p>
          <a:p>
            <a:pPr algn="just"/>
            <a:r>
              <a:rPr lang="ru-RU" sz="2000"/>
              <a:t>Пояси ингичка, найсимон бўлиб, лалмикор ерларда бўйи 20см дан 50см гача етади, сершох. Ён шохлари поясининг асосидан ё бўлмаса юқори ярмидан чиқади.</a:t>
            </a:r>
          </a:p>
          <a:p>
            <a:pPr algn="just"/>
            <a:r>
              <a:rPr lang="ru-RU" sz="2000"/>
              <a:t>Барглари майда, бандсиз бўлиб, шаклан толали зиғир баргларига ўхшаб кетади. Тўпгули, гули, кўсакчасининг тузилиши толали зиғир шу органларининг тузилишидан хеч кандай фарқ килмайди. Лекин гули билан касакчаси бирмунча йирик бўлиши мумкин</a:t>
            </a:r>
            <a:endParaRPr lang="ru-RU" sz="2000" smtClean="0">
              <a:solidFill>
                <a:srgbClr val="FFFF00"/>
              </a:solidFill>
              <a:latin typeface="Times New Roman" pitchFamily="18" charset="0"/>
            </a:endParaRPr>
          </a:p>
        </p:txBody>
      </p:sp>
      <p:pic>
        <p:nvPicPr>
          <p:cNvPr id="7170"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30886" y="1052736"/>
            <a:ext cx="4045570" cy="302433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лен масличный растен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5459" y="4266822"/>
            <a:ext cx="3816424" cy="2452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89573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28596" y="0"/>
            <a:ext cx="8229600" cy="1066800"/>
          </a:xfrm>
        </p:spPr>
        <p:txBody>
          <a:bodyPr/>
          <a:lstStyle/>
          <a:p>
            <a:pPr eaLnBrk="1" hangingPunct="1">
              <a:defRPr/>
            </a:pPr>
            <a:r>
              <a:rPr lang="uz-Cyrl-UZ" smtClean="0"/>
              <a:t>Ўсимликнинг уруғи</a:t>
            </a:r>
            <a:endParaRPr lang="ru-RU" smtClean="0"/>
          </a:p>
        </p:txBody>
      </p:sp>
      <p:sp>
        <p:nvSpPr>
          <p:cNvPr id="68611" name="Rectangle 3"/>
          <p:cNvSpPr>
            <a:spLocks noGrp="1" noChangeArrowheads="1"/>
          </p:cNvSpPr>
          <p:nvPr>
            <p:ph idx="1"/>
          </p:nvPr>
        </p:nvSpPr>
        <p:spPr>
          <a:xfrm>
            <a:off x="571472" y="1071546"/>
            <a:ext cx="8229600" cy="4324350"/>
          </a:xfrm>
        </p:spPr>
        <p:txBody>
          <a:bodyPr/>
          <a:lstStyle/>
          <a:p>
            <a:pPr algn="just">
              <a:defRPr/>
            </a:pPr>
            <a:r>
              <a:rPr lang="ru-RU" sz="2400">
                <a:solidFill>
                  <a:srgbClr val="FFFF00"/>
                </a:solidFill>
                <a:latin typeface="Times New Roman" panose="02020603050405020304" pitchFamily="18" charset="0"/>
                <a:ea typeface="Times New Roman" panose="02020603050405020304" pitchFamily="18" charset="0"/>
              </a:rPr>
              <a:t>Мойли зиғирнинг уруғи ё майда ёки бирмунча йирик бўлади. Бу зиғир жуда сершох бўлганлигидан кўп кўсакча ҳосил бўлади ва шунга кўра анча юқори ҳосил олинади. Мойли зиғир поясидан сифатсиз хамда толали зиғирга нисбатан кам тола олинади.Мойли зиғирнинг жуда сершох шаклларидан мутлақо тола олинмайди. Мойли зиғир уруғи таркибида мой кўп бўлиб, 42-45 % гача етади</a:t>
            </a:r>
            <a:r>
              <a:rPr lang="uz-Cyrl-UZ" sz="2400">
                <a:solidFill>
                  <a:srgbClr val="FFFF00"/>
                </a:solidFill>
                <a:latin typeface="Times New Roman" panose="02020603050405020304" pitchFamily="18" charset="0"/>
                <a:ea typeface="Times New Roman" panose="02020603050405020304" pitchFamily="18" charset="0"/>
              </a:rPr>
              <a:t>.</a:t>
            </a:r>
            <a:r>
              <a:rPr lang="ru-RU" sz="2400">
                <a:solidFill>
                  <a:srgbClr val="FFFF00"/>
                </a:solidFill>
                <a:latin typeface="Times New Roman" panose="02020603050405020304" pitchFamily="18" charset="0"/>
                <a:ea typeface="Times New Roman" panose="02020603050405020304" pitchFamily="18" charset="0"/>
              </a:rPr>
              <a:t> </a:t>
            </a:r>
          </a:p>
        </p:txBody>
      </p:sp>
      <p:pic>
        <p:nvPicPr>
          <p:cNvPr id="8194"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3396" y="3861048"/>
            <a:ext cx="3896122" cy="259496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rotWithShape="1">
          <a:blip r:embed="rId4">
            <a:extLst>
              <a:ext uri="{28A0092B-C50C-407E-A947-70E740481C1C}">
                <a14:useLocalDpi xmlns:a14="http://schemas.microsoft.com/office/drawing/2010/main" val="0"/>
              </a:ext>
            </a:extLst>
          </a:blip>
          <a:srcRect b="11350"/>
          <a:stretch/>
        </p:blipFill>
        <p:spPr bwMode="auto">
          <a:xfrm>
            <a:off x="683568" y="3861048"/>
            <a:ext cx="3634352" cy="2440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3231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179512" y="692696"/>
            <a:ext cx="8569325" cy="1928812"/>
          </a:xfrm>
        </p:spPr>
        <p:txBody>
          <a:bodyPr>
            <a:normAutofit fontScale="62500" lnSpcReduction="20000"/>
          </a:bodyPr>
          <a:lstStyle/>
          <a:p>
            <a:pPr marL="0" indent="0" algn="just" fontAlgn="auto">
              <a:spcAft>
                <a:spcPts val="0"/>
              </a:spcAft>
              <a:buFont typeface="Symbol" pitchFamily="18" charset="2"/>
              <a:buNone/>
              <a:defRPr/>
            </a:pPr>
            <a:r>
              <a:rPr lang="ru-RU" sz="2000" b="1" smtClean="0"/>
              <a:t>	</a:t>
            </a:r>
            <a:r>
              <a:rPr lang="ru-RU"/>
              <a:t>Маданий зиғирнинг жуда кўп хилма-хил шакллари бор, улар талайгина морфологик ва биологик белгилари билан бир-биридан фарқ қилади.  Зиғирнинг тадқиқотчи Е.В. Вольф таклиф  этган сўнги классификациясига кўра </a:t>
            </a:r>
            <a:r>
              <a:rPr lang="en-US"/>
              <a:t>L</a:t>
            </a:r>
            <a:r>
              <a:rPr lang="ru-RU"/>
              <a:t>. </a:t>
            </a:r>
            <a:r>
              <a:rPr lang="en-US"/>
              <a:t>usitatissimum</a:t>
            </a:r>
            <a:r>
              <a:rPr lang="ru-RU"/>
              <a:t> тури бешта кенжа турга: хинд-эфиопоия, хинд, евроосиё, ўрта денгиз кенжа турлари ва оралиқ кенжа турга бўлинади. Биринчи икки кенжа тур бизда экилмайди, шунинг учун уларнинг ахамияти йўқ ва диққатга молик эмас. Куйида колган учта кенжа турни (Е.В. Вольф классификацияси бўйича) кискача тавсифлаймиз</a:t>
            </a:r>
            <a:endParaRPr lang="ru-RU" smtClean="0">
              <a:latin typeface="Times New Roman" pitchFamily="18" charset="0"/>
              <a:cs typeface="Times New Roman" pitchFamily="18" charset="0"/>
            </a:endParaRPr>
          </a:p>
        </p:txBody>
      </p:sp>
      <p:graphicFrame>
        <p:nvGraphicFramePr>
          <p:cNvPr id="5" name="Схема 4"/>
          <p:cNvGraphicFramePr/>
          <p:nvPr>
            <p:extLst>
              <p:ext uri="{D42A27DB-BD31-4B8C-83A1-F6EECF244321}">
                <p14:modId xmlns:p14="http://schemas.microsoft.com/office/powerpoint/2010/main" val="2195854394"/>
              </p:ext>
            </p:extLst>
          </p:nvPr>
        </p:nvGraphicFramePr>
        <p:xfrm>
          <a:off x="539552" y="2780928"/>
          <a:ext cx="8429684" cy="3416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773335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1226" y="620688"/>
            <a:ext cx="8229600" cy="1066800"/>
          </a:xfrm>
        </p:spPr>
        <p:txBody>
          <a:bodyPr/>
          <a:lstStyle/>
          <a:p>
            <a:r>
              <a:rPr lang="ru-RU" b="1"/>
              <a:t>Маданий    зиғир энг мухим кенжа турларининг белгилари.</a:t>
            </a:r>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2774625188"/>
              </p:ext>
            </p:extLst>
          </p:nvPr>
        </p:nvGraphicFramePr>
        <p:xfrm>
          <a:off x="445815" y="1844824"/>
          <a:ext cx="8504361" cy="4411495"/>
        </p:xfrm>
        <a:graphic>
          <a:graphicData uri="http://schemas.openxmlformats.org/drawingml/2006/table">
            <a:tbl>
              <a:tblPr firstRow="1" firstCol="1" lastRow="1" lastCol="1" bandRow="1" bandCol="1">
                <a:tableStyleId>{5C22544A-7EE6-4342-B048-85BDC9FD1C3A}</a:tableStyleId>
              </a:tblPr>
              <a:tblGrid>
                <a:gridCol w="2171162"/>
                <a:gridCol w="2110208"/>
                <a:gridCol w="2099906"/>
                <a:gridCol w="2123085"/>
              </a:tblGrid>
              <a:tr h="787406">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Ўсимликнинг қисмлари</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Евроосиё кенжа тури</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Ўрта денгиз кенжа тури</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Оралиқ кенжа тур.</a:t>
                      </a:r>
                      <a:endParaRPr lang="ru-RU" sz="1400">
                        <a:effectLst/>
                        <a:latin typeface="Times New Roman" panose="02020603050405020304" pitchFamily="18" charset="0"/>
                        <a:cs typeface="Times New Roman" panose="02020603050405020304" pitchFamily="18" charset="0"/>
                      </a:endParaRPr>
                    </a:p>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 </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1055565">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Гулининг диаметри,мм</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Майда, очилган</a:t>
                      </a:r>
                      <a:endParaRPr lang="ru-RU" sz="1400">
                        <a:effectLst/>
                        <a:latin typeface="Times New Roman" panose="02020603050405020304" pitchFamily="18" charset="0"/>
                        <a:cs typeface="Times New Roman" panose="02020603050405020304" pitchFamily="18" charset="0"/>
                      </a:endParaRPr>
                    </a:p>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15-24</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Йирик, тўлиқ, очилган 25-31</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Йирик ва ўртача, тула очилмаган. 22-24</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19246">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Кўсакчаларининг бўйи, мм</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Майда 6,1-8,3</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Йирик 8,5-11,1</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Ўртача 7,3-9,4</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53797">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Эни, мм</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5,7-6,8</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7,6-8,5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6,9-7,5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19246">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Уруғнинг бўйи, мм</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Майда 3,6-4,9</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Йирик 5,6-6,2</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Ўртача 4,3-5,5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53797">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Эни, мм</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1,8-2,4</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2,8-3,1</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2,1-2,7</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787406">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1000 донасининг вазни, г</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2,1-6,2</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10-13</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800">
                          <a:effectLst/>
                          <a:latin typeface="Times New Roman" panose="02020603050405020304" pitchFamily="18" charset="0"/>
                          <a:cs typeface="Times New Roman" panose="02020603050405020304" pitchFamily="18" charset="0"/>
                        </a:rPr>
                        <a:t>6,9-9,3</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0147602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a:t>Маданий зиғир тур гурухининг асосий белгилари</a:t>
            </a:r>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1767534410"/>
              </p:ext>
            </p:extLst>
          </p:nvPr>
        </p:nvGraphicFramePr>
        <p:xfrm>
          <a:off x="611561" y="2247202"/>
          <a:ext cx="7776862" cy="4327959"/>
        </p:xfrm>
        <a:graphic>
          <a:graphicData uri="http://schemas.openxmlformats.org/drawingml/2006/table">
            <a:tbl>
              <a:tblPr firstRow="1" firstCol="1" lastRow="1" lastCol="1" bandRow="1" bandCol="1">
                <a:tableStyleId>{5C22544A-7EE6-4342-B048-85BDC9FD1C3A}</a:tableStyleId>
              </a:tblPr>
              <a:tblGrid>
                <a:gridCol w="1534721"/>
                <a:gridCol w="1534721"/>
                <a:gridCol w="1176855"/>
                <a:gridCol w="1176855"/>
                <a:gridCol w="1176855"/>
                <a:gridCol w="1176855"/>
              </a:tblGrid>
              <a:tr h="227597">
                <a:tc rowSpan="2">
                  <a:txBody>
                    <a:bodyPr/>
                    <a:lstStyle/>
                    <a:p>
                      <a:pPr algn="just">
                        <a:lnSpc>
                          <a:spcPct val="115000"/>
                        </a:lnSpc>
                        <a:spcAft>
                          <a:spcPts val="0"/>
                        </a:spcAft>
                      </a:pPr>
                      <a:r>
                        <a:rPr lang="ru-RU" sz="1300">
                          <a:effectLst/>
                        </a:rPr>
                        <a:t>Асосий белгиси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gridSpan="5">
                  <a:txBody>
                    <a:bodyPr/>
                    <a:lstStyle/>
                    <a:p>
                      <a:pPr algn="ctr">
                        <a:lnSpc>
                          <a:spcPct val="115000"/>
                        </a:lnSpc>
                        <a:spcAft>
                          <a:spcPts val="0"/>
                        </a:spcAft>
                      </a:pPr>
                      <a:r>
                        <a:rPr lang="ru-RU" sz="1300">
                          <a:effectLst/>
                        </a:rPr>
                        <a:t>Тури хилларининг гурухи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910389">
                <a:tc vMerge="1">
                  <a:txBody>
                    <a:bodyPr/>
                    <a:lstStyle/>
                    <a:p>
                      <a:endParaRPr lang="ru-RU"/>
                    </a:p>
                  </a:txBody>
                  <a:tcPr/>
                </a:tc>
                <a:tc>
                  <a:txBody>
                    <a:bodyPr/>
                    <a:lstStyle/>
                    <a:p>
                      <a:pPr algn="just">
                        <a:lnSpc>
                          <a:spcPct val="115000"/>
                        </a:lnSpc>
                        <a:spcAft>
                          <a:spcPts val="0"/>
                        </a:spcAft>
                      </a:pPr>
                      <a:r>
                        <a:rPr lang="ru-RU" sz="1300">
                          <a:effectLst/>
                        </a:rPr>
                        <a:t>толали зиғир</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 оралиқ зиғир</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мойли зиғирлар</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ер багирлаб ўсадиган зиғирлар</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йирик донли зиғирлар</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r>
              <a:tr h="455195">
                <a:tc>
                  <a:txBody>
                    <a:bodyPr/>
                    <a:lstStyle/>
                    <a:p>
                      <a:pPr algn="just">
                        <a:lnSpc>
                          <a:spcPct val="115000"/>
                        </a:lnSpc>
                        <a:spcAft>
                          <a:spcPts val="0"/>
                        </a:spcAft>
                      </a:pPr>
                      <a:r>
                        <a:rPr lang="ru-RU" sz="1300">
                          <a:effectLst/>
                        </a:rPr>
                        <a:t>Ўсимликнинг бўйи, см</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 70-125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50-70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30-50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50-60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55-70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r>
              <a:tr h="682792">
                <a:tc>
                  <a:txBody>
                    <a:bodyPr/>
                    <a:lstStyle/>
                    <a:p>
                      <a:pPr algn="just">
                        <a:lnSpc>
                          <a:spcPct val="115000"/>
                        </a:lnSpc>
                        <a:spcAft>
                          <a:spcPts val="0"/>
                        </a:spcAft>
                      </a:pPr>
                      <a:r>
                        <a:rPr lang="ru-RU" sz="1300">
                          <a:effectLst/>
                        </a:rPr>
                        <a:t>Поясининг сершохлиги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Шохланмайди.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Кам шохланади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Кўп шохланади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Кўп шохланади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Кам шохланади</a:t>
                      </a:r>
                      <a:endParaRPr lang="ru-RU" sz="1000">
                        <a:effectLst/>
                      </a:endParaRPr>
                    </a:p>
                    <a:p>
                      <a:pPr algn="just">
                        <a:lnSpc>
                          <a:spcPct val="115000"/>
                        </a:lnSpc>
                        <a:spcAft>
                          <a:spcPts val="0"/>
                        </a:spcAft>
                      </a:pPr>
                      <a:r>
                        <a:rPr lang="ru-RU" sz="1300">
                          <a:effectLst/>
                        </a:rPr>
                        <a:t> </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r>
              <a:tr h="910389">
                <a:tc>
                  <a:txBody>
                    <a:bodyPr/>
                    <a:lstStyle/>
                    <a:p>
                      <a:pPr algn="just">
                        <a:lnSpc>
                          <a:spcPct val="115000"/>
                        </a:lnSpc>
                        <a:spcAft>
                          <a:spcPts val="0"/>
                        </a:spcAft>
                      </a:pPr>
                      <a:r>
                        <a:rPr lang="ru-RU" sz="1300">
                          <a:effectLst/>
                        </a:rPr>
                        <a:t>Битта ўсимликдаги поялар сони,дона</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1</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1-2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4-5ва ундан кўп</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4-6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1-2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r>
              <a:tr h="682792">
                <a:tc>
                  <a:txBody>
                    <a:bodyPr/>
                    <a:lstStyle/>
                    <a:p>
                      <a:pPr algn="just">
                        <a:lnSpc>
                          <a:spcPct val="115000"/>
                        </a:lnSpc>
                        <a:spcAft>
                          <a:spcPts val="0"/>
                        </a:spcAft>
                      </a:pPr>
                      <a:r>
                        <a:rPr lang="ru-RU" sz="1300">
                          <a:effectLst/>
                        </a:rPr>
                        <a:t>Битта ўсимликдаги кўсаклар сони</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9-12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15-26</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30-50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30-40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15-20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r>
              <a:tr h="455195">
                <a:tc>
                  <a:txBody>
                    <a:bodyPr/>
                    <a:lstStyle/>
                    <a:p>
                      <a:pPr algn="just">
                        <a:lnSpc>
                          <a:spcPct val="115000"/>
                        </a:lnSpc>
                        <a:spcAft>
                          <a:spcPts val="0"/>
                        </a:spcAft>
                      </a:pPr>
                      <a:r>
                        <a:rPr lang="ru-RU" sz="1300">
                          <a:effectLst/>
                        </a:rPr>
                        <a:t>100 та доннинг вазни, г</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3,7-5,5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4,5-6,0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4-8</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2,7-5,0</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c>
                  <a:txBody>
                    <a:bodyPr/>
                    <a:lstStyle/>
                    <a:p>
                      <a:pPr algn="just">
                        <a:lnSpc>
                          <a:spcPct val="115000"/>
                        </a:lnSpc>
                        <a:spcAft>
                          <a:spcPts val="0"/>
                        </a:spcAft>
                      </a:pPr>
                      <a:r>
                        <a:rPr lang="ru-RU" sz="1300">
                          <a:effectLst/>
                        </a:rPr>
                        <a:t>6,5-12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63614" marR="63614" marT="0" marB="0"/>
                </a:tc>
              </a:tr>
            </a:tbl>
          </a:graphicData>
        </a:graphic>
      </p:graphicFrame>
    </p:spTree>
    <p:extLst>
      <p:ext uri="{BB962C8B-B14F-4D97-AF65-F5344CB8AC3E}">
        <p14:creationId xmlns:p14="http://schemas.microsoft.com/office/powerpoint/2010/main" val="5607670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6632"/>
            <a:ext cx="8229600" cy="1357322"/>
          </a:xfrm>
        </p:spPr>
        <p:txBody>
          <a:bodyPr>
            <a:normAutofit fontScale="92500"/>
          </a:bodyPr>
          <a:lstStyle/>
          <a:p>
            <a:r>
              <a:rPr lang="uz-Cyrl-UZ" b="1" i="1" smtClean="0"/>
              <a:t>Ривожланиш даврлари</a:t>
            </a:r>
            <a:r>
              <a:rPr lang="uz-Cyrl-UZ" smtClean="0"/>
              <a:t>. </a:t>
            </a:r>
            <a:r>
              <a:rPr lang="uz-Cyrl-UZ"/>
              <a:t>Зиғир ўсимлиги ўсиш даврида қуйидаги ривожланиш босқичларини ўтайди: майсаланиш, арча ҳолати, шохланиш, гуллаш ва пишиш</a:t>
            </a:r>
            <a:endParaRPr lang="ru-RU"/>
          </a:p>
        </p:txBody>
      </p:sp>
      <p:sp>
        <p:nvSpPr>
          <p:cNvPr id="4" name="Прямоугольник 3"/>
          <p:cNvSpPr/>
          <p:nvPr/>
        </p:nvSpPr>
        <p:spPr>
          <a:xfrm>
            <a:off x="214282" y="1285860"/>
            <a:ext cx="8929718" cy="3046988"/>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uz-Cyrl-UZ" sz="3200"/>
              <a:t>Майсаланиш даври. Нормал шароитда зиғир уруғи 6 - 7 кунда униб чиқади. Бу даврда ўсимлик иккита уруғ баргга ва уларнинг ўртасида ўсиш нўқтасига эга бўлади. Бу давржа ўсимлик секин ўсади, аммо илдизи тез ривожланади</a:t>
            </a:r>
            <a:endParaRPr lang="ru-RU" sz="3200"/>
          </a:p>
        </p:txBody>
      </p:sp>
      <p:pic>
        <p:nvPicPr>
          <p:cNvPr id="9218" name="Picture 2" descr="Картинки по запросу лен масличный проростки"/>
          <p:cNvPicPr>
            <a:picLocks noChangeAspect="1" noChangeArrowheads="1"/>
          </p:cNvPicPr>
          <p:nvPr/>
        </p:nvPicPr>
        <p:blipFill rotWithShape="1">
          <a:blip r:embed="rId2">
            <a:extLst>
              <a:ext uri="{28A0092B-C50C-407E-A947-70E740481C1C}">
                <a14:useLocalDpi xmlns:a14="http://schemas.microsoft.com/office/drawing/2010/main" val="0"/>
              </a:ext>
            </a:extLst>
          </a:blip>
          <a:srcRect b="18809"/>
          <a:stretch/>
        </p:blipFill>
        <p:spPr bwMode="auto">
          <a:xfrm>
            <a:off x="5220072" y="4516573"/>
            <a:ext cx="3659716" cy="197100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9632" y="4319949"/>
            <a:ext cx="2472021" cy="24580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757923909"/>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42" name="Picture 2" descr="Картинки по запросу лен масличный рост и развит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3568" y="4494782"/>
            <a:ext cx="3096369" cy="228639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88024" y="4466232"/>
            <a:ext cx="2990106" cy="22392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510120499"/>
              </p:ext>
            </p:extLst>
          </p:nvPr>
        </p:nvGraphicFramePr>
        <p:xfrm>
          <a:off x="0" y="142852"/>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6" name="Picture 2" descr="Картинки по запросу лен масличный рост и развит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39752" y="3861048"/>
            <a:ext cx="428625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480673136"/>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290" name="Picture 2" descr="Похожее изображение"/>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04048" y="4429281"/>
            <a:ext cx="3622179" cy="239090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лен масличный рост и развит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3568" y="4504907"/>
            <a:ext cx="3744416" cy="23152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214314" y="642918"/>
            <a:ext cx="3643306" cy="357190"/>
          </a:xfrm>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uz-Cyrl-UZ" sz="1800" b="1" i="1"/>
              <a:t>Иссиқликка талаби</a:t>
            </a:r>
            <a:r>
              <a:rPr lang="uz-Cyrl-UZ" sz="1800"/>
              <a:t>.</a:t>
            </a:r>
            <a:r>
              <a:rPr lang="ru-RU" sz="1800" b="1" smtClean="0"/>
              <a:t>.</a:t>
            </a:r>
            <a:endParaRPr lang="ru-RU" sz="1800" b="1"/>
          </a:p>
        </p:txBody>
      </p:sp>
      <p:sp>
        <p:nvSpPr>
          <p:cNvPr id="12291" name="Rectangle 3"/>
          <p:cNvSpPr>
            <a:spLocks noGrp="1" noChangeArrowheads="1"/>
          </p:cNvSpPr>
          <p:nvPr>
            <p:ph idx="1"/>
          </p:nvPr>
        </p:nvSpPr>
        <p:spPr>
          <a:xfrm>
            <a:off x="142876" y="1054100"/>
            <a:ext cx="4857752" cy="5803900"/>
          </a:xfrm>
        </p:spPr>
        <p:style>
          <a:lnRef idx="0">
            <a:schemeClr val="accent4"/>
          </a:lnRef>
          <a:fillRef idx="3">
            <a:schemeClr val="accent4"/>
          </a:fillRef>
          <a:effectRef idx="3">
            <a:schemeClr val="accent4"/>
          </a:effectRef>
          <a:fontRef idx="minor">
            <a:schemeClr val="lt1"/>
          </a:fontRef>
        </p:style>
        <p:txBody>
          <a:bodyPr>
            <a:noAutofit/>
          </a:bodyPr>
          <a:lstStyle/>
          <a:p>
            <a:pPr algn="just">
              <a:lnSpc>
                <a:spcPct val="90000"/>
              </a:lnSpc>
            </a:pPr>
            <a:r>
              <a:rPr lang="uz-Cyrl-UZ" sz="2000" smtClean="0"/>
              <a:t>Зиғир ҳароратга </a:t>
            </a:r>
            <a:r>
              <a:rPr lang="uz-Cyrl-UZ" sz="2000"/>
              <a:t>талабчан эмас, у ўрта ҳароратни талаб қиладиган ўсимлик ҳисобланиб, унинг уруғлари 5 </a:t>
            </a:r>
            <a:r>
              <a:rPr lang="uz-Cyrl-UZ" sz="2000" baseline="30000"/>
              <a:t>о</a:t>
            </a:r>
            <a:r>
              <a:rPr lang="uz-Cyrl-UZ" sz="2000"/>
              <a:t>С да униб чиқади. - 3 - 5 </a:t>
            </a:r>
            <a:r>
              <a:rPr lang="uz-Cyrl-UZ" sz="2000" baseline="30000"/>
              <a:t>о</a:t>
            </a:r>
            <a:r>
              <a:rPr lang="uz-Cyrl-UZ" sz="2000"/>
              <a:t>С совуққа чидаш беради. Экиш майса ҳосил қилиш даврида фаол ҳарорат 6 </a:t>
            </a:r>
            <a:r>
              <a:rPr lang="uz-Cyrl-UZ" sz="2000" baseline="30000"/>
              <a:t>о</a:t>
            </a:r>
            <a:r>
              <a:rPr lang="uz-Cyrl-UZ" sz="2000"/>
              <a:t>С ҳисобланади. Униб чиқиш дав­рида энг мақбул ҳарорат 9 - 12 </a:t>
            </a:r>
            <a:r>
              <a:rPr lang="uz-Cyrl-UZ" sz="2000" baseline="30000"/>
              <a:t>о</a:t>
            </a:r>
            <a:r>
              <a:rPr lang="uz-Cyrl-UZ" sz="2000"/>
              <a:t>С, кейинги ўсиш ва ривожланиши учун 16 - 18 </a:t>
            </a:r>
            <a:r>
              <a:rPr lang="uz-Cyrl-UZ" sz="2000" baseline="30000"/>
              <a:t>о</a:t>
            </a:r>
            <a:r>
              <a:rPr lang="uz-Cyrl-UZ" sz="2000"/>
              <a:t>С ҳисобланади. Ҳаво ҳарорати 22 </a:t>
            </a:r>
            <a:r>
              <a:rPr lang="uz-Cyrl-UZ" sz="2000" baseline="30000"/>
              <a:t>о</a:t>
            </a:r>
            <a:r>
              <a:rPr lang="uz-Cyrl-UZ" sz="2000"/>
              <a:t>С ва ундан юқори бўлганда ўсимликнинг ўсиши ва ривожланишига салбий таъсир кўрсатади.  зиғирнинг техник етилиши учун ўртача ҳарорат 10 </a:t>
            </a:r>
            <a:r>
              <a:rPr lang="uz-Cyrl-UZ" sz="2000" baseline="30000"/>
              <a:t>о</a:t>
            </a:r>
            <a:r>
              <a:rPr lang="uz-Cyrl-UZ" sz="2000"/>
              <a:t>С бўлганда 75 - 90 ва ундан кўпроқ кун талаб қилинади, бўйли зиғир эса 1100 - 1500 </a:t>
            </a:r>
            <a:r>
              <a:rPr lang="uz-Cyrl-UZ" sz="2000" baseline="30000"/>
              <a:t>о</a:t>
            </a:r>
            <a:r>
              <a:rPr lang="uz-Cyrl-UZ" sz="2000"/>
              <a:t>Сфаол ҳарорат талаб хилади</a:t>
            </a:r>
            <a:endParaRPr lang="ru-RU" sz="2000" smtClean="0">
              <a:latin typeface="Times New Roman" pitchFamily="18" charset="0"/>
              <a:cs typeface="Times New Roman" pitchFamily="18" charset="0"/>
            </a:endParaRPr>
          </a:p>
        </p:txBody>
      </p:sp>
      <p:sp>
        <p:nvSpPr>
          <p:cNvPr id="4" name="Rectangle 2"/>
          <p:cNvSpPr txBox="1">
            <a:spLocks noChangeArrowheads="1"/>
          </p:cNvSpPr>
          <p:nvPr/>
        </p:nvSpPr>
        <p:spPr bwMode="auto">
          <a:xfrm>
            <a:off x="1571604" y="71414"/>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algn="ctr" eaLnBrk="0" hangingPunct="0">
              <a:lnSpc>
                <a:spcPct val="90000"/>
              </a:lnSpc>
              <a:defRPr/>
            </a:pPr>
            <a:r>
              <a:rPr lang="ru-RU" sz="2200" b="1" i="1" kern="0" smtClean="0">
                <a:solidFill>
                  <a:srgbClr val="0000FF"/>
                </a:solidFill>
                <a:effectLst>
                  <a:outerShdw blurRad="38100" dist="38100" dir="2700000" algn="tl">
                    <a:srgbClr val="C0C0C0"/>
                  </a:outerShdw>
                </a:effectLst>
                <a:latin typeface="Calibri"/>
                <a:ea typeface="+mj-ea"/>
                <a:cs typeface="+mj-cs"/>
              </a:rPr>
              <a:t>БИОЛОГИК ХУСУСИЯТЛАРИ</a:t>
            </a:r>
            <a:endParaRPr lang="ru-RU" sz="2200" b="1" kern="0">
              <a:solidFill>
                <a:srgbClr val="0000FF"/>
              </a:solidFill>
              <a:effectLst>
                <a:outerShdw blurRad="38100" dist="38100" dir="2700000" algn="tl">
                  <a:srgbClr val="C0C0C0"/>
                </a:outerShdw>
              </a:effectLst>
              <a:latin typeface="Calibri"/>
              <a:ea typeface="+mj-ea"/>
              <a:cs typeface="+mj-cs"/>
            </a:endParaRPr>
          </a:p>
        </p:txBody>
      </p:sp>
      <p:pic>
        <p:nvPicPr>
          <p:cNvPr id="13318"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978974"/>
            <a:ext cx="3757111" cy="2786262"/>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b="10968"/>
          <a:stretch/>
        </p:blipFill>
        <p:spPr bwMode="auto">
          <a:xfrm>
            <a:off x="5219046" y="3955454"/>
            <a:ext cx="3471129" cy="2544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95449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uz-Cyrl-UZ" sz="2000">
                <a:effectLst/>
              </a:rPr>
              <a:t>Зиғирнинг намликка талаби.</a:t>
            </a:r>
            <a:r>
              <a:rPr lang="ru-RU" sz="2400" b="1" smtClean="0">
                <a:solidFill>
                  <a:srgbClr val="0033CC"/>
                </a:solidFill>
              </a:rPr>
              <a:t>.</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uz-Cyrl-UZ" sz="2400"/>
              <a:t>Баланд бўйли зиғир намга талабчан бўлиб, унинг уруғи униб чи­қиши учун 160 %, паст бўйли зиғир эса 140 % нам олиши керак. Ба­ланд бўйли зиғир узун кунли ўсимлик, у енгил тупроқларни, паст бўйли зиғир эса бегона ўтлардан тоза бўлган тупроқларни хоҳлайди</a:t>
            </a:r>
            <a:r>
              <a:rPr lang="uz-Cyrl-UZ" sz="2400" smtClean="0"/>
              <a:t>.</a:t>
            </a:r>
            <a:endParaRPr lang="ru-RU" sz="2400">
              <a:latin typeface="Times New Roman" pitchFamily="18" charset="0"/>
              <a:cs typeface="Times New Roman" pitchFamily="18" charset="0"/>
            </a:endParaRPr>
          </a:p>
          <a:p>
            <a:pPr algn="just"/>
            <a:r>
              <a:rPr lang="uz-Cyrl-UZ" sz="2400"/>
              <a:t>Экишдан бошлаб эрта сариқ пишиш давригача тупроқда сув етарли бўлмаслиги салбий таъсир кўрсатади. Амал даврида бир ўлчамда органик модда ҳосил қилиш учун 400 - 430 ўлчамда сув сарфлайди. Тупроқнинг намлиги экишдан тез ўсиш давригача 60%, тез ўсиш давридан гуллашгача 80%, пишиш даврида 40 - 60% бўлганда юқори сифатли тлла етишти рилади</a:t>
            </a:r>
            <a:endParaRPr lang="ru-RU" sz="2400" smtClean="0">
              <a:latin typeface="Times New Roman" pitchFamily="18" charset="0"/>
              <a:cs typeface="Times New Roman" pitchFamily="18" charset="0"/>
            </a:endParaRPr>
          </a:p>
        </p:txBody>
      </p:sp>
      <p:pic>
        <p:nvPicPr>
          <p:cNvPr id="14338" name="Picture 2" descr="Картинки по запросу лен маслич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0826" y="1120600"/>
            <a:ext cx="2612938" cy="2304709"/>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лен масличны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4532" y="4149080"/>
            <a:ext cx="2468847" cy="2200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8886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smtClean="0">
                <a:solidFill>
                  <a:srgbClr val="0033CC"/>
                </a:solidFill>
              </a:rPr>
              <a:t>Зиғирнинг ёруғликка талаби</a:t>
            </a:r>
            <a:endParaRPr lang="ru-RU"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28596" y="714356"/>
            <a:ext cx="8143932" cy="2500330"/>
          </a:xfrm>
          <a:solidFill>
            <a:srgbClr val="FFFF00"/>
          </a:solidFill>
        </p:spPr>
        <p:style>
          <a:lnRef idx="0">
            <a:schemeClr val="accent4"/>
          </a:lnRef>
          <a:fillRef idx="3">
            <a:schemeClr val="accent4"/>
          </a:fillRef>
          <a:effectRef idx="3">
            <a:schemeClr val="accent4"/>
          </a:effectRef>
          <a:fontRef idx="minor">
            <a:schemeClr val="lt1"/>
          </a:fontRef>
        </p:style>
        <p:txBody>
          <a:bodyPr>
            <a:normAutofit fontScale="92500"/>
          </a:bodyPr>
          <a:lstStyle/>
          <a:p>
            <a:pPr algn="just"/>
            <a:r>
              <a:rPr lang="ru-RU" sz="2800" smtClean="0">
                <a:solidFill>
                  <a:srgbClr val="0000FF"/>
                </a:solidFill>
              </a:rPr>
              <a:t>Зиғир узун </a:t>
            </a:r>
            <a:r>
              <a:rPr lang="ru-RU" sz="2800">
                <a:solidFill>
                  <a:srgbClr val="0000FF"/>
                </a:solidFill>
              </a:rPr>
              <a:t>кунли ўсимлик. Амал даврида илиқ булутли кунларда зиғир яхши ривожланади, фотосинтез жараёни фаол ўтади. Қуёш нурлари таъсирида кучли шохланиши мумкаин, бу тола сифатини ва чиқишини пасайтиради.</a:t>
            </a:r>
            <a:endParaRPr lang="ru-RU" sz="2600" smtClean="0">
              <a:solidFill>
                <a:srgbClr val="0000FF"/>
              </a:solidFill>
            </a:endParaRPr>
          </a:p>
        </p:txBody>
      </p:sp>
      <p:pic>
        <p:nvPicPr>
          <p:cNvPr id="15362" name="Picture 2" descr="Картинки по запросу лен масличный к свету"/>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355081"/>
            <a:ext cx="4200525"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22089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400" b="1" i="1" smtClean="0">
                <a:solidFill>
                  <a:srgbClr val="0033CC"/>
                </a:solidFill>
              </a:rPr>
              <a:t>озиқ моддаларига талабчанлиги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103168" y="336460"/>
            <a:ext cx="9072594" cy="2071702"/>
          </a:xfrm>
        </p:spPr>
        <p:style>
          <a:lnRef idx="1">
            <a:schemeClr val="accent1"/>
          </a:lnRef>
          <a:fillRef idx="3">
            <a:schemeClr val="accent1"/>
          </a:fillRef>
          <a:effectRef idx="2">
            <a:schemeClr val="accent1"/>
          </a:effectRef>
          <a:fontRef idx="minor">
            <a:schemeClr val="lt1"/>
          </a:fontRef>
        </p:style>
        <p:txBody>
          <a:bodyPr>
            <a:normAutofit fontScale="85000" lnSpcReduction="20000"/>
          </a:bodyPr>
          <a:lstStyle/>
          <a:p>
            <a:pPr marL="185738" indent="442913" algn="just">
              <a:lnSpc>
                <a:spcPct val="90000"/>
              </a:lnSpc>
            </a:pPr>
            <a:r>
              <a:rPr lang="ru-RU" sz="2000"/>
              <a:t>Илдиз тизими суст ривожланганлиги туфайли тупроқда озиқа элементларини енгил ўзлаштирадиган шаклда бўлгани талаб қилинади. Азот меъёридан ортиқ бўлса поя йўғонлашади, ётиб қолади, тола сифати паст бўлади. Азот “арча” давридан шоналаш давригача азотни кўп талаб қилади. </a:t>
            </a:r>
          </a:p>
          <a:p>
            <a:pPr marL="185738" indent="442913" algn="just">
              <a:lnSpc>
                <a:spcPct val="90000"/>
              </a:lnSpc>
            </a:pPr>
            <a:r>
              <a:rPr lang="ru-RU" sz="2000"/>
              <a:t>Амал даврининг бошларида фосфорга жуда талабчан бўлади. Калий элементи етарли миқдорда бўлса тола сифати юқори бўлади, пояни ётиб қолишдан сақлайди. Олимларнинг тавсияси бўйича азот, фосфор ва калийнинг нисбати қуйидагича бўлиши керак: 1:2:2,1 :3 :3 ва 1:3:4. </a:t>
            </a:r>
          </a:p>
          <a:p>
            <a:pPr marL="185738" indent="442913" algn="just">
              <a:lnSpc>
                <a:spcPct val="90000"/>
              </a:lnSpc>
            </a:pPr>
            <a:r>
              <a:rPr lang="ru-RU" sz="2000"/>
              <a:t>Зиғир микроэлементлардан борга талабчан. Тавсия қилинадиган ўғит меъёрдари: азота 90, калий 60, фосфор 20 кг гача.. </a:t>
            </a:r>
          </a:p>
        </p:txBody>
      </p:sp>
      <p:graphicFrame>
        <p:nvGraphicFramePr>
          <p:cNvPr id="10" name="Схема 9"/>
          <p:cNvGraphicFramePr/>
          <p:nvPr>
            <p:extLst>
              <p:ext uri="{D42A27DB-BD31-4B8C-83A1-F6EECF244321}">
                <p14:modId xmlns:p14="http://schemas.microsoft.com/office/powerpoint/2010/main" val="4019494785"/>
              </p:ext>
            </p:extLst>
          </p:nvPr>
        </p:nvGraphicFramePr>
        <p:xfrm>
          <a:off x="1142976" y="2182818"/>
          <a:ext cx="6858048" cy="3317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Картинки по запросу лен масличный"/>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47864" y="5277706"/>
            <a:ext cx="2368202" cy="1580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27693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type="body"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25a9fda255abecb5fa2d5d5fb96ab6147b31eff"/>
</p:tagLst>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8.xml.rels><?xml version="1.0" encoding="UTF-8" standalone="yes"?>
<Relationships xmlns="http://schemas.openxmlformats.org/package/2006/relationships"><Relationship Id="rId1" Type="http://schemas.openxmlformats.org/officeDocument/2006/relationships/image" Target="../media/image5.jpeg"/></Relationships>
</file>

<file path=ppt/theme/_rels/theme9.xml.rels><?xml version="1.0" encoding="UTF-8" standalone="yes"?>
<Relationships xmlns="http://schemas.openxmlformats.org/package/2006/relationships"><Relationship Id="rId1" Type="http://schemas.openxmlformats.org/officeDocument/2006/relationships/image" Target="../media/image4.jpeg"/></Relationships>
</file>

<file path=ppt/theme/_rels/them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Соревнование">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Соревнование">
      <a:majorFont>
        <a:latin typeface="Arial"/>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оревнование 1">
        <a:dk1>
          <a:srgbClr val="5C1F00"/>
        </a:dk1>
        <a:lt1>
          <a:srgbClr val="FFFFFF"/>
        </a:lt1>
        <a:dk2>
          <a:srgbClr val="990000"/>
        </a:dk2>
        <a:lt2>
          <a:srgbClr val="FFF9BB"/>
        </a:lt2>
        <a:accent1>
          <a:srgbClr val="FF3300"/>
        </a:accent1>
        <a:accent2>
          <a:srgbClr val="B86D52"/>
        </a:accent2>
        <a:accent3>
          <a:srgbClr val="CAAAAA"/>
        </a:accent3>
        <a:accent4>
          <a:srgbClr val="DADADA"/>
        </a:accent4>
        <a:accent5>
          <a:srgbClr val="FFADAA"/>
        </a:accent5>
        <a:accent6>
          <a:srgbClr val="A66249"/>
        </a:accent6>
        <a:hlink>
          <a:srgbClr val="FF9900"/>
        </a:hlink>
        <a:folHlink>
          <a:srgbClr val="FFCC66"/>
        </a:folHlink>
      </a:clrScheme>
      <a:clrMap bg1="dk2" tx1="lt1" bg2="dk1" tx2="lt2" accent1="accent1" accent2="accent2" accent3="accent3" accent4="accent4" accent5="accent5" accent6="accent6" hlink="hlink" folHlink="folHlink"/>
    </a:extraClrScheme>
    <a:extraClrScheme>
      <a:clrScheme name="Соревнование 2">
        <a:dk1>
          <a:srgbClr val="800000"/>
        </a:dk1>
        <a:lt1>
          <a:srgbClr val="FFFFFF"/>
        </a:lt1>
        <a:dk2>
          <a:srgbClr val="FF9900"/>
        </a:dk2>
        <a:lt2>
          <a:srgbClr val="FFFF99"/>
        </a:lt2>
        <a:accent1>
          <a:srgbClr val="FF5050"/>
        </a:accent1>
        <a:accent2>
          <a:srgbClr val="CC3300"/>
        </a:accent2>
        <a:accent3>
          <a:srgbClr val="FFCAAA"/>
        </a:accent3>
        <a:accent4>
          <a:srgbClr val="DADADA"/>
        </a:accent4>
        <a:accent5>
          <a:srgbClr val="FFB3B3"/>
        </a:accent5>
        <a:accent6>
          <a:srgbClr val="B92D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Соревнование 3">
        <a:dk1>
          <a:srgbClr val="2A5400"/>
        </a:dk1>
        <a:lt1>
          <a:srgbClr val="FFFFFF"/>
        </a:lt1>
        <a:dk2>
          <a:srgbClr val="4A9400"/>
        </a:dk2>
        <a:lt2>
          <a:srgbClr val="F3F2D9"/>
        </a:lt2>
        <a:accent1>
          <a:srgbClr val="99CC00"/>
        </a:accent1>
        <a:accent2>
          <a:srgbClr val="6B4A39"/>
        </a:accent2>
        <a:accent3>
          <a:srgbClr val="B1C8AA"/>
        </a:accent3>
        <a:accent4>
          <a:srgbClr val="DADADA"/>
        </a:accent4>
        <a:accent5>
          <a:srgbClr val="CAE2AA"/>
        </a:accent5>
        <a:accent6>
          <a:srgbClr val="604233"/>
        </a:accent6>
        <a:hlink>
          <a:srgbClr val="E2BC5E"/>
        </a:hlink>
        <a:folHlink>
          <a:srgbClr val="AB7F6B"/>
        </a:folHlink>
      </a:clrScheme>
      <a:clrMap bg1="dk2" tx1="lt1" bg2="dk1" tx2="lt2" accent1="accent1" accent2="accent2" accent3="accent3" accent4="accent4" accent5="accent5" accent6="accent6" hlink="hlink" folHlink="folHlink"/>
    </a:extraClrScheme>
    <a:extraClrScheme>
      <a:clrScheme name="Соревнование 4">
        <a:dk1>
          <a:srgbClr val="005A58"/>
        </a:dk1>
        <a:lt1>
          <a:srgbClr val="FFFFFF"/>
        </a:lt1>
        <a:dk2>
          <a:srgbClr val="009E9A"/>
        </a:dk2>
        <a:lt2>
          <a:srgbClr val="C5EBE4"/>
        </a:lt2>
        <a:accent1>
          <a:srgbClr val="0099CC"/>
        </a:accent1>
        <a:accent2>
          <a:srgbClr val="339933"/>
        </a:accent2>
        <a:accent3>
          <a:srgbClr val="AACCCA"/>
        </a:accent3>
        <a:accent4>
          <a:srgbClr val="DADADA"/>
        </a:accent4>
        <a:accent5>
          <a:srgbClr val="AACAE2"/>
        </a:accent5>
        <a:accent6>
          <a:srgbClr val="2D8A2D"/>
        </a:accent6>
        <a:hlink>
          <a:srgbClr val="00FF99"/>
        </a:hlink>
        <a:folHlink>
          <a:srgbClr val="4CD2D2"/>
        </a:folHlink>
      </a:clrScheme>
      <a:clrMap bg1="dk2" tx1="lt1" bg2="dk1" tx2="lt2" accent1="accent1" accent2="accent2" accent3="accent3" accent4="accent4" accent5="accent5" accent6="accent6" hlink="hlink" folHlink="folHlink"/>
    </a:extraClrScheme>
    <a:extraClrScheme>
      <a:clrScheme name="Соревнование 5">
        <a:dk1>
          <a:srgbClr val="000070"/>
        </a:dk1>
        <a:lt1>
          <a:srgbClr val="FFFFFF"/>
        </a:lt1>
        <a:dk2>
          <a:srgbClr val="0000FF"/>
        </a:dk2>
        <a:lt2>
          <a:srgbClr val="C5C5FF"/>
        </a:lt2>
        <a:accent1>
          <a:srgbClr val="0099FF"/>
        </a:accent1>
        <a:accent2>
          <a:srgbClr val="7883B4"/>
        </a:accent2>
        <a:accent3>
          <a:srgbClr val="AAAAFF"/>
        </a:accent3>
        <a:accent4>
          <a:srgbClr val="DADADA"/>
        </a:accent4>
        <a:accent5>
          <a:srgbClr val="AACAFF"/>
        </a:accent5>
        <a:accent6>
          <a:srgbClr val="6C76A3"/>
        </a:accent6>
        <a:hlink>
          <a:srgbClr val="00FFFF"/>
        </a:hlink>
        <a:folHlink>
          <a:srgbClr val="2DBF68"/>
        </a:folHlink>
      </a:clrScheme>
      <a:clrMap bg1="dk2" tx1="lt1" bg2="dk1" tx2="lt2" accent1="accent1" accent2="accent2" accent3="accent3" accent4="accent4" accent5="accent5" accent6="accent6" hlink="hlink" folHlink="folHlink"/>
    </a:extraClrScheme>
    <a:extraClrScheme>
      <a:clrScheme name="Соревнование 6">
        <a:dk1>
          <a:srgbClr val="4D4D4D"/>
        </a:dk1>
        <a:lt1>
          <a:srgbClr val="FFFFFF"/>
        </a:lt1>
        <a:dk2>
          <a:srgbClr val="8202E2"/>
        </a:dk2>
        <a:lt2>
          <a:srgbClr val="CCCCFF"/>
        </a:lt2>
        <a:accent1>
          <a:srgbClr val="CC99FF"/>
        </a:accent1>
        <a:accent2>
          <a:srgbClr val="666699"/>
        </a:accent2>
        <a:accent3>
          <a:srgbClr val="C1AAEE"/>
        </a:accent3>
        <a:accent4>
          <a:srgbClr val="DADADA"/>
        </a:accent4>
        <a:accent5>
          <a:srgbClr val="E2CAFF"/>
        </a:accent5>
        <a:accent6>
          <a:srgbClr val="5C5C8A"/>
        </a:accent6>
        <a:hlink>
          <a:srgbClr val="FF7C80"/>
        </a:hlink>
        <a:folHlink>
          <a:srgbClr val="FF5050"/>
        </a:folHlink>
      </a:clrScheme>
      <a:clrMap bg1="dk2" tx1="lt1" bg2="dk1" tx2="lt2" accent1="accent1" accent2="accent2" accent3="accent3" accent4="accent4" accent5="accent5" accent6="accent6" hlink="hlink" folHlink="folHlink"/>
    </a:extraClrScheme>
    <a:extraClrScheme>
      <a:clrScheme name="Соревнование 7">
        <a:dk1>
          <a:srgbClr val="575863"/>
        </a:dk1>
        <a:lt1>
          <a:srgbClr val="FFFFFF"/>
        </a:lt1>
        <a:dk2>
          <a:srgbClr val="818982"/>
        </a:dk2>
        <a:lt2>
          <a:srgbClr val="EAEAEA"/>
        </a:lt2>
        <a:accent1>
          <a:srgbClr val="CC6600"/>
        </a:accent1>
        <a:accent2>
          <a:srgbClr val="A4A686"/>
        </a:accent2>
        <a:accent3>
          <a:srgbClr val="C1C4C1"/>
        </a:accent3>
        <a:accent4>
          <a:srgbClr val="DADADA"/>
        </a:accent4>
        <a:accent5>
          <a:srgbClr val="E2B8AA"/>
        </a:accent5>
        <a:accent6>
          <a:srgbClr val="949679"/>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Соревнование 8">
        <a:dk1>
          <a:srgbClr val="000000"/>
        </a:dk1>
        <a:lt1>
          <a:srgbClr val="FFFFFF"/>
        </a:lt1>
        <a:dk2>
          <a:srgbClr val="000000"/>
        </a:dk2>
        <a:lt2>
          <a:srgbClr val="CDCDCD"/>
        </a:lt2>
        <a:accent1>
          <a:srgbClr val="CDD9F7"/>
        </a:accent1>
        <a:accent2>
          <a:srgbClr val="99FF33"/>
        </a:accent2>
        <a:accent3>
          <a:srgbClr val="FFFFFF"/>
        </a:accent3>
        <a:accent4>
          <a:srgbClr val="000000"/>
        </a:accent4>
        <a:accent5>
          <a:srgbClr val="E3E9FA"/>
        </a:accent5>
        <a:accent6>
          <a:srgbClr val="8AE72D"/>
        </a:accent6>
        <a:hlink>
          <a:srgbClr val="0033CC"/>
        </a:hlink>
        <a:folHlink>
          <a:srgbClr val="66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Сумерки">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Сумерки">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умерки 1">
        <a:dk1>
          <a:srgbClr val="BD3737"/>
        </a:dk1>
        <a:lt1>
          <a:srgbClr val="FFFFFF"/>
        </a:lt1>
        <a:dk2>
          <a:srgbClr val="721E1E"/>
        </a:dk2>
        <a:lt2>
          <a:srgbClr val="FFCC00"/>
        </a:lt2>
        <a:accent1>
          <a:srgbClr val="FF6600"/>
        </a:accent1>
        <a:accent2>
          <a:srgbClr val="CC3300"/>
        </a:accent2>
        <a:accent3>
          <a:srgbClr val="BCABAB"/>
        </a:accent3>
        <a:accent4>
          <a:srgbClr val="DADADA"/>
        </a:accent4>
        <a:accent5>
          <a:srgbClr val="FFB8AA"/>
        </a:accent5>
        <a:accent6>
          <a:srgbClr val="B92D00"/>
        </a:accent6>
        <a:hlink>
          <a:srgbClr val="F7CC2F"/>
        </a:hlink>
        <a:folHlink>
          <a:srgbClr val="C7C6B1"/>
        </a:folHlink>
      </a:clrScheme>
      <a:clrMap bg1="dk2" tx1="lt1" bg2="dk1" tx2="lt2" accent1="accent1" accent2="accent2" accent3="accent3" accent4="accent4" accent5="accent5" accent6="accent6" hlink="hlink" folHlink="folHlink"/>
    </a:extraClrScheme>
    <a:extraClrScheme>
      <a:clrScheme name="Сумерки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clrMap bg1="dk2" tx1="lt1" bg2="dk1" tx2="lt2" accent1="accent1" accent2="accent2" accent3="accent3" accent4="accent4" accent5="accent5" accent6="accent6" hlink="hlink" folHlink="folHlink"/>
    </a:extraClrScheme>
    <a:extraClrScheme>
      <a:clrScheme name="Сумерки 3">
        <a:dk1>
          <a:srgbClr val="6600CC"/>
        </a:dk1>
        <a:lt1>
          <a:srgbClr val="FFFFFF"/>
        </a:lt1>
        <a:dk2>
          <a:srgbClr val="4B0096"/>
        </a:dk2>
        <a:lt2>
          <a:srgbClr val="CDD7DF"/>
        </a:lt2>
        <a:accent1>
          <a:srgbClr val="9999FF"/>
        </a:accent1>
        <a:accent2>
          <a:srgbClr val="7850BA"/>
        </a:accent2>
        <a:accent3>
          <a:srgbClr val="B1AAC9"/>
        </a:accent3>
        <a:accent4>
          <a:srgbClr val="DADADA"/>
        </a:accent4>
        <a:accent5>
          <a:srgbClr val="CACAFF"/>
        </a:accent5>
        <a:accent6>
          <a:srgbClr val="6C48A8"/>
        </a:accent6>
        <a:hlink>
          <a:srgbClr val="00CCFF"/>
        </a:hlink>
        <a:folHlink>
          <a:srgbClr val="0796B3"/>
        </a:folHlink>
      </a:clrScheme>
      <a:clrMap bg1="dk2" tx1="lt1" bg2="dk1" tx2="lt2" accent1="accent1" accent2="accent2" accent3="accent3" accent4="accent4" accent5="accent5" accent6="accent6" hlink="hlink" folHlink="folHlink"/>
    </a:extraClrScheme>
    <a:extraClrScheme>
      <a:clrScheme name="Сумерки 4">
        <a:dk1>
          <a:srgbClr val="55863C"/>
        </a:dk1>
        <a:lt1>
          <a:srgbClr val="FFFFFF"/>
        </a:lt1>
        <a:dk2>
          <a:srgbClr val="375F2F"/>
        </a:dk2>
        <a:lt2>
          <a:srgbClr val="D1EFB3"/>
        </a:lt2>
        <a:accent1>
          <a:srgbClr val="00CC66"/>
        </a:accent1>
        <a:accent2>
          <a:srgbClr val="8EAC66"/>
        </a:accent2>
        <a:accent3>
          <a:srgbClr val="AEB6AD"/>
        </a:accent3>
        <a:accent4>
          <a:srgbClr val="DADADA"/>
        </a:accent4>
        <a:accent5>
          <a:srgbClr val="AAE2B8"/>
        </a:accent5>
        <a:accent6>
          <a:srgbClr val="809B5C"/>
        </a:accent6>
        <a:hlink>
          <a:srgbClr val="B4EF7F"/>
        </a:hlink>
        <a:folHlink>
          <a:srgbClr val="F8F6AC"/>
        </a:folHlink>
      </a:clrScheme>
      <a:clrMap bg1="dk2" tx1="lt1" bg2="dk1" tx2="lt2" accent1="accent1" accent2="accent2" accent3="accent3" accent4="accent4" accent5="accent5" accent6="accent6" hlink="hlink" folHlink="folHlink"/>
    </a:extraClrScheme>
    <a:extraClrScheme>
      <a:clrScheme name="Сумерки 5">
        <a:dk1>
          <a:srgbClr val="588073"/>
        </a:dk1>
        <a:lt1>
          <a:srgbClr val="FFFFFF"/>
        </a:lt1>
        <a:dk2>
          <a:srgbClr val="486768"/>
        </a:dk2>
        <a:lt2>
          <a:srgbClr val="DDDDDD"/>
        </a:lt2>
        <a:accent1>
          <a:srgbClr val="33CCCC"/>
        </a:accent1>
        <a:accent2>
          <a:srgbClr val="008871"/>
        </a:accent2>
        <a:accent3>
          <a:srgbClr val="B1B8B9"/>
        </a:accent3>
        <a:accent4>
          <a:srgbClr val="DADADA"/>
        </a:accent4>
        <a:accent5>
          <a:srgbClr val="ADE2E2"/>
        </a:accent5>
        <a:accent6>
          <a:srgbClr val="007B66"/>
        </a:accent6>
        <a:hlink>
          <a:srgbClr val="00CC99"/>
        </a:hlink>
        <a:folHlink>
          <a:srgbClr val="A8A8A8"/>
        </a:folHlink>
      </a:clrScheme>
      <a:clrMap bg1="dk2" tx1="lt1" bg2="dk1" tx2="lt2" accent1="accent1" accent2="accent2" accent3="accent3" accent4="accent4" accent5="accent5" accent6="accent6" hlink="hlink" folHlink="folHlink"/>
    </a:extraClrScheme>
    <a:extraClrScheme>
      <a:clrScheme name="Сумерки 6">
        <a:dk1>
          <a:srgbClr val="6B6C75"/>
        </a:dk1>
        <a:lt1>
          <a:srgbClr val="FFFFFF"/>
        </a:lt1>
        <a:dk2>
          <a:srgbClr val="575863"/>
        </a:dk2>
        <a:lt2>
          <a:srgbClr val="FFFFCC"/>
        </a:lt2>
        <a:accent1>
          <a:srgbClr val="677481"/>
        </a:accent1>
        <a:accent2>
          <a:srgbClr val="697E5E"/>
        </a:accent2>
        <a:accent3>
          <a:srgbClr val="B4B4B7"/>
        </a:accent3>
        <a:accent4>
          <a:srgbClr val="DADADA"/>
        </a:accent4>
        <a:accent5>
          <a:srgbClr val="B8BCC1"/>
        </a:accent5>
        <a:accent6>
          <a:srgbClr val="5E7254"/>
        </a:accent6>
        <a:hlink>
          <a:srgbClr val="E9E77F"/>
        </a:hlink>
        <a:folHlink>
          <a:srgbClr val="D3A44F"/>
        </a:folHlink>
      </a:clrScheme>
      <a:clrMap bg1="dk2" tx1="lt1" bg2="dk1" tx2="lt2" accent1="accent1" accent2="accent2" accent3="accent3" accent4="accent4" accent5="accent5" accent6="accent6" hlink="hlink" folHlink="folHlink"/>
    </a:extraClrScheme>
    <a:extraClrScheme>
      <a:clrScheme name="Сумерки 7">
        <a:dk1>
          <a:srgbClr val="000000"/>
        </a:dk1>
        <a:lt1>
          <a:srgbClr val="C4D6BE"/>
        </a:lt1>
        <a:dk2>
          <a:srgbClr val="339966"/>
        </a:dk2>
        <a:lt2>
          <a:srgbClr val="EFFBF0"/>
        </a:lt2>
        <a:accent1>
          <a:srgbClr val="DDDDDD"/>
        </a:accent1>
        <a:accent2>
          <a:srgbClr val="CCFF99"/>
        </a:accent2>
        <a:accent3>
          <a:srgbClr val="DEE8DB"/>
        </a:accent3>
        <a:accent4>
          <a:srgbClr val="000000"/>
        </a:accent4>
        <a:accent5>
          <a:srgbClr val="EBEBEB"/>
        </a:accent5>
        <a:accent6>
          <a:srgbClr val="B9E78A"/>
        </a:accent6>
        <a:hlink>
          <a:srgbClr val="009900"/>
        </a:hlink>
        <a:folHlink>
          <a:srgbClr val="336600"/>
        </a:folHlink>
      </a:clrScheme>
      <a:clrMap bg1="lt1" tx1="dk1" bg2="lt2" tx2="dk2" accent1="accent1" accent2="accent2" accent3="accent3" accent4="accent4" accent5="accent5" accent6="accent6" hlink="hlink" folHlink="folHlink"/>
    </a:extraClrScheme>
    <a:extraClrScheme>
      <a:clrScheme name="Сумерки 8">
        <a:dk1>
          <a:srgbClr val="000000"/>
        </a:dk1>
        <a:lt1>
          <a:srgbClr val="D6DAE4"/>
        </a:lt1>
        <a:dk2>
          <a:srgbClr val="000099"/>
        </a:dk2>
        <a:lt2>
          <a:srgbClr val="FFFFFF"/>
        </a:lt2>
        <a:accent1>
          <a:srgbClr val="BFDEE3"/>
        </a:accent1>
        <a:accent2>
          <a:srgbClr val="C0C0C0"/>
        </a:accent2>
        <a:accent3>
          <a:srgbClr val="E8EAEF"/>
        </a:accent3>
        <a:accent4>
          <a:srgbClr val="000000"/>
        </a:accent4>
        <a:accent5>
          <a:srgbClr val="DCECEF"/>
        </a:accent5>
        <a:accent6>
          <a:srgbClr val="AEAEAE"/>
        </a:accent6>
        <a:hlink>
          <a:srgbClr val="3333CC"/>
        </a:hlink>
        <a:folHlink>
          <a:srgbClr val="5E93C9"/>
        </a:folHlink>
      </a:clrScheme>
      <a:clrMap bg1="lt1" tx1="dk1" bg2="lt2" tx2="dk2" accent1="accent1" accent2="accent2" accent3="accent3" accent4="accent4" accent5="accent5" accent6="accent6" hlink="hlink" folHlink="folHlink"/>
    </a:extraClrScheme>
    <a:extraClrScheme>
      <a:clrScheme name="Сумерки 9">
        <a:dk1>
          <a:srgbClr val="4A2500"/>
        </a:dk1>
        <a:lt1>
          <a:srgbClr val="C2C0BA"/>
        </a:lt1>
        <a:dk2>
          <a:srgbClr val="788569"/>
        </a:dk2>
        <a:lt2>
          <a:srgbClr val="F4F4EC"/>
        </a:lt2>
        <a:accent1>
          <a:srgbClr val="E1DFC1"/>
        </a:accent1>
        <a:accent2>
          <a:srgbClr val="A5A7AF"/>
        </a:accent2>
        <a:accent3>
          <a:srgbClr val="DDDCD9"/>
        </a:accent3>
        <a:accent4>
          <a:srgbClr val="3E1E00"/>
        </a:accent4>
        <a:accent5>
          <a:srgbClr val="EEECDD"/>
        </a:accent5>
        <a:accent6>
          <a:srgbClr val="95979E"/>
        </a:accent6>
        <a:hlink>
          <a:srgbClr val="9C9800"/>
        </a:hlink>
        <a:folHlink>
          <a:srgbClr val="666633"/>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7.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8.xml><?xml version="1.0" encoding="utf-8"?>
<a:theme xmlns:a="http://schemas.openxmlformats.org/drawingml/2006/main" name="1_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9.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0.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Другая 7">
    <a:dk1>
      <a:srgbClr val="00B050"/>
    </a:dk1>
    <a:lt1>
      <a:srgbClr val="00B050"/>
    </a:lt1>
    <a:dk2>
      <a:srgbClr val="4F271C"/>
    </a:dk2>
    <a:lt2>
      <a:srgbClr val="FFFF00"/>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Competition</Template>
  <TotalTime>1455</TotalTime>
  <Words>1404</Words>
  <Application>Microsoft Office PowerPoint</Application>
  <PresentationFormat>Экран (4:3)</PresentationFormat>
  <Paragraphs>131</Paragraphs>
  <Slides>21</Slides>
  <Notes>2</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11</vt:i4>
      </vt:variant>
      <vt:variant>
        <vt:lpstr>Заголовки слайдов</vt:lpstr>
      </vt:variant>
      <vt:variant>
        <vt:i4>21</vt:i4>
      </vt:variant>
    </vt:vector>
  </HeadingPairs>
  <TitlesOfParts>
    <vt:vector size="46" baseType="lpstr">
      <vt:lpstr>Arial</vt:lpstr>
      <vt:lpstr>Arial Black</vt:lpstr>
      <vt:lpstr>Calibri</vt:lpstr>
      <vt:lpstr>Constantia</vt:lpstr>
      <vt:lpstr>Franklin Gothic Book</vt:lpstr>
      <vt:lpstr>Franklin Gothic Medium</vt:lpstr>
      <vt:lpstr>Georgia</vt:lpstr>
      <vt:lpstr>Symbol</vt:lpstr>
      <vt:lpstr>Tahoma</vt:lpstr>
      <vt:lpstr>Times New Roman</vt:lpstr>
      <vt:lpstr>Trebuchet MS</vt:lpstr>
      <vt:lpstr>Verdana</vt:lpstr>
      <vt:lpstr>Wingdings</vt:lpstr>
      <vt:lpstr>Wingdings 2</vt:lpstr>
      <vt:lpstr>Соревнование</vt:lpstr>
      <vt:lpstr>Трек</vt:lpstr>
      <vt:lpstr>Поток</vt:lpstr>
      <vt:lpstr>Тема Office</vt:lpstr>
      <vt:lpstr>Сумерки</vt:lpstr>
      <vt:lpstr>Городская</vt:lpstr>
      <vt:lpstr>Аспект</vt:lpstr>
      <vt:lpstr>1_Городская</vt:lpstr>
      <vt:lpstr>1_Поток</vt:lpstr>
      <vt:lpstr>Balloons</vt:lpstr>
      <vt:lpstr>1_Трек</vt:lpstr>
      <vt:lpstr>Презентация PowerPoint</vt:lpstr>
      <vt:lpstr>АҲАМИЯТИ</vt:lpstr>
      <vt:lpstr>АҲАМИЯТИ</vt:lpstr>
      <vt:lpstr>Зиғир етиштиришда уч хил йўналиш мавжуд</vt:lpstr>
      <vt:lpstr>Тарихи</vt:lpstr>
      <vt:lpstr>Тарқалиши, ҳосилдорлиги.</vt:lpstr>
      <vt:lpstr> Систематикаси</vt:lpstr>
      <vt:lpstr>Зиғир ўсимлигини тузилиши. </vt:lpstr>
      <vt:lpstr>Ўсимликнинг уруғи</vt:lpstr>
      <vt:lpstr>Презентация PowerPoint</vt:lpstr>
      <vt:lpstr>Маданий    зиғир энг мухим кенжа турларининг белгилари.</vt:lpstr>
      <vt:lpstr>Маданий зиғир тур гурухининг асосий белгилари</vt:lpstr>
      <vt:lpstr>Презентация PowerPoint</vt:lpstr>
      <vt:lpstr>Презентация PowerPoint</vt:lpstr>
      <vt:lpstr>Презентация PowerPoint</vt:lpstr>
      <vt:lpstr>Презентация PowerPoint</vt:lpstr>
      <vt:lpstr>Иссиқликка талаби..</vt:lpstr>
      <vt:lpstr>Зиғирнинг намликка талаби..</vt:lpstr>
      <vt:lpstr>Зиғирнинг ёруғликка талаби</vt:lpstr>
      <vt:lpstr>озиқ моддаларига талабчанлиги</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270</cp:revision>
  <dcterms:created xsi:type="dcterms:W3CDTF">2006-02-18T09:24:02Z</dcterms:created>
  <dcterms:modified xsi:type="dcterms:W3CDTF">2018-10-12T11:46:21Z</dcterms:modified>
</cp:coreProperties>
</file>