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7" r:id="rId1"/>
    <p:sldMasterId id="2147483769" r:id="rId2"/>
    <p:sldMasterId id="2147483952" r:id="rId3"/>
    <p:sldMasterId id="2147484198" r:id="rId4"/>
    <p:sldMasterId id="2147484210" r:id="rId5"/>
  </p:sldMasterIdLst>
  <p:notesMasterIdLst>
    <p:notesMasterId r:id="rId22"/>
  </p:notesMasterIdLst>
  <p:sldIdLst>
    <p:sldId id="261" r:id="rId6"/>
    <p:sldId id="286" r:id="rId7"/>
    <p:sldId id="330" r:id="rId8"/>
    <p:sldId id="332" r:id="rId9"/>
    <p:sldId id="343" r:id="rId10"/>
    <p:sldId id="310" r:id="rId11"/>
    <p:sldId id="336" r:id="rId12"/>
    <p:sldId id="344" r:id="rId13"/>
    <p:sldId id="355" r:id="rId14"/>
    <p:sldId id="346" r:id="rId15"/>
    <p:sldId id="352" r:id="rId16"/>
    <p:sldId id="347" r:id="rId17"/>
    <p:sldId id="348" r:id="rId18"/>
    <p:sldId id="335" r:id="rId19"/>
    <p:sldId id="349" r:id="rId20"/>
    <p:sldId id="275" r:id="rId21"/>
  </p:sldIdLst>
  <p:sldSz cx="9144000" cy="6858000" type="screen4x3"/>
  <p:notesSz cx="6858000" cy="9144000"/>
  <p:custDataLst>
    <p:tags r:id="rId23"/>
  </p:custDataLst>
  <p:defaultTextStyle>
    <a:defPPr>
      <a:defRPr lang="ru-RU"/>
    </a:defPPr>
    <a:lvl1pPr algn="l" rtl="0" fontAlgn="base">
      <a:spcBef>
        <a:spcPct val="0"/>
      </a:spcBef>
      <a:spcAft>
        <a:spcPct val="0"/>
      </a:spcAft>
      <a:defRPr kern="1200">
        <a:solidFill>
          <a:schemeClr val="tx1"/>
        </a:solidFill>
        <a:latin typeface="Tahoma" pitchFamily="34" charset="0"/>
        <a:ea typeface="+mn-ea"/>
        <a:cs typeface="+mn-cs"/>
      </a:defRPr>
    </a:lvl1pPr>
    <a:lvl2pPr marL="457200" algn="l" rtl="0" fontAlgn="base">
      <a:spcBef>
        <a:spcPct val="0"/>
      </a:spcBef>
      <a:spcAft>
        <a:spcPct val="0"/>
      </a:spcAft>
      <a:defRPr kern="1200">
        <a:solidFill>
          <a:schemeClr val="tx1"/>
        </a:solidFill>
        <a:latin typeface="Tahoma" pitchFamily="34" charset="0"/>
        <a:ea typeface="+mn-ea"/>
        <a:cs typeface="+mn-cs"/>
      </a:defRPr>
    </a:lvl2pPr>
    <a:lvl3pPr marL="914400" algn="l" rtl="0" fontAlgn="base">
      <a:spcBef>
        <a:spcPct val="0"/>
      </a:spcBef>
      <a:spcAft>
        <a:spcPct val="0"/>
      </a:spcAft>
      <a:defRPr kern="1200">
        <a:solidFill>
          <a:schemeClr val="tx1"/>
        </a:solidFill>
        <a:latin typeface="Tahoma" pitchFamily="34" charset="0"/>
        <a:ea typeface="+mn-ea"/>
        <a:cs typeface="+mn-cs"/>
      </a:defRPr>
    </a:lvl3pPr>
    <a:lvl4pPr marL="1371600" algn="l" rtl="0" fontAlgn="base">
      <a:spcBef>
        <a:spcPct val="0"/>
      </a:spcBef>
      <a:spcAft>
        <a:spcPct val="0"/>
      </a:spcAft>
      <a:defRPr kern="1200">
        <a:solidFill>
          <a:schemeClr val="tx1"/>
        </a:solidFill>
        <a:latin typeface="Tahoma" pitchFamily="34" charset="0"/>
        <a:ea typeface="+mn-ea"/>
        <a:cs typeface="+mn-cs"/>
      </a:defRPr>
    </a:lvl4pPr>
    <a:lvl5pPr marL="1828800" algn="l" rtl="0" fontAlgn="base">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66FF99"/>
    <a:srgbClr val="FF6699"/>
    <a:srgbClr val="FFFF99"/>
    <a:srgbClr val="F9FEBE"/>
    <a:srgbClr val="BB4A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3250" autoAdjust="0"/>
  </p:normalViewPr>
  <p:slideViewPr>
    <p:cSldViewPr>
      <p:cViewPr varScale="1">
        <p:scale>
          <a:sx n="74" d="100"/>
          <a:sy n="74" d="100"/>
        </p:scale>
        <p:origin x="1290" y="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tags" Target="tags/tag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6215A3F-1FA9-40D1-8D79-2A56D31FFF15}" type="doc">
      <dgm:prSet loTypeId="urn:microsoft.com/office/officeart/2005/8/layout/cycle2" loCatId="cycle" qsTypeId="urn:microsoft.com/office/officeart/2005/8/quickstyle/simple1" qsCatId="simple" csTypeId="urn:microsoft.com/office/officeart/2005/8/colors/colorful1" csCatId="colorful"/>
      <dgm:spPr/>
      <dgm:t>
        <a:bodyPr/>
        <a:lstStyle/>
        <a:p>
          <a:endParaRPr lang="ru-RU"/>
        </a:p>
      </dgm:t>
    </dgm:pt>
    <dgm:pt modelId="{FD280A6E-1E4D-4077-9610-C3295FAD9566}">
      <dgm:prSet custT="1"/>
      <dgm:spPr/>
      <dgm:t>
        <a:bodyPr/>
        <a:lstStyle/>
        <a:p>
          <a:pPr rtl="0"/>
          <a:r>
            <a:rPr lang="uz-Cyrl-UZ" sz="1050" smtClean="0"/>
            <a:t>Ерни кузда экишга тайёрлаш;</a:t>
          </a:r>
          <a:endParaRPr lang="ru-RU" sz="1050"/>
        </a:p>
      </dgm:t>
    </dgm:pt>
    <dgm:pt modelId="{B2CAD6E2-5FE2-4555-9882-324B3FEE5BD9}" type="parTrans" cxnId="{51BA6D2A-5F3E-43C7-BC0E-CA274218F830}">
      <dgm:prSet/>
      <dgm:spPr/>
      <dgm:t>
        <a:bodyPr/>
        <a:lstStyle/>
        <a:p>
          <a:endParaRPr lang="ru-RU" sz="2400"/>
        </a:p>
      </dgm:t>
    </dgm:pt>
    <dgm:pt modelId="{F09C3EB2-01AA-4B1E-95B7-F42511027117}" type="sibTrans" cxnId="{51BA6D2A-5F3E-43C7-BC0E-CA274218F830}">
      <dgm:prSet custT="1"/>
      <dgm:spPr/>
      <dgm:t>
        <a:bodyPr/>
        <a:lstStyle/>
        <a:p>
          <a:endParaRPr lang="ru-RU" sz="900"/>
        </a:p>
      </dgm:t>
    </dgm:pt>
    <dgm:pt modelId="{C195FBCE-EB03-4FDD-88C8-BE4E2B9B05B3}">
      <dgm:prSet custT="1"/>
      <dgm:spPr/>
      <dgm:t>
        <a:bodyPr/>
        <a:lstStyle/>
        <a:p>
          <a:pPr rtl="0"/>
          <a:r>
            <a:rPr lang="uz-Cyrl-UZ" sz="1050" smtClean="0"/>
            <a:t>Экиш муддати; </a:t>
          </a:r>
          <a:endParaRPr lang="ru-RU" sz="1050"/>
        </a:p>
      </dgm:t>
    </dgm:pt>
    <dgm:pt modelId="{A090DACA-252D-4414-B4A3-64B6AE4A9B38}" type="parTrans" cxnId="{36F33B95-8500-497D-808B-B61C263200A5}">
      <dgm:prSet/>
      <dgm:spPr/>
      <dgm:t>
        <a:bodyPr/>
        <a:lstStyle/>
        <a:p>
          <a:endParaRPr lang="ru-RU" sz="2400"/>
        </a:p>
      </dgm:t>
    </dgm:pt>
    <dgm:pt modelId="{153471B5-360A-4731-BF80-23D2616CAA8C}" type="sibTrans" cxnId="{36F33B95-8500-497D-808B-B61C263200A5}">
      <dgm:prSet custT="1"/>
      <dgm:spPr/>
      <dgm:t>
        <a:bodyPr/>
        <a:lstStyle/>
        <a:p>
          <a:endParaRPr lang="ru-RU" sz="900"/>
        </a:p>
      </dgm:t>
    </dgm:pt>
    <dgm:pt modelId="{58175020-E922-4356-978B-7DEBE7944AEB}">
      <dgm:prSet custT="1"/>
      <dgm:spPr/>
      <dgm:t>
        <a:bodyPr/>
        <a:lstStyle/>
        <a:p>
          <a:pPr rtl="0"/>
          <a:r>
            <a:rPr lang="uz-Cyrl-UZ" sz="1050" smtClean="0"/>
            <a:t>Кўчат қалинлиги;</a:t>
          </a:r>
          <a:endParaRPr lang="ru-RU" sz="1050"/>
        </a:p>
      </dgm:t>
    </dgm:pt>
    <dgm:pt modelId="{BA99A2A6-F411-40F8-84C1-0792F6E279A2}" type="parTrans" cxnId="{1913D696-99DD-40C0-A25C-FFB8AFA5D81E}">
      <dgm:prSet/>
      <dgm:spPr/>
      <dgm:t>
        <a:bodyPr/>
        <a:lstStyle/>
        <a:p>
          <a:endParaRPr lang="ru-RU" sz="2400"/>
        </a:p>
      </dgm:t>
    </dgm:pt>
    <dgm:pt modelId="{5B5A6F1A-9A1A-4B7E-852D-AAA31BA6864C}" type="sibTrans" cxnId="{1913D696-99DD-40C0-A25C-FFB8AFA5D81E}">
      <dgm:prSet custT="1"/>
      <dgm:spPr/>
      <dgm:t>
        <a:bodyPr/>
        <a:lstStyle/>
        <a:p>
          <a:endParaRPr lang="ru-RU" sz="900"/>
        </a:p>
      </dgm:t>
    </dgm:pt>
    <dgm:pt modelId="{9A0E1686-0BAA-470B-9B24-9CDC37F7D454}">
      <dgm:prSet custT="1"/>
      <dgm:spPr/>
      <dgm:t>
        <a:bodyPr/>
        <a:lstStyle/>
        <a:p>
          <a:pPr rtl="0"/>
          <a:r>
            <a:rPr lang="uz-Cyrl-UZ" sz="1050" smtClean="0"/>
            <a:t>Озиқлантириш меъёри;</a:t>
          </a:r>
          <a:endParaRPr lang="ru-RU" sz="1050"/>
        </a:p>
      </dgm:t>
    </dgm:pt>
    <dgm:pt modelId="{330C5708-592C-47C4-9557-2E2CF3CDB72F}" type="parTrans" cxnId="{E64B8BCA-4F03-4778-A013-E0C6C1D897F0}">
      <dgm:prSet/>
      <dgm:spPr/>
      <dgm:t>
        <a:bodyPr/>
        <a:lstStyle/>
        <a:p>
          <a:endParaRPr lang="ru-RU" sz="2400"/>
        </a:p>
      </dgm:t>
    </dgm:pt>
    <dgm:pt modelId="{F369A6DC-16B8-4AB0-A45D-CD1A2685BBF7}" type="sibTrans" cxnId="{E64B8BCA-4F03-4778-A013-E0C6C1D897F0}">
      <dgm:prSet custT="1"/>
      <dgm:spPr/>
      <dgm:t>
        <a:bodyPr/>
        <a:lstStyle/>
        <a:p>
          <a:endParaRPr lang="ru-RU" sz="900"/>
        </a:p>
      </dgm:t>
    </dgm:pt>
    <dgm:pt modelId="{CD671BCA-07A2-4449-A05D-2D3CB441E5EC}">
      <dgm:prSet custT="1"/>
      <dgm:spPr/>
      <dgm:t>
        <a:bodyPr/>
        <a:lstStyle/>
        <a:p>
          <a:pPr rtl="0"/>
          <a:r>
            <a:rPr lang="uz-Cyrl-UZ" sz="1050" smtClean="0"/>
            <a:t>Касаллик ва ҳашоратларга қарши кураш чораларини ўз вақтида олиб бориш;</a:t>
          </a:r>
          <a:endParaRPr lang="ru-RU" sz="1050"/>
        </a:p>
      </dgm:t>
    </dgm:pt>
    <dgm:pt modelId="{8A48502B-980C-4FCB-B16E-B1B6DAF524D0}" type="parTrans" cxnId="{EF9CDAE8-F9E9-4552-ADA6-69E1BD009C5E}">
      <dgm:prSet/>
      <dgm:spPr/>
      <dgm:t>
        <a:bodyPr/>
        <a:lstStyle/>
        <a:p>
          <a:endParaRPr lang="ru-RU" sz="2400"/>
        </a:p>
      </dgm:t>
    </dgm:pt>
    <dgm:pt modelId="{4C264328-A05A-4AB9-A233-1B51915B50A4}" type="sibTrans" cxnId="{EF9CDAE8-F9E9-4552-ADA6-69E1BD009C5E}">
      <dgm:prSet custT="1"/>
      <dgm:spPr/>
      <dgm:t>
        <a:bodyPr/>
        <a:lstStyle/>
        <a:p>
          <a:endParaRPr lang="ru-RU" sz="900"/>
        </a:p>
      </dgm:t>
    </dgm:pt>
    <dgm:pt modelId="{C7412AF5-DC7C-4DF6-A6D4-D69507075E24}">
      <dgm:prSet custT="1"/>
      <dgm:spPr/>
      <dgm:t>
        <a:bodyPr/>
        <a:lstStyle/>
        <a:p>
          <a:pPr rtl="0"/>
          <a:r>
            <a:rPr lang="uz-Cyrl-UZ" sz="1050" smtClean="0"/>
            <a:t>Уруғлик сифати;</a:t>
          </a:r>
          <a:endParaRPr lang="ru-RU" sz="1050"/>
        </a:p>
      </dgm:t>
    </dgm:pt>
    <dgm:pt modelId="{32001F24-2B0C-44E9-8883-5E72D46A95C1}" type="parTrans" cxnId="{DEBF6AF1-B4ED-4F71-9637-5D8B6FC368CF}">
      <dgm:prSet/>
      <dgm:spPr/>
      <dgm:t>
        <a:bodyPr/>
        <a:lstStyle/>
        <a:p>
          <a:endParaRPr lang="ru-RU" sz="2400"/>
        </a:p>
      </dgm:t>
    </dgm:pt>
    <dgm:pt modelId="{27B2DA23-A245-4406-B7F2-376B4FFF7095}" type="sibTrans" cxnId="{DEBF6AF1-B4ED-4F71-9637-5D8B6FC368CF}">
      <dgm:prSet custT="1"/>
      <dgm:spPr/>
      <dgm:t>
        <a:bodyPr/>
        <a:lstStyle/>
        <a:p>
          <a:endParaRPr lang="ru-RU" sz="900"/>
        </a:p>
      </dgm:t>
    </dgm:pt>
    <dgm:pt modelId="{9899F79F-1E34-467B-B1A2-C6431903F49C}">
      <dgm:prSet custT="1"/>
      <dgm:spPr/>
      <dgm:t>
        <a:bodyPr/>
        <a:lstStyle/>
        <a:p>
          <a:pPr rtl="0"/>
          <a:r>
            <a:rPr lang="uz-Cyrl-UZ" sz="1050" smtClean="0"/>
            <a:t>Ҳосил йиғим-терими. </a:t>
          </a:r>
          <a:endParaRPr lang="ru-RU" sz="1050"/>
        </a:p>
      </dgm:t>
    </dgm:pt>
    <dgm:pt modelId="{E1876D73-1B37-404F-872D-140B7B9326A3}" type="parTrans" cxnId="{FF0B28DC-936D-4E63-A667-7C507555A2CF}">
      <dgm:prSet/>
      <dgm:spPr/>
      <dgm:t>
        <a:bodyPr/>
        <a:lstStyle/>
        <a:p>
          <a:endParaRPr lang="ru-RU" sz="2400"/>
        </a:p>
      </dgm:t>
    </dgm:pt>
    <dgm:pt modelId="{3C6ED4E1-30F8-4E11-A9DE-9966ED07218E}" type="sibTrans" cxnId="{FF0B28DC-936D-4E63-A667-7C507555A2CF}">
      <dgm:prSet custT="1"/>
      <dgm:spPr/>
      <dgm:t>
        <a:bodyPr/>
        <a:lstStyle/>
        <a:p>
          <a:endParaRPr lang="ru-RU" sz="900"/>
        </a:p>
      </dgm:t>
    </dgm:pt>
    <dgm:pt modelId="{1B5C8B79-BBE3-4684-9D72-1A5027C835F4}" type="pres">
      <dgm:prSet presAssocID="{66215A3F-1FA9-40D1-8D79-2A56D31FFF15}" presName="cycle" presStyleCnt="0">
        <dgm:presLayoutVars>
          <dgm:dir/>
          <dgm:resizeHandles val="exact"/>
        </dgm:presLayoutVars>
      </dgm:prSet>
      <dgm:spPr/>
      <dgm:t>
        <a:bodyPr/>
        <a:lstStyle/>
        <a:p>
          <a:endParaRPr lang="ru-RU"/>
        </a:p>
      </dgm:t>
    </dgm:pt>
    <dgm:pt modelId="{BA197BE0-E185-43BF-A996-C3D9E1F297EE}" type="pres">
      <dgm:prSet presAssocID="{FD280A6E-1E4D-4077-9610-C3295FAD9566}" presName="node" presStyleLbl="node1" presStyleIdx="0" presStyleCnt="7">
        <dgm:presLayoutVars>
          <dgm:bulletEnabled val="1"/>
        </dgm:presLayoutVars>
      </dgm:prSet>
      <dgm:spPr/>
      <dgm:t>
        <a:bodyPr/>
        <a:lstStyle/>
        <a:p>
          <a:endParaRPr lang="ru-RU"/>
        </a:p>
      </dgm:t>
    </dgm:pt>
    <dgm:pt modelId="{1DC72A94-7A66-48B8-9770-F3220F76958C}" type="pres">
      <dgm:prSet presAssocID="{F09C3EB2-01AA-4B1E-95B7-F42511027117}" presName="sibTrans" presStyleLbl="sibTrans2D1" presStyleIdx="0" presStyleCnt="7"/>
      <dgm:spPr/>
      <dgm:t>
        <a:bodyPr/>
        <a:lstStyle/>
        <a:p>
          <a:endParaRPr lang="ru-RU"/>
        </a:p>
      </dgm:t>
    </dgm:pt>
    <dgm:pt modelId="{1C3F5088-5B0D-4CD9-957D-055E841F2875}" type="pres">
      <dgm:prSet presAssocID="{F09C3EB2-01AA-4B1E-95B7-F42511027117}" presName="connectorText" presStyleLbl="sibTrans2D1" presStyleIdx="0" presStyleCnt="7"/>
      <dgm:spPr/>
      <dgm:t>
        <a:bodyPr/>
        <a:lstStyle/>
        <a:p>
          <a:endParaRPr lang="ru-RU"/>
        </a:p>
      </dgm:t>
    </dgm:pt>
    <dgm:pt modelId="{20C03751-8215-4B72-9243-EA62079DD493}" type="pres">
      <dgm:prSet presAssocID="{C195FBCE-EB03-4FDD-88C8-BE4E2B9B05B3}" presName="node" presStyleLbl="node1" presStyleIdx="1" presStyleCnt="7">
        <dgm:presLayoutVars>
          <dgm:bulletEnabled val="1"/>
        </dgm:presLayoutVars>
      </dgm:prSet>
      <dgm:spPr/>
      <dgm:t>
        <a:bodyPr/>
        <a:lstStyle/>
        <a:p>
          <a:endParaRPr lang="ru-RU"/>
        </a:p>
      </dgm:t>
    </dgm:pt>
    <dgm:pt modelId="{22348A18-A27D-402D-9B99-19282C24648F}" type="pres">
      <dgm:prSet presAssocID="{153471B5-360A-4731-BF80-23D2616CAA8C}" presName="sibTrans" presStyleLbl="sibTrans2D1" presStyleIdx="1" presStyleCnt="7"/>
      <dgm:spPr/>
      <dgm:t>
        <a:bodyPr/>
        <a:lstStyle/>
        <a:p>
          <a:endParaRPr lang="ru-RU"/>
        </a:p>
      </dgm:t>
    </dgm:pt>
    <dgm:pt modelId="{1B11CAEB-72D5-48E9-A369-C054FF021B41}" type="pres">
      <dgm:prSet presAssocID="{153471B5-360A-4731-BF80-23D2616CAA8C}" presName="connectorText" presStyleLbl="sibTrans2D1" presStyleIdx="1" presStyleCnt="7"/>
      <dgm:spPr/>
      <dgm:t>
        <a:bodyPr/>
        <a:lstStyle/>
        <a:p>
          <a:endParaRPr lang="ru-RU"/>
        </a:p>
      </dgm:t>
    </dgm:pt>
    <dgm:pt modelId="{B21E7618-4EE1-4FEC-8A7A-8DAC942F8C56}" type="pres">
      <dgm:prSet presAssocID="{58175020-E922-4356-978B-7DEBE7944AEB}" presName="node" presStyleLbl="node1" presStyleIdx="2" presStyleCnt="7">
        <dgm:presLayoutVars>
          <dgm:bulletEnabled val="1"/>
        </dgm:presLayoutVars>
      </dgm:prSet>
      <dgm:spPr/>
      <dgm:t>
        <a:bodyPr/>
        <a:lstStyle/>
        <a:p>
          <a:endParaRPr lang="ru-RU"/>
        </a:p>
      </dgm:t>
    </dgm:pt>
    <dgm:pt modelId="{8A66C341-CB53-4B4C-93FB-F655109C2BB2}" type="pres">
      <dgm:prSet presAssocID="{5B5A6F1A-9A1A-4B7E-852D-AAA31BA6864C}" presName="sibTrans" presStyleLbl="sibTrans2D1" presStyleIdx="2" presStyleCnt="7"/>
      <dgm:spPr/>
      <dgm:t>
        <a:bodyPr/>
        <a:lstStyle/>
        <a:p>
          <a:endParaRPr lang="ru-RU"/>
        </a:p>
      </dgm:t>
    </dgm:pt>
    <dgm:pt modelId="{0299B423-E967-4F80-8F68-FEAE9F991507}" type="pres">
      <dgm:prSet presAssocID="{5B5A6F1A-9A1A-4B7E-852D-AAA31BA6864C}" presName="connectorText" presStyleLbl="sibTrans2D1" presStyleIdx="2" presStyleCnt="7"/>
      <dgm:spPr/>
      <dgm:t>
        <a:bodyPr/>
        <a:lstStyle/>
        <a:p>
          <a:endParaRPr lang="ru-RU"/>
        </a:p>
      </dgm:t>
    </dgm:pt>
    <dgm:pt modelId="{262F59D4-C981-43D6-A42E-52FD1247041A}" type="pres">
      <dgm:prSet presAssocID="{9A0E1686-0BAA-470B-9B24-9CDC37F7D454}" presName="node" presStyleLbl="node1" presStyleIdx="3" presStyleCnt="7">
        <dgm:presLayoutVars>
          <dgm:bulletEnabled val="1"/>
        </dgm:presLayoutVars>
      </dgm:prSet>
      <dgm:spPr/>
      <dgm:t>
        <a:bodyPr/>
        <a:lstStyle/>
        <a:p>
          <a:endParaRPr lang="ru-RU"/>
        </a:p>
      </dgm:t>
    </dgm:pt>
    <dgm:pt modelId="{F14B8A1A-AD0A-4AAE-AEDC-8BE1BE6A2E8A}" type="pres">
      <dgm:prSet presAssocID="{F369A6DC-16B8-4AB0-A45D-CD1A2685BBF7}" presName="sibTrans" presStyleLbl="sibTrans2D1" presStyleIdx="3" presStyleCnt="7"/>
      <dgm:spPr/>
      <dgm:t>
        <a:bodyPr/>
        <a:lstStyle/>
        <a:p>
          <a:endParaRPr lang="ru-RU"/>
        </a:p>
      </dgm:t>
    </dgm:pt>
    <dgm:pt modelId="{BA6435A9-FF6C-4E99-9F4D-930E318F9A06}" type="pres">
      <dgm:prSet presAssocID="{F369A6DC-16B8-4AB0-A45D-CD1A2685BBF7}" presName="connectorText" presStyleLbl="sibTrans2D1" presStyleIdx="3" presStyleCnt="7"/>
      <dgm:spPr/>
      <dgm:t>
        <a:bodyPr/>
        <a:lstStyle/>
        <a:p>
          <a:endParaRPr lang="ru-RU"/>
        </a:p>
      </dgm:t>
    </dgm:pt>
    <dgm:pt modelId="{54608DC4-803B-4392-9245-4EA2EE387B82}" type="pres">
      <dgm:prSet presAssocID="{CD671BCA-07A2-4449-A05D-2D3CB441E5EC}" presName="node" presStyleLbl="node1" presStyleIdx="4" presStyleCnt="7">
        <dgm:presLayoutVars>
          <dgm:bulletEnabled val="1"/>
        </dgm:presLayoutVars>
      </dgm:prSet>
      <dgm:spPr/>
      <dgm:t>
        <a:bodyPr/>
        <a:lstStyle/>
        <a:p>
          <a:endParaRPr lang="ru-RU"/>
        </a:p>
      </dgm:t>
    </dgm:pt>
    <dgm:pt modelId="{8A62F936-507F-4723-ACDE-7234053D0B5F}" type="pres">
      <dgm:prSet presAssocID="{4C264328-A05A-4AB9-A233-1B51915B50A4}" presName="sibTrans" presStyleLbl="sibTrans2D1" presStyleIdx="4" presStyleCnt="7"/>
      <dgm:spPr/>
      <dgm:t>
        <a:bodyPr/>
        <a:lstStyle/>
        <a:p>
          <a:endParaRPr lang="ru-RU"/>
        </a:p>
      </dgm:t>
    </dgm:pt>
    <dgm:pt modelId="{BB93531B-00FD-4E82-851B-D8C9BE5FE5F8}" type="pres">
      <dgm:prSet presAssocID="{4C264328-A05A-4AB9-A233-1B51915B50A4}" presName="connectorText" presStyleLbl="sibTrans2D1" presStyleIdx="4" presStyleCnt="7"/>
      <dgm:spPr/>
      <dgm:t>
        <a:bodyPr/>
        <a:lstStyle/>
        <a:p>
          <a:endParaRPr lang="ru-RU"/>
        </a:p>
      </dgm:t>
    </dgm:pt>
    <dgm:pt modelId="{DF5F26B2-646A-4BBC-96DA-FEF06D41059D}" type="pres">
      <dgm:prSet presAssocID="{C7412AF5-DC7C-4DF6-A6D4-D69507075E24}" presName="node" presStyleLbl="node1" presStyleIdx="5" presStyleCnt="7">
        <dgm:presLayoutVars>
          <dgm:bulletEnabled val="1"/>
        </dgm:presLayoutVars>
      </dgm:prSet>
      <dgm:spPr/>
      <dgm:t>
        <a:bodyPr/>
        <a:lstStyle/>
        <a:p>
          <a:endParaRPr lang="ru-RU"/>
        </a:p>
      </dgm:t>
    </dgm:pt>
    <dgm:pt modelId="{BB9167A1-F924-4576-8B90-73CEFC6E710D}" type="pres">
      <dgm:prSet presAssocID="{27B2DA23-A245-4406-B7F2-376B4FFF7095}" presName="sibTrans" presStyleLbl="sibTrans2D1" presStyleIdx="5" presStyleCnt="7"/>
      <dgm:spPr/>
      <dgm:t>
        <a:bodyPr/>
        <a:lstStyle/>
        <a:p>
          <a:endParaRPr lang="ru-RU"/>
        </a:p>
      </dgm:t>
    </dgm:pt>
    <dgm:pt modelId="{ACEE1B6E-3C33-45E7-88A5-063611B467D9}" type="pres">
      <dgm:prSet presAssocID="{27B2DA23-A245-4406-B7F2-376B4FFF7095}" presName="connectorText" presStyleLbl="sibTrans2D1" presStyleIdx="5" presStyleCnt="7"/>
      <dgm:spPr/>
      <dgm:t>
        <a:bodyPr/>
        <a:lstStyle/>
        <a:p>
          <a:endParaRPr lang="ru-RU"/>
        </a:p>
      </dgm:t>
    </dgm:pt>
    <dgm:pt modelId="{F2E12484-1D08-4CAD-9219-03A9A3FF7DE7}" type="pres">
      <dgm:prSet presAssocID="{9899F79F-1E34-467B-B1A2-C6431903F49C}" presName="node" presStyleLbl="node1" presStyleIdx="6" presStyleCnt="7">
        <dgm:presLayoutVars>
          <dgm:bulletEnabled val="1"/>
        </dgm:presLayoutVars>
      </dgm:prSet>
      <dgm:spPr/>
      <dgm:t>
        <a:bodyPr/>
        <a:lstStyle/>
        <a:p>
          <a:endParaRPr lang="ru-RU"/>
        </a:p>
      </dgm:t>
    </dgm:pt>
    <dgm:pt modelId="{D2BA7C28-7FC0-41A9-85F0-76EBE7298B9D}" type="pres">
      <dgm:prSet presAssocID="{3C6ED4E1-30F8-4E11-A9DE-9966ED07218E}" presName="sibTrans" presStyleLbl="sibTrans2D1" presStyleIdx="6" presStyleCnt="7"/>
      <dgm:spPr/>
      <dgm:t>
        <a:bodyPr/>
        <a:lstStyle/>
        <a:p>
          <a:endParaRPr lang="ru-RU"/>
        </a:p>
      </dgm:t>
    </dgm:pt>
    <dgm:pt modelId="{B6C91D50-6866-4883-AC83-A0F2EEAFD6F2}" type="pres">
      <dgm:prSet presAssocID="{3C6ED4E1-30F8-4E11-A9DE-9966ED07218E}" presName="connectorText" presStyleLbl="sibTrans2D1" presStyleIdx="6" presStyleCnt="7"/>
      <dgm:spPr/>
      <dgm:t>
        <a:bodyPr/>
        <a:lstStyle/>
        <a:p>
          <a:endParaRPr lang="ru-RU"/>
        </a:p>
      </dgm:t>
    </dgm:pt>
  </dgm:ptLst>
  <dgm:cxnLst>
    <dgm:cxn modelId="{DEBF6AF1-B4ED-4F71-9637-5D8B6FC368CF}" srcId="{66215A3F-1FA9-40D1-8D79-2A56D31FFF15}" destId="{C7412AF5-DC7C-4DF6-A6D4-D69507075E24}" srcOrd="5" destOrd="0" parTransId="{32001F24-2B0C-44E9-8883-5E72D46A95C1}" sibTransId="{27B2DA23-A245-4406-B7F2-376B4FFF7095}"/>
    <dgm:cxn modelId="{7591B76B-72AF-49DE-B349-45891ABAD380}" type="presOf" srcId="{FD280A6E-1E4D-4077-9610-C3295FAD9566}" destId="{BA197BE0-E185-43BF-A996-C3D9E1F297EE}" srcOrd="0" destOrd="0" presId="urn:microsoft.com/office/officeart/2005/8/layout/cycle2"/>
    <dgm:cxn modelId="{E64B8BCA-4F03-4778-A013-E0C6C1D897F0}" srcId="{66215A3F-1FA9-40D1-8D79-2A56D31FFF15}" destId="{9A0E1686-0BAA-470B-9B24-9CDC37F7D454}" srcOrd="3" destOrd="0" parTransId="{330C5708-592C-47C4-9557-2E2CF3CDB72F}" sibTransId="{F369A6DC-16B8-4AB0-A45D-CD1A2685BBF7}"/>
    <dgm:cxn modelId="{FF0B28DC-936D-4E63-A667-7C507555A2CF}" srcId="{66215A3F-1FA9-40D1-8D79-2A56D31FFF15}" destId="{9899F79F-1E34-467B-B1A2-C6431903F49C}" srcOrd="6" destOrd="0" parTransId="{E1876D73-1B37-404F-872D-140B7B9326A3}" sibTransId="{3C6ED4E1-30F8-4E11-A9DE-9966ED07218E}"/>
    <dgm:cxn modelId="{EF9CDAE8-F9E9-4552-ADA6-69E1BD009C5E}" srcId="{66215A3F-1FA9-40D1-8D79-2A56D31FFF15}" destId="{CD671BCA-07A2-4449-A05D-2D3CB441E5EC}" srcOrd="4" destOrd="0" parTransId="{8A48502B-980C-4FCB-B16E-B1B6DAF524D0}" sibTransId="{4C264328-A05A-4AB9-A233-1B51915B50A4}"/>
    <dgm:cxn modelId="{7CC0649B-EF1A-4FF1-90B2-24D844B0E5CA}" type="presOf" srcId="{F09C3EB2-01AA-4B1E-95B7-F42511027117}" destId="{1C3F5088-5B0D-4CD9-957D-055E841F2875}" srcOrd="1" destOrd="0" presId="urn:microsoft.com/office/officeart/2005/8/layout/cycle2"/>
    <dgm:cxn modelId="{C5EF0F92-DD89-44A4-BF0F-7A0B5A8068C2}" type="presOf" srcId="{3C6ED4E1-30F8-4E11-A9DE-9966ED07218E}" destId="{B6C91D50-6866-4883-AC83-A0F2EEAFD6F2}" srcOrd="1" destOrd="0" presId="urn:microsoft.com/office/officeart/2005/8/layout/cycle2"/>
    <dgm:cxn modelId="{863A74D7-E0ED-4232-B387-8DB9C10868CA}" type="presOf" srcId="{3C6ED4E1-30F8-4E11-A9DE-9966ED07218E}" destId="{D2BA7C28-7FC0-41A9-85F0-76EBE7298B9D}" srcOrd="0" destOrd="0" presId="urn:microsoft.com/office/officeart/2005/8/layout/cycle2"/>
    <dgm:cxn modelId="{D4F77650-CD1E-4557-9B00-052826A26387}" type="presOf" srcId="{CD671BCA-07A2-4449-A05D-2D3CB441E5EC}" destId="{54608DC4-803B-4392-9245-4EA2EE387B82}" srcOrd="0" destOrd="0" presId="urn:microsoft.com/office/officeart/2005/8/layout/cycle2"/>
    <dgm:cxn modelId="{36F33B95-8500-497D-808B-B61C263200A5}" srcId="{66215A3F-1FA9-40D1-8D79-2A56D31FFF15}" destId="{C195FBCE-EB03-4FDD-88C8-BE4E2B9B05B3}" srcOrd="1" destOrd="0" parTransId="{A090DACA-252D-4414-B4A3-64B6AE4A9B38}" sibTransId="{153471B5-360A-4731-BF80-23D2616CAA8C}"/>
    <dgm:cxn modelId="{1644A2A2-AF57-4EB1-B565-5E8016A7B307}" type="presOf" srcId="{5B5A6F1A-9A1A-4B7E-852D-AAA31BA6864C}" destId="{8A66C341-CB53-4B4C-93FB-F655109C2BB2}" srcOrd="0" destOrd="0" presId="urn:microsoft.com/office/officeart/2005/8/layout/cycle2"/>
    <dgm:cxn modelId="{C5CB3532-BA23-4C07-923C-393EC2E09C8B}" type="presOf" srcId="{9A0E1686-0BAA-470B-9B24-9CDC37F7D454}" destId="{262F59D4-C981-43D6-A42E-52FD1247041A}" srcOrd="0" destOrd="0" presId="urn:microsoft.com/office/officeart/2005/8/layout/cycle2"/>
    <dgm:cxn modelId="{056C4FCB-57FE-4783-8D67-EE8B1312B2D3}" type="presOf" srcId="{5B5A6F1A-9A1A-4B7E-852D-AAA31BA6864C}" destId="{0299B423-E967-4F80-8F68-FEAE9F991507}" srcOrd="1" destOrd="0" presId="urn:microsoft.com/office/officeart/2005/8/layout/cycle2"/>
    <dgm:cxn modelId="{B1320FFF-C850-48D2-8B1D-FA49AA4B8E6C}" type="presOf" srcId="{F369A6DC-16B8-4AB0-A45D-CD1A2685BBF7}" destId="{F14B8A1A-AD0A-4AAE-AEDC-8BE1BE6A2E8A}" srcOrd="0" destOrd="0" presId="urn:microsoft.com/office/officeart/2005/8/layout/cycle2"/>
    <dgm:cxn modelId="{7186DDB8-A575-4522-AB81-BACC3823A7AC}" type="presOf" srcId="{C195FBCE-EB03-4FDD-88C8-BE4E2B9B05B3}" destId="{20C03751-8215-4B72-9243-EA62079DD493}" srcOrd="0" destOrd="0" presId="urn:microsoft.com/office/officeart/2005/8/layout/cycle2"/>
    <dgm:cxn modelId="{4CD5BEAA-BDF3-4309-A28A-E74D2AEC0678}" type="presOf" srcId="{C7412AF5-DC7C-4DF6-A6D4-D69507075E24}" destId="{DF5F26B2-646A-4BBC-96DA-FEF06D41059D}" srcOrd="0" destOrd="0" presId="urn:microsoft.com/office/officeart/2005/8/layout/cycle2"/>
    <dgm:cxn modelId="{51BA6D2A-5F3E-43C7-BC0E-CA274218F830}" srcId="{66215A3F-1FA9-40D1-8D79-2A56D31FFF15}" destId="{FD280A6E-1E4D-4077-9610-C3295FAD9566}" srcOrd="0" destOrd="0" parTransId="{B2CAD6E2-5FE2-4555-9882-324B3FEE5BD9}" sibTransId="{F09C3EB2-01AA-4B1E-95B7-F42511027117}"/>
    <dgm:cxn modelId="{1D57D983-44C4-48A4-AEC5-24BBB10EF0A4}" type="presOf" srcId="{27B2DA23-A245-4406-B7F2-376B4FFF7095}" destId="{BB9167A1-F924-4576-8B90-73CEFC6E710D}" srcOrd="0" destOrd="0" presId="urn:microsoft.com/office/officeart/2005/8/layout/cycle2"/>
    <dgm:cxn modelId="{1B738011-3543-4D1F-994F-1CC6A5C6D037}" type="presOf" srcId="{153471B5-360A-4731-BF80-23D2616CAA8C}" destId="{22348A18-A27D-402D-9B99-19282C24648F}" srcOrd="0" destOrd="0" presId="urn:microsoft.com/office/officeart/2005/8/layout/cycle2"/>
    <dgm:cxn modelId="{7CC34CDE-109D-4B12-9856-EB132AD0EAAC}" type="presOf" srcId="{153471B5-360A-4731-BF80-23D2616CAA8C}" destId="{1B11CAEB-72D5-48E9-A369-C054FF021B41}" srcOrd="1" destOrd="0" presId="urn:microsoft.com/office/officeart/2005/8/layout/cycle2"/>
    <dgm:cxn modelId="{73476CED-93C1-4B5A-BCD9-DFCC4FFBDB06}" type="presOf" srcId="{F09C3EB2-01AA-4B1E-95B7-F42511027117}" destId="{1DC72A94-7A66-48B8-9770-F3220F76958C}" srcOrd="0" destOrd="0" presId="urn:microsoft.com/office/officeart/2005/8/layout/cycle2"/>
    <dgm:cxn modelId="{7449C40D-9D25-4F46-8A62-E2FEE90ED456}" type="presOf" srcId="{58175020-E922-4356-978B-7DEBE7944AEB}" destId="{B21E7618-4EE1-4FEC-8A7A-8DAC942F8C56}" srcOrd="0" destOrd="0" presId="urn:microsoft.com/office/officeart/2005/8/layout/cycle2"/>
    <dgm:cxn modelId="{EE17A871-72A0-4C4E-86E4-4BF56055F0F2}" type="presOf" srcId="{F369A6DC-16B8-4AB0-A45D-CD1A2685BBF7}" destId="{BA6435A9-FF6C-4E99-9F4D-930E318F9A06}" srcOrd="1" destOrd="0" presId="urn:microsoft.com/office/officeart/2005/8/layout/cycle2"/>
    <dgm:cxn modelId="{D9ADF91A-7AF7-4DEA-878E-59FF591F9E76}" type="presOf" srcId="{4C264328-A05A-4AB9-A233-1B51915B50A4}" destId="{8A62F936-507F-4723-ACDE-7234053D0B5F}" srcOrd="0" destOrd="0" presId="urn:microsoft.com/office/officeart/2005/8/layout/cycle2"/>
    <dgm:cxn modelId="{0E6EDA79-FFD7-4A90-A479-C4D429745D3B}" type="presOf" srcId="{9899F79F-1E34-467B-B1A2-C6431903F49C}" destId="{F2E12484-1D08-4CAD-9219-03A9A3FF7DE7}" srcOrd="0" destOrd="0" presId="urn:microsoft.com/office/officeart/2005/8/layout/cycle2"/>
    <dgm:cxn modelId="{6290095A-36B7-4CB2-BE31-33BEB4F5F237}" type="presOf" srcId="{4C264328-A05A-4AB9-A233-1B51915B50A4}" destId="{BB93531B-00FD-4E82-851B-D8C9BE5FE5F8}" srcOrd="1" destOrd="0" presId="urn:microsoft.com/office/officeart/2005/8/layout/cycle2"/>
    <dgm:cxn modelId="{AB76E40C-5AF2-4D2D-B942-8D043326644E}" type="presOf" srcId="{66215A3F-1FA9-40D1-8D79-2A56D31FFF15}" destId="{1B5C8B79-BBE3-4684-9D72-1A5027C835F4}" srcOrd="0" destOrd="0" presId="urn:microsoft.com/office/officeart/2005/8/layout/cycle2"/>
    <dgm:cxn modelId="{1913D696-99DD-40C0-A25C-FFB8AFA5D81E}" srcId="{66215A3F-1FA9-40D1-8D79-2A56D31FFF15}" destId="{58175020-E922-4356-978B-7DEBE7944AEB}" srcOrd="2" destOrd="0" parTransId="{BA99A2A6-F411-40F8-84C1-0792F6E279A2}" sibTransId="{5B5A6F1A-9A1A-4B7E-852D-AAA31BA6864C}"/>
    <dgm:cxn modelId="{BBF5598A-A978-4AB0-8AFD-81E6449006FE}" type="presOf" srcId="{27B2DA23-A245-4406-B7F2-376B4FFF7095}" destId="{ACEE1B6E-3C33-45E7-88A5-063611B467D9}" srcOrd="1" destOrd="0" presId="urn:microsoft.com/office/officeart/2005/8/layout/cycle2"/>
    <dgm:cxn modelId="{11CA979D-ADF0-4B17-9B84-341EC8F3C336}" type="presParOf" srcId="{1B5C8B79-BBE3-4684-9D72-1A5027C835F4}" destId="{BA197BE0-E185-43BF-A996-C3D9E1F297EE}" srcOrd="0" destOrd="0" presId="urn:microsoft.com/office/officeart/2005/8/layout/cycle2"/>
    <dgm:cxn modelId="{6304CAC5-4B4C-488F-9896-BC1305FFA722}" type="presParOf" srcId="{1B5C8B79-BBE3-4684-9D72-1A5027C835F4}" destId="{1DC72A94-7A66-48B8-9770-F3220F76958C}" srcOrd="1" destOrd="0" presId="urn:microsoft.com/office/officeart/2005/8/layout/cycle2"/>
    <dgm:cxn modelId="{47FB1A2A-6BA4-4FFB-A9B6-15CF723244F4}" type="presParOf" srcId="{1DC72A94-7A66-48B8-9770-F3220F76958C}" destId="{1C3F5088-5B0D-4CD9-957D-055E841F2875}" srcOrd="0" destOrd="0" presId="urn:microsoft.com/office/officeart/2005/8/layout/cycle2"/>
    <dgm:cxn modelId="{19F8AF2D-D23B-4E95-AE47-E80923027466}" type="presParOf" srcId="{1B5C8B79-BBE3-4684-9D72-1A5027C835F4}" destId="{20C03751-8215-4B72-9243-EA62079DD493}" srcOrd="2" destOrd="0" presId="urn:microsoft.com/office/officeart/2005/8/layout/cycle2"/>
    <dgm:cxn modelId="{DC3C89D4-A93B-4232-BA82-790AE15BC96B}" type="presParOf" srcId="{1B5C8B79-BBE3-4684-9D72-1A5027C835F4}" destId="{22348A18-A27D-402D-9B99-19282C24648F}" srcOrd="3" destOrd="0" presId="urn:microsoft.com/office/officeart/2005/8/layout/cycle2"/>
    <dgm:cxn modelId="{B45A4AF0-7DFF-4BC3-B0E7-999BA70107FE}" type="presParOf" srcId="{22348A18-A27D-402D-9B99-19282C24648F}" destId="{1B11CAEB-72D5-48E9-A369-C054FF021B41}" srcOrd="0" destOrd="0" presId="urn:microsoft.com/office/officeart/2005/8/layout/cycle2"/>
    <dgm:cxn modelId="{99BB220E-041D-4C66-A843-7BF381F0DAE9}" type="presParOf" srcId="{1B5C8B79-BBE3-4684-9D72-1A5027C835F4}" destId="{B21E7618-4EE1-4FEC-8A7A-8DAC942F8C56}" srcOrd="4" destOrd="0" presId="urn:microsoft.com/office/officeart/2005/8/layout/cycle2"/>
    <dgm:cxn modelId="{176D84F5-7C1D-444B-A103-D23DABDC27FF}" type="presParOf" srcId="{1B5C8B79-BBE3-4684-9D72-1A5027C835F4}" destId="{8A66C341-CB53-4B4C-93FB-F655109C2BB2}" srcOrd="5" destOrd="0" presId="urn:microsoft.com/office/officeart/2005/8/layout/cycle2"/>
    <dgm:cxn modelId="{7D158BD5-9BAF-4E69-9415-7A5C6D4B6720}" type="presParOf" srcId="{8A66C341-CB53-4B4C-93FB-F655109C2BB2}" destId="{0299B423-E967-4F80-8F68-FEAE9F991507}" srcOrd="0" destOrd="0" presId="urn:microsoft.com/office/officeart/2005/8/layout/cycle2"/>
    <dgm:cxn modelId="{FA7117FD-2F28-4C07-847E-B805C1717574}" type="presParOf" srcId="{1B5C8B79-BBE3-4684-9D72-1A5027C835F4}" destId="{262F59D4-C981-43D6-A42E-52FD1247041A}" srcOrd="6" destOrd="0" presId="urn:microsoft.com/office/officeart/2005/8/layout/cycle2"/>
    <dgm:cxn modelId="{8D6AEDDF-E522-4223-844D-7A1A1D84EADA}" type="presParOf" srcId="{1B5C8B79-BBE3-4684-9D72-1A5027C835F4}" destId="{F14B8A1A-AD0A-4AAE-AEDC-8BE1BE6A2E8A}" srcOrd="7" destOrd="0" presId="urn:microsoft.com/office/officeart/2005/8/layout/cycle2"/>
    <dgm:cxn modelId="{B1A845D8-22F8-4BE1-9717-1CA3A903C5BF}" type="presParOf" srcId="{F14B8A1A-AD0A-4AAE-AEDC-8BE1BE6A2E8A}" destId="{BA6435A9-FF6C-4E99-9F4D-930E318F9A06}" srcOrd="0" destOrd="0" presId="urn:microsoft.com/office/officeart/2005/8/layout/cycle2"/>
    <dgm:cxn modelId="{59406FF9-4D1A-4BFD-9D12-56CF91AB2107}" type="presParOf" srcId="{1B5C8B79-BBE3-4684-9D72-1A5027C835F4}" destId="{54608DC4-803B-4392-9245-4EA2EE387B82}" srcOrd="8" destOrd="0" presId="urn:microsoft.com/office/officeart/2005/8/layout/cycle2"/>
    <dgm:cxn modelId="{C20B7A01-FFFE-4D2D-A3D2-9EA70C4D8808}" type="presParOf" srcId="{1B5C8B79-BBE3-4684-9D72-1A5027C835F4}" destId="{8A62F936-507F-4723-ACDE-7234053D0B5F}" srcOrd="9" destOrd="0" presId="urn:microsoft.com/office/officeart/2005/8/layout/cycle2"/>
    <dgm:cxn modelId="{6EE84473-E9B0-4DC3-A4BA-E3E7A507B292}" type="presParOf" srcId="{8A62F936-507F-4723-ACDE-7234053D0B5F}" destId="{BB93531B-00FD-4E82-851B-D8C9BE5FE5F8}" srcOrd="0" destOrd="0" presId="urn:microsoft.com/office/officeart/2005/8/layout/cycle2"/>
    <dgm:cxn modelId="{CE915D50-3B4B-49CC-8E8C-8DD3646613D6}" type="presParOf" srcId="{1B5C8B79-BBE3-4684-9D72-1A5027C835F4}" destId="{DF5F26B2-646A-4BBC-96DA-FEF06D41059D}" srcOrd="10" destOrd="0" presId="urn:microsoft.com/office/officeart/2005/8/layout/cycle2"/>
    <dgm:cxn modelId="{5A00AE9D-1172-4359-8AD7-9D656F47C50E}" type="presParOf" srcId="{1B5C8B79-BBE3-4684-9D72-1A5027C835F4}" destId="{BB9167A1-F924-4576-8B90-73CEFC6E710D}" srcOrd="11" destOrd="0" presId="urn:microsoft.com/office/officeart/2005/8/layout/cycle2"/>
    <dgm:cxn modelId="{37747B47-F15B-4447-830B-C0AE8D84E902}" type="presParOf" srcId="{BB9167A1-F924-4576-8B90-73CEFC6E710D}" destId="{ACEE1B6E-3C33-45E7-88A5-063611B467D9}" srcOrd="0" destOrd="0" presId="urn:microsoft.com/office/officeart/2005/8/layout/cycle2"/>
    <dgm:cxn modelId="{C7E5AD9A-7A40-445F-9A50-5F95FE0C73CD}" type="presParOf" srcId="{1B5C8B79-BBE3-4684-9D72-1A5027C835F4}" destId="{F2E12484-1D08-4CAD-9219-03A9A3FF7DE7}" srcOrd="12" destOrd="0" presId="urn:microsoft.com/office/officeart/2005/8/layout/cycle2"/>
    <dgm:cxn modelId="{573C80E8-08F9-465B-AE60-47705A4D9528}" type="presParOf" srcId="{1B5C8B79-BBE3-4684-9D72-1A5027C835F4}" destId="{D2BA7C28-7FC0-41A9-85F0-76EBE7298B9D}" srcOrd="13" destOrd="0" presId="urn:microsoft.com/office/officeart/2005/8/layout/cycle2"/>
    <dgm:cxn modelId="{9ED4C375-0D25-42B0-B6E0-7AC44113EF4F}" type="presParOf" srcId="{D2BA7C28-7FC0-41A9-85F0-76EBE7298B9D}" destId="{B6C91D50-6866-4883-AC83-A0F2EEAFD6F2}"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r>
            <a:rPr lang="uz-Cyrl-UZ" b="1" dirty="0" smtClean="0"/>
            <a:t>Зиғир уруғчилиги. </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dirty="0" smtClean="0"/>
            <a:t>Зиғир уруғчилиги икки босқичда олиб борилади:</a:t>
          </a:r>
          <a:endParaRPr lang="ru-RU" dirty="0">
            <a:solidFill>
              <a:srgbClr val="0033CC"/>
            </a:solidFill>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A4A23690-76F9-4A54-B407-5D6E1B54A2DC}">
      <dgm:prSet/>
      <dgm:spPr/>
      <dgm:t>
        <a:bodyPr/>
        <a:lstStyle/>
        <a:p>
          <a:r>
            <a:rPr lang="uz-Cyrl-UZ" smtClean="0"/>
            <a:t>бирламчи уруғчилик;</a:t>
          </a:r>
          <a:endParaRPr lang="ru-RU"/>
        </a:p>
      </dgm:t>
    </dgm:pt>
    <dgm:pt modelId="{B0CE709B-1902-42E7-A056-0423F26DEC0C}" type="parTrans" cxnId="{AF90DCB2-DCC9-4671-B7BA-1D8476A2BD6E}">
      <dgm:prSet/>
      <dgm:spPr/>
      <dgm:t>
        <a:bodyPr/>
        <a:lstStyle/>
        <a:p>
          <a:endParaRPr lang="ru-RU"/>
        </a:p>
      </dgm:t>
    </dgm:pt>
    <dgm:pt modelId="{E7F3A509-137B-4F54-9347-D94009E578A4}" type="sibTrans" cxnId="{AF90DCB2-DCC9-4671-B7BA-1D8476A2BD6E}">
      <dgm:prSet/>
      <dgm:spPr/>
      <dgm:t>
        <a:bodyPr/>
        <a:lstStyle/>
        <a:p>
          <a:endParaRPr lang="ru-RU"/>
        </a:p>
      </dgm:t>
    </dgm:pt>
    <dgm:pt modelId="{83EF65D6-7202-4CBC-93BD-28518DD3E9B2}">
      <dgm:prSet/>
      <dgm:spPr/>
      <dgm:t>
        <a:bodyPr/>
        <a:lstStyle/>
        <a:p>
          <a:r>
            <a:rPr lang="uz-Cyrl-UZ" smtClean="0"/>
            <a:t>нав уруғчилиги.</a:t>
          </a:r>
          <a:endParaRPr lang="ru-RU"/>
        </a:p>
      </dgm:t>
    </dgm:pt>
    <dgm:pt modelId="{B4235BA2-5C0D-40BA-94C9-5FC277AB955F}" type="parTrans" cxnId="{D3D93BA2-8FAA-43F8-AA55-15668425C15A}">
      <dgm:prSet/>
      <dgm:spPr/>
      <dgm:t>
        <a:bodyPr/>
        <a:lstStyle/>
        <a:p>
          <a:endParaRPr lang="ru-RU"/>
        </a:p>
      </dgm:t>
    </dgm:pt>
    <dgm:pt modelId="{00492696-A865-4B62-9A7F-E1801277637B}" type="sibTrans" cxnId="{D3D93BA2-8FAA-43F8-AA55-15668425C15A}">
      <dgm:prSet/>
      <dgm:spPr/>
      <dgm:t>
        <a:bodyPr/>
        <a:lstStyle/>
        <a:p>
          <a:endParaRPr lang="ru-RU"/>
        </a:p>
      </dgm:t>
    </dgm:pt>
    <dgm:pt modelId="{B68485C9-A405-41EF-A94A-CEA7471D7B28}">
      <dgm:prSet/>
      <dgm:spPr/>
      <dgm:t>
        <a:bodyPr/>
        <a:lstStyle/>
        <a:p>
          <a:r>
            <a:rPr lang="uz-Cyrl-UZ" dirty="0" smtClean="0"/>
            <a:t>Бирламчи уруғчилик нав оргинатори бўлган ташкилот ёки махсус ихтисослашган фермер хўжаликларида нав муаллифлари томонидан қатъий назорат остида олиб орилади ва ҳар бир жараён хужжатлаштирилади. Бунда морфо-биологик хусусиятлари ва хўжалик белгилари бўйича навнинг тавсифига тўла мос келган, касаллик ва ҳашоратлар билан зарарланмаган ўсиликлар танлаб олинади. Танлаш кескинлиги 7-10% ни ташкил этади</a:t>
          </a:r>
          <a:endParaRPr lang="ru-RU" dirty="0"/>
        </a:p>
      </dgm:t>
    </dgm:pt>
    <dgm:pt modelId="{34662C1C-569B-48B2-AA23-6200DA161D29}" type="parTrans" cxnId="{E5EA6ED2-DCE7-4C8C-B267-441384DD972E}">
      <dgm:prSet/>
      <dgm:spPr/>
      <dgm:t>
        <a:bodyPr/>
        <a:lstStyle/>
        <a:p>
          <a:endParaRPr lang="ru-RU"/>
        </a:p>
      </dgm:t>
    </dgm:pt>
    <dgm:pt modelId="{78E1E908-58A8-42C3-8623-3858874EAB8C}" type="sibTrans" cxnId="{E5EA6ED2-DCE7-4C8C-B267-441384DD972E}">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D3D93BA2-8FAA-43F8-AA55-15668425C15A}" srcId="{312B9663-67DD-4BF0-8671-ACD17F5C18E1}" destId="{83EF65D6-7202-4CBC-93BD-28518DD3E9B2}" srcOrd="1" destOrd="0" parTransId="{B4235BA2-5C0D-40BA-94C9-5FC277AB955F}" sibTransId="{00492696-A865-4B62-9A7F-E1801277637B}"/>
    <dgm:cxn modelId="{AF90DCB2-DCC9-4671-B7BA-1D8476A2BD6E}" srcId="{312B9663-67DD-4BF0-8671-ACD17F5C18E1}" destId="{A4A23690-76F9-4A54-B407-5D6E1B54A2DC}" srcOrd="0" destOrd="0" parTransId="{B0CE709B-1902-42E7-A056-0423F26DEC0C}" sibTransId="{E7F3A509-137B-4F54-9347-D94009E578A4}"/>
    <dgm:cxn modelId="{8E18A707-F531-480A-8AEE-5AE11FA81E4F}" type="presOf" srcId="{83EF65D6-7202-4CBC-93BD-28518DD3E9B2}" destId="{3102073A-0B37-4EE7-9FB6-C679253A425E}" srcOrd="0" destOrd="2" presId="urn:microsoft.com/office/officeart/2005/8/layout/vList2"/>
    <dgm:cxn modelId="{9BD3519B-C135-44A0-856B-7894677C78EF}" type="presOf" srcId="{A4A23690-76F9-4A54-B407-5D6E1B54A2DC}" destId="{3102073A-0B37-4EE7-9FB6-C679253A425E}" srcOrd="0" destOrd="1" presId="urn:microsoft.com/office/officeart/2005/8/layout/vList2"/>
    <dgm:cxn modelId="{67D031D5-2BB7-4079-A735-C5393E49D450}" type="presOf" srcId="{8C446D5B-F40C-47A7-AA82-4959E8CB408D}" destId="{E9240949-51E6-49B1-BC58-DA8E36260ED3}" srcOrd="0" destOrd="0"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EA421FC0-753E-46C8-8149-A9F06D02804C}" srcId="{8C446D5B-F40C-47A7-AA82-4959E8CB408D}" destId="{FFE8B254-F748-4EA9-840F-C629F20050FA}" srcOrd="0" destOrd="0" parTransId="{36B549C7-1BC8-48FF-A4CE-37107E184CE2}" sibTransId="{C1BAE326-4E44-44C4-9F2D-DFDB91BE1E74}"/>
    <dgm:cxn modelId="{9D5FF20A-9472-4D59-A221-B471B2C393AB}" type="presOf" srcId="{FFE8B254-F748-4EA9-840F-C629F20050FA}" destId="{494A0A28-AC71-410E-9A09-98494374006B}" srcOrd="0" destOrd="0" presId="urn:microsoft.com/office/officeart/2005/8/layout/vList2"/>
    <dgm:cxn modelId="{16A4CFAC-FFB6-4E9B-A2C3-DFD9ED08C1EB}" type="presOf" srcId="{312B9663-67DD-4BF0-8671-ACD17F5C18E1}" destId="{3102073A-0B37-4EE7-9FB6-C679253A425E}" srcOrd="0" destOrd="0" presId="urn:microsoft.com/office/officeart/2005/8/layout/vList2"/>
    <dgm:cxn modelId="{E5EA6ED2-DCE7-4C8C-B267-441384DD972E}" srcId="{FFE8B254-F748-4EA9-840F-C629F20050FA}" destId="{B68485C9-A405-41EF-A94A-CEA7471D7B28}" srcOrd="1" destOrd="0" parTransId="{34662C1C-569B-48B2-AA23-6200DA161D29}" sibTransId="{78E1E908-58A8-42C3-8623-3858874EAB8C}"/>
    <dgm:cxn modelId="{275F5C75-33F0-4D5C-8FCC-3003CF8F889B}" type="presOf" srcId="{B68485C9-A405-41EF-A94A-CEA7471D7B28}" destId="{3102073A-0B37-4EE7-9FB6-C679253A425E}" srcOrd="0" destOrd="3" presId="urn:microsoft.com/office/officeart/2005/8/layout/vList2"/>
    <dgm:cxn modelId="{830425C8-E4C6-4948-AEFE-F03E4544E6EF}" type="presParOf" srcId="{E9240949-51E6-49B1-BC58-DA8E36260ED3}" destId="{494A0A28-AC71-410E-9A09-98494374006B}" srcOrd="0" destOrd="0" presId="urn:microsoft.com/office/officeart/2005/8/layout/vList2"/>
    <dgm:cxn modelId="{65237BEB-BDDC-4FBD-8990-28E7E942E08C}"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r>
            <a:rPr lang="uz-Cyrl-UZ" b="1" dirty="0" smtClean="0"/>
            <a:t>Зиғир хосилини йигиштириб олиш</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dirty="0" smtClean="0"/>
            <a:t>Ҳосилни йиғиб олиш. Тўлиқ етилганда поялари ва кўсакчалари сарғаяди, уруғи қўнғир ёки қора рангга киради. Шу даврда махсус мосланган дон комбайнларида ўриб-йиғиб олинади. Янчилган уруғлар дон тозалайдиган машиналарда тозаланади, кейин қопларда сақланади. Сақланадиган уруғнинг намлиги 10-12% ошмаслиги керак.</a:t>
          </a:r>
          <a:endParaRPr lang="ru-RU" dirty="0">
            <a:solidFill>
              <a:srgbClr val="0033CC"/>
            </a:solidFill>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DF7ACBC-B690-41E8-82CC-67CE8E3645CD}">
      <dgm:prSet phldrT="[Текст]"/>
      <dgm:spPr/>
      <dgm:t>
        <a:bodyPr/>
        <a:lstStyle/>
        <a:p>
          <a:r>
            <a:rPr lang="uz-Cyrl-UZ" dirty="0" smtClean="0"/>
            <a:t>Фермер хужаликларида юкорида келтирилган агротехник жараёнларга амал килинса лалмикор майдонларнинг хар бир гектаридан 8-10 центнердан ва 30 фоиз мой микдорига эга бўлган зиғир хосилини етиштириш мумкин булади.</a:t>
          </a:r>
          <a:endParaRPr lang="ru-RU" dirty="0"/>
        </a:p>
      </dgm:t>
    </dgm:pt>
    <dgm:pt modelId="{6B5D6210-9429-431E-973F-DD56E6A55AAC}" type="parTrans" cxnId="{7E72C986-1BA7-4618-ABC6-6719AD8FF9F7}">
      <dgm:prSet/>
      <dgm:spPr/>
      <dgm:t>
        <a:bodyPr/>
        <a:lstStyle/>
        <a:p>
          <a:endParaRPr lang="ru-RU"/>
        </a:p>
      </dgm:t>
    </dgm:pt>
    <dgm:pt modelId="{2AC00814-5594-46F7-9B09-C8822776E8CF}" type="sibTrans" cxnId="{7E72C986-1BA7-4618-ABC6-6719AD8FF9F7}">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16EA153A-1E2A-42DC-A35E-3EBA69144BBC}" type="presOf" srcId="{FFE8B254-F748-4EA9-840F-C629F20050FA}" destId="{494A0A28-AC71-410E-9A09-98494374006B}" srcOrd="0" destOrd="0" presId="urn:microsoft.com/office/officeart/2005/8/layout/vList2"/>
    <dgm:cxn modelId="{8803ABC6-31B4-4B4F-B868-1BE457D89584}" type="presOf" srcId="{312B9663-67DD-4BF0-8671-ACD17F5C18E1}" destId="{3102073A-0B37-4EE7-9FB6-C679253A425E}"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3B2BF425-04D1-4CF1-9524-FD38E31D92BB}" type="presOf" srcId="{8C446D5B-F40C-47A7-AA82-4959E8CB408D}" destId="{E9240949-51E6-49B1-BC58-DA8E36260ED3}" srcOrd="0" destOrd="0" presId="urn:microsoft.com/office/officeart/2005/8/layout/vList2"/>
    <dgm:cxn modelId="{7E72C986-1BA7-4618-ABC6-6719AD8FF9F7}" srcId="{312B9663-67DD-4BF0-8671-ACD17F5C18E1}" destId="{EDF7ACBC-B690-41E8-82CC-67CE8E3645CD}" srcOrd="0" destOrd="0" parTransId="{6B5D6210-9429-431E-973F-DD56E6A55AAC}" sibTransId="{2AC00814-5594-46F7-9B09-C8822776E8CF}"/>
    <dgm:cxn modelId="{36030470-DA8A-4815-86FD-F5B5CB82F48D}" type="presOf" srcId="{EDF7ACBC-B690-41E8-82CC-67CE8E3645CD}" destId="{3102073A-0B37-4EE7-9FB6-C679253A425E}" srcOrd="0" destOrd="1" presId="urn:microsoft.com/office/officeart/2005/8/layout/vList2"/>
    <dgm:cxn modelId="{C31D94C3-28B7-4443-A7B2-F27B7F515CF9}" type="presParOf" srcId="{E9240949-51E6-49B1-BC58-DA8E36260ED3}" destId="{494A0A28-AC71-410E-9A09-98494374006B}" srcOrd="0" destOrd="0" presId="urn:microsoft.com/office/officeart/2005/8/layout/vList2"/>
    <dgm:cxn modelId="{7CF8259F-20C5-4AA0-B488-1495E7DAEAC8}"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197BE0-E185-43BF-A996-C3D9E1F297EE}">
      <dsp:nvSpPr>
        <dsp:cNvPr id="0" name=""/>
        <dsp:cNvSpPr/>
      </dsp:nvSpPr>
      <dsp:spPr>
        <a:xfrm>
          <a:off x="5363470" y="1670"/>
          <a:ext cx="1370402" cy="1370402"/>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66725" rtl="0">
            <a:lnSpc>
              <a:spcPct val="90000"/>
            </a:lnSpc>
            <a:spcBef>
              <a:spcPct val="0"/>
            </a:spcBef>
            <a:spcAft>
              <a:spcPct val="35000"/>
            </a:spcAft>
          </a:pPr>
          <a:r>
            <a:rPr lang="uz-Cyrl-UZ" sz="1050" kern="1200" smtClean="0"/>
            <a:t>Ерни кузда экишга тайёрлаш;</a:t>
          </a:r>
          <a:endParaRPr lang="ru-RU" sz="1050" kern="1200"/>
        </a:p>
      </dsp:txBody>
      <dsp:txXfrm>
        <a:off x="5564161" y="202361"/>
        <a:ext cx="969020" cy="969020"/>
      </dsp:txXfrm>
    </dsp:sp>
    <dsp:sp modelId="{1DC72A94-7A66-48B8-9770-F3220F76958C}">
      <dsp:nvSpPr>
        <dsp:cNvPr id="0" name=""/>
        <dsp:cNvSpPr/>
      </dsp:nvSpPr>
      <dsp:spPr>
        <a:xfrm rot="1542857">
          <a:off x="6783885" y="897144"/>
          <a:ext cx="363262" cy="462510"/>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ru-RU" sz="900" kern="1200"/>
        </a:p>
      </dsp:txBody>
      <dsp:txXfrm>
        <a:off x="6789281" y="966004"/>
        <a:ext cx="254283" cy="277506"/>
      </dsp:txXfrm>
    </dsp:sp>
    <dsp:sp modelId="{20C03751-8215-4B72-9243-EA62079DD493}">
      <dsp:nvSpPr>
        <dsp:cNvPr id="0" name=""/>
        <dsp:cNvSpPr/>
      </dsp:nvSpPr>
      <dsp:spPr>
        <a:xfrm>
          <a:off x="7215684" y="893649"/>
          <a:ext cx="1370402" cy="1370402"/>
        </a:xfrm>
        <a:prstGeom prst="ellipse">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66725" rtl="0">
            <a:lnSpc>
              <a:spcPct val="90000"/>
            </a:lnSpc>
            <a:spcBef>
              <a:spcPct val="0"/>
            </a:spcBef>
            <a:spcAft>
              <a:spcPct val="35000"/>
            </a:spcAft>
          </a:pPr>
          <a:r>
            <a:rPr lang="uz-Cyrl-UZ" sz="1050" kern="1200" smtClean="0"/>
            <a:t>Экиш муддати; </a:t>
          </a:r>
          <a:endParaRPr lang="ru-RU" sz="1050" kern="1200"/>
        </a:p>
      </dsp:txBody>
      <dsp:txXfrm>
        <a:off x="7416375" y="1094340"/>
        <a:ext cx="969020" cy="969020"/>
      </dsp:txXfrm>
    </dsp:sp>
    <dsp:sp modelId="{22348A18-A27D-402D-9B99-19282C24648F}">
      <dsp:nvSpPr>
        <dsp:cNvPr id="0" name=""/>
        <dsp:cNvSpPr/>
      </dsp:nvSpPr>
      <dsp:spPr>
        <a:xfrm rot="4628571">
          <a:off x="7945696" y="2339701"/>
          <a:ext cx="363262" cy="462510"/>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ru-RU" sz="900" kern="1200"/>
        </a:p>
      </dsp:txBody>
      <dsp:txXfrm>
        <a:off x="7988060" y="2379080"/>
        <a:ext cx="254283" cy="277506"/>
      </dsp:txXfrm>
    </dsp:sp>
    <dsp:sp modelId="{B21E7618-4EE1-4FEC-8A7A-8DAC942F8C56}">
      <dsp:nvSpPr>
        <dsp:cNvPr id="0" name=""/>
        <dsp:cNvSpPr/>
      </dsp:nvSpPr>
      <dsp:spPr>
        <a:xfrm>
          <a:off x="7673143" y="2897908"/>
          <a:ext cx="1370402" cy="1370402"/>
        </a:xfrm>
        <a:prstGeom prst="ellipse">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66725" rtl="0">
            <a:lnSpc>
              <a:spcPct val="90000"/>
            </a:lnSpc>
            <a:spcBef>
              <a:spcPct val="0"/>
            </a:spcBef>
            <a:spcAft>
              <a:spcPct val="35000"/>
            </a:spcAft>
          </a:pPr>
          <a:r>
            <a:rPr lang="uz-Cyrl-UZ" sz="1050" kern="1200" smtClean="0"/>
            <a:t>Кўчат қалинлиги;</a:t>
          </a:r>
          <a:endParaRPr lang="ru-RU" sz="1050" kern="1200"/>
        </a:p>
      </dsp:txBody>
      <dsp:txXfrm>
        <a:off x="7873834" y="3098599"/>
        <a:ext cx="969020" cy="969020"/>
      </dsp:txXfrm>
    </dsp:sp>
    <dsp:sp modelId="{8A66C341-CB53-4B4C-93FB-F655109C2BB2}">
      <dsp:nvSpPr>
        <dsp:cNvPr id="0" name=""/>
        <dsp:cNvSpPr/>
      </dsp:nvSpPr>
      <dsp:spPr>
        <a:xfrm rot="7714286">
          <a:off x="7542238" y="4147461"/>
          <a:ext cx="363262" cy="462510"/>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ru-RU" sz="900" kern="1200"/>
        </a:p>
      </dsp:txBody>
      <dsp:txXfrm rot="10800000">
        <a:off x="7630701" y="4197361"/>
        <a:ext cx="254283" cy="277506"/>
      </dsp:txXfrm>
    </dsp:sp>
    <dsp:sp modelId="{262F59D4-C981-43D6-A42E-52FD1247041A}">
      <dsp:nvSpPr>
        <dsp:cNvPr id="0" name=""/>
        <dsp:cNvSpPr/>
      </dsp:nvSpPr>
      <dsp:spPr>
        <a:xfrm>
          <a:off x="6391372" y="4505199"/>
          <a:ext cx="1370402" cy="1370402"/>
        </a:xfrm>
        <a:prstGeom prst="ellipse">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66725" rtl="0">
            <a:lnSpc>
              <a:spcPct val="90000"/>
            </a:lnSpc>
            <a:spcBef>
              <a:spcPct val="0"/>
            </a:spcBef>
            <a:spcAft>
              <a:spcPct val="35000"/>
            </a:spcAft>
          </a:pPr>
          <a:r>
            <a:rPr lang="uz-Cyrl-UZ" sz="1050" kern="1200" smtClean="0"/>
            <a:t>Озиқлантириш меъёри;</a:t>
          </a:r>
          <a:endParaRPr lang="ru-RU" sz="1050" kern="1200"/>
        </a:p>
      </dsp:txBody>
      <dsp:txXfrm>
        <a:off x="6592063" y="4705890"/>
        <a:ext cx="969020" cy="969020"/>
      </dsp:txXfrm>
    </dsp:sp>
    <dsp:sp modelId="{F14B8A1A-AD0A-4AAE-AEDC-8BE1BE6A2E8A}">
      <dsp:nvSpPr>
        <dsp:cNvPr id="0" name=""/>
        <dsp:cNvSpPr/>
      </dsp:nvSpPr>
      <dsp:spPr>
        <a:xfrm rot="10800000">
          <a:off x="5877321" y="4959145"/>
          <a:ext cx="363262" cy="462510"/>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ru-RU" sz="900" kern="1200"/>
        </a:p>
      </dsp:txBody>
      <dsp:txXfrm rot="10800000">
        <a:off x="5986300" y="5051647"/>
        <a:ext cx="254283" cy="277506"/>
      </dsp:txXfrm>
    </dsp:sp>
    <dsp:sp modelId="{54608DC4-803B-4392-9245-4EA2EE387B82}">
      <dsp:nvSpPr>
        <dsp:cNvPr id="0" name=""/>
        <dsp:cNvSpPr/>
      </dsp:nvSpPr>
      <dsp:spPr>
        <a:xfrm>
          <a:off x="4335569" y="4505199"/>
          <a:ext cx="1370402" cy="1370402"/>
        </a:xfrm>
        <a:prstGeom prst="ellipse">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66725" rtl="0">
            <a:lnSpc>
              <a:spcPct val="90000"/>
            </a:lnSpc>
            <a:spcBef>
              <a:spcPct val="0"/>
            </a:spcBef>
            <a:spcAft>
              <a:spcPct val="35000"/>
            </a:spcAft>
          </a:pPr>
          <a:r>
            <a:rPr lang="uz-Cyrl-UZ" sz="1050" kern="1200" smtClean="0"/>
            <a:t>Касаллик ва ҳашоратларга қарши кураш чораларини ўз вақтида олиб бориш;</a:t>
          </a:r>
          <a:endParaRPr lang="ru-RU" sz="1050" kern="1200"/>
        </a:p>
      </dsp:txBody>
      <dsp:txXfrm>
        <a:off x="4536260" y="4705890"/>
        <a:ext cx="969020" cy="969020"/>
      </dsp:txXfrm>
    </dsp:sp>
    <dsp:sp modelId="{8A62F936-507F-4723-ACDE-7234053D0B5F}">
      <dsp:nvSpPr>
        <dsp:cNvPr id="0" name=""/>
        <dsp:cNvSpPr/>
      </dsp:nvSpPr>
      <dsp:spPr>
        <a:xfrm rot="13885714">
          <a:off x="4204664" y="4163537"/>
          <a:ext cx="363262" cy="462510"/>
        </a:xfrm>
        <a:prstGeom prst="righ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ru-RU" sz="900" kern="1200"/>
        </a:p>
      </dsp:txBody>
      <dsp:txXfrm rot="10800000">
        <a:off x="4293127" y="4298641"/>
        <a:ext cx="254283" cy="277506"/>
      </dsp:txXfrm>
    </dsp:sp>
    <dsp:sp modelId="{DF5F26B2-646A-4BBC-96DA-FEF06D41059D}">
      <dsp:nvSpPr>
        <dsp:cNvPr id="0" name=""/>
        <dsp:cNvSpPr/>
      </dsp:nvSpPr>
      <dsp:spPr>
        <a:xfrm>
          <a:off x="3053797" y="2897908"/>
          <a:ext cx="1370402" cy="1370402"/>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66725" rtl="0">
            <a:lnSpc>
              <a:spcPct val="90000"/>
            </a:lnSpc>
            <a:spcBef>
              <a:spcPct val="0"/>
            </a:spcBef>
            <a:spcAft>
              <a:spcPct val="35000"/>
            </a:spcAft>
          </a:pPr>
          <a:r>
            <a:rPr lang="uz-Cyrl-UZ" sz="1050" kern="1200" smtClean="0"/>
            <a:t>Уруғлик сифати;</a:t>
          </a:r>
          <a:endParaRPr lang="ru-RU" sz="1050" kern="1200"/>
        </a:p>
      </dsp:txBody>
      <dsp:txXfrm>
        <a:off x="3254488" y="3098599"/>
        <a:ext cx="969020" cy="969020"/>
      </dsp:txXfrm>
    </dsp:sp>
    <dsp:sp modelId="{BB9167A1-F924-4576-8B90-73CEFC6E710D}">
      <dsp:nvSpPr>
        <dsp:cNvPr id="0" name=""/>
        <dsp:cNvSpPr/>
      </dsp:nvSpPr>
      <dsp:spPr>
        <a:xfrm rot="16971429">
          <a:off x="3783809" y="2359747"/>
          <a:ext cx="363262" cy="462510"/>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ru-RU" sz="900" kern="1200"/>
        </a:p>
      </dsp:txBody>
      <dsp:txXfrm>
        <a:off x="3826173" y="2505372"/>
        <a:ext cx="254283" cy="277506"/>
      </dsp:txXfrm>
    </dsp:sp>
    <dsp:sp modelId="{F2E12484-1D08-4CAD-9219-03A9A3FF7DE7}">
      <dsp:nvSpPr>
        <dsp:cNvPr id="0" name=""/>
        <dsp:cNvSpPr/>
      </dsp:nvSpPr>
      <dsp:spPr>
        <a:xfrm>
          <a:off x="3511256" y="893649"/>
          <a:ext cx="1370402" cy="1370402"/>
        </a:xfrm>
        <a:prstGeom prst="ellipse">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66725" rtl="0">
            <a:lnSpc>
              <a:spcPct val="90000"/>
            </a:lnSpc>
            <a:spcBef>
              <a:spcPct val="0"/>
            </a:spcBef>
            <a:spcAft>
              <a:spcPct val="35000"/>
            </a:spcAft>
          </a:pPr>
          <a:r>
            <a:rPr lang="uz-Cyrl-UZ" sz="1050" kern="1200" smtClean="0"/>
            <a:t>Ҳосил йиғим-терими. </a:t>
          </a:r>
          <a:endParaRPr lang="ru-RU" sz="1050" kern="1200"/>
        </a:p>
      </dsp:txBody>
      <dsp:txXfrm>
        <a:off x="3711947" y="1094340"/>
        <a:ext cx="969020" cy="969020"/>
      </dsp:txXfrm>
    </dsp:sp>
    <dsp:sp modelId="{D2BA7C28-7FC0-41A9-85F0-76EBE7298B9D}">
      <dsp:nvSpPr>
        <dsp:cNvPr id="0" name=""/>
        <dsp:cNvSpPr/>
      </dsp:nvSpPr>
      <dsp:spPr>
        <a:xfrm rot="20057143">
          <a:off x="4931671" y="906066"/>
          <a:ext cx="363262" cy="462510"/>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ru-RU" sz="900" kern="1200"/>
        </a:p>
      </dsp:txBody>
      <dsp:txXfrm>
        <a:off x="4937067" y="1022210"/>
        <a:ext cx="254283" cy="27750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19937"/>
          <a:ext cx="9001156" cy="647595"/>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a:lnSpc>
              <a:spcPct val="90000"/>
            </a:lnSpc>
            <a:spcBef>
              <a:spcPct val="0"/>
            </a:spcBef>
            <a:spcAft>
              <a:spcPct val="35000"/>
            </a:spcAft>
          </a:pPr>
          <a:r>
            <a:rPr lang="uz-Cyrl-UZ" sz="2700" b="1" kern="1200" dirty="0" smtClean="0"/>
            <a:t>Зиғир уруғчилиги. </a:t>
          </a:r>
          <a:endParaRPr lang="ru-RU" sz="2700" kern="1200" dirty="0">
            <a:latin typeface="Times New Roman" pitchFamily="18" charset="0"/>
            <a:cs typeface="Times New Roman" pitchFamily="18" charset="0"/>
          </a:endParaRPr>
        </a:p>
      </dsp:txBody>
      <dsp:txXfrm>
        <a:off x="31613" y="51550"/>
        <a:ext cx="8937930" cy="584369"/>
      </dsp:txXfrm>
    </dsp:sp>
    <dsp:sp modelId="{3102073A-0B37-4EE7-9FB6-C679253A425E}">
      <dsp:nvSpPr>
        <dsp:cNvPr id="0" name=""/>
        <dsp:cNvSpPr/>
      </dsp:nvSpPr>
      <dsp:spPr>
        <a:xfrm>
          <a:off x="0" y="667532"/>
          <a:ext cx="9001156" cy="32416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4290" rIns="192024" bIns="34290" numCol="1" spcCol="1270" anchor="t" anchorCtr="0">
          <a:noAutofit/>
        </a:bodyPr>
        <a:lstStyle/>
        <a:p>
          <a:pPr marL="228600" lvl="1" indent="-228600" algn="just" defTabSz="933450">
            <a:lnSpc>
              <a:spcPct val="90000"/>
            </a:lnSpc>
            <a:spcBef>
              <a:spcPct val="0"/>
            </a:spcBef>
            <a:spcAft>
              <a:spcPct val="20000"/>
            </a:spcAft>
            <a:buChar char="••"/>
          </a:pPr>
          <a:r>
            <a:rPr lang="uz-Cyrl-UZ" sz="2100" kern="1200" dirty="0" smtClean="0"/>
            <a:t>Зиғир уруғчилиги икки босқичда олиб борилади:</a:t>
          </a:r>
          <a:endParaRPr lang="ru-RU" sz="2100" kern="1200" dirty="0">
            <a:solidFill>
              <a:srgbClr val="0033CC"/>
            </a:solidFill>
            <a:latin typeface="Times New Roman" pitchFamily="18" charset="0"/>
            <a:cs typeface="Times New Roman" pitchFamily="18" charset="0"/>
          </a:endParaRPr>
        </a:p>
        <a:p>
          <a:pPr marL="457200" lvl="2" indent="-228600" algn="l" defTabSz="933450">
            <a:lnSpc>
              <a:spcPct val="90000"/>
            </a:lnSpc>
            <a:spcBef>
              <a:spcPct val="0"/>
            </a:spcBef>
            <a:spcAft>
              <a:spcPct val="20000"/>
            </a:spcAft>
            <a:buChar char="••"/>
          </a:pPr>
          <a:r>
            <a:rPr lang="uz-Cyrl-UZ" sz="2100" kern="1200" smtClean="0"/>
            <a:t>бирламчи уруғчилик;</a:t>
          </a:r>
          <a:endParaRPr lang="ru-RU" sz="2100" kern="1200"/>
        </a:p>
        <a:p>
          <a:pPr marL="457200" lvl="2" indent="-228600" algn="l" defTabSz="933450">
            <a:lnSpc>
              <a:spcPct val="90000"/>
            </a:lnSpc>
            <a:spcBef>
              <a:spcPct val="0"/>
            </a:spcBef>
            <a:spcAft>
              <a:spcPct val="20000"/>
            </a:spcAft>
            <a:buChar char="••"/>
          </a:pPr>
          <a:r>
            <a:rPr lang="uz-Cyrl-UZ" sz="2100" kern="1200" smtClean="0"/>
            <a:t>нав уруғчилиги.</a:t>
          </a:r>
          <a:endParaRPr lang="ru-RU" sz="2100" kern="1200"/>
        </a:p>
        <a:p>
          <a:pPr marL="228600" lvl="1" indent="-228600" algn="l" defTabSz="933450">
            <a:lnSpc>
              <a:spcPct val="90000"/>
            </a:lnSpc>
            <a:spcBef>
              <a:spcPct val="0"/>
            </a:spcBef>
            <a:spcAft>
              <a:spcPct val="20000"/>
            </a:spcAft>
            <a:buChar char="••"/>
          </a:pPr>
          <a:r>
            <a:rPr lang="uz-Cyrl-UZ" sz="2100" kern="1200" dirty="0" smtClean="0"/>
            <a:t>Бирламчи уруғчилик нав оргинатори бўлган ташкилот ёки махсус ихтисослашган фермер хўжаликларида нав муаллифлари томонидан қатъий назорат остида олиб орилади ва ҳар бир жараён хужжатлаштирилади. Бунда морфо-биологик хусусиятлари ва хўжалик белгилари бўйича навнинг тавсифига тўла мос келган, касаллик ва ҳашоратлар билан зарарланмаган ўсиликлар танлаб олинади. Танлаш кескинлиги 7-10% ни ташкил этади</a:t>
          </a:r>
          <a:endParaRPr lang="ru-RU" sz="2100" kern="1200" dirty="0"/>
        </a:p>
      </dsp:txBody>
      <dsp:txXfrm>
        <a:off x="0" y="667532"/>
        <a:ext cx="9001156" cy="32416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4435"/>
          <a:ext cx="9001156" cy="6786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a:lnSpc>
              <a:spcPct val="90000"/>
            </a:lnSpc>
            <a:spcBef>
              <a:spcPct val="0"/>
            </a:spcBef>
            <a:spcAft>
              <a:spcPct val="35000"/>
            </a:spcAft>
          </a:pPr>
          <a:r>
            <a:rPr lang="uz-Cyrl-UZ" sz="2900" b="1" kern="1200" dirty="0" smtClean="0"/>
            <a:t>Зиғир хосилини йигиштириб олиш</a:t>
          </a:r>
          <a:endParaRPr lang="ru-RU" sz="2900" kern="1200" dirty="0">
            <a:latin typeface="Times New Roman" pitchFamily="18" charset="0"/>
            <a:cs typeface="Times New Roman" pitchFamily="18" charset="0"/>
          </a:endParaRPr>
        </a:p>
      </dsp:txBody>
      <dsp:txXfrm>
        <a:off x="33127" y="37562"/>
        <a:ext cx="8934902" cy="612346"/>
      </dsp:txXfrm>
    </dsp:sp>
    <dsp:sp modelId="{3102073A-0B37-4EE7-9FB6-C679253A425E}">
      <dsp:nvSpPr>
        <dsp:cNvPr id="0" name=""/>
        <dsp:cNvSpPr/>
      </dsp:nvSpPr>
      <dsp:spPr>
        <a:xfrm>
          <a:off x="0" y="683035"/>
          <a:ext cx="9001156" cy="32416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6830" rIns="206248" bIns="36830" numCol="1" spcCol="1270" anchor="t" anchorCtr="0">
          <a:noAutofit/>
        </a:bodyPr>
        <a:lstStyle/>
        <a:p>
          <a:pPr marL="228600" lvl="1" indent="-228600" algn="just" defTabSz="1022350">
            <a:lnSpc>
              <a:spcPct val="90000"/>
            </a:lnSpc>
            <a:spcBef>
              <a:spcPct val="0"/>
            </a:spcBef>
            <a:spcAft>
              <a:spcPct val="20000"/>
            </a:spcAft>
            <a:buChar char="••"/>
          </a:pPr>
          <a:r>
            <a:rPr lang="uz-Cyrl-UZ" sz="2300" kern="1200" dirty="0" smtClean="0"/>
            <a:t>Ҳосилни йиғиб олиш. Тўлиқ етилганда поялари ва кўсакчалари сарғаяди, уруғи қўнғир ёки қора рангга киради. Шу даврда махсус мосланган дон комбайнларида ўриб-йиғиб олинади. Янчилган уруғлар дон тозалайдиган машиналарда тозаланади, кейин қопларда сақланади. Сақланадиган уруғнинг намлиги 10-12% ошмаслиги керак.</a:t>
          </a:r>
          <a:endParaRPr lang="ru-RU" sz="2300" kern="1200" dirty="0">
            <a:solidFill>
              <a:srgbClr val="0033CC"/>
            </a:solidFill>
            <a:latin typeface="Times New Roman" pitchFamily="18" charset="0"/>
            <a:cs typeface="Times New Roman" pitchFamily="18" charset="0"/>
          </a:endParaRPr>
        </a:p>
        <a:p>
          <a:pPr marL="457200" lvl="2" indent="-228600" algn="l" defTabSz="1022350">
            <a:lnSpc>
              <a:spcPct val="90000"/>
            </a:lnSpc>
            <a:spcBef>
              <a:spcPct val="0"/>
            </a:spcBef>
            <a:spcAft>
              <a:spcPct val="20000"/>
            </a:spcAft>
            <a:buChar char="••"/>
          </a:pPr>
          <a:r>
            <a:rPr lang="uz-Cyrl-UZ" sz="2300" kern="1200" dirty="0" smtClean="0"/>
            <a:t>Фермер хужаликларида юкорида келтирилган агротехник жараёнларга амал килинса лалмикор майдонларнинг хар бир гектаридан 8-10 центнердан ва 30 фоиз мой микдорига эга бўлган зиғир хосилини етиштириш мумкин булади.</a:t>
          </a:r>
          <a:endParaRPr lang="ru-RU" sz="2300" kern="1200" dirty="0"/>
        </a:p>
      </dsp:txBody>
      <dsp:txXfrm>
        <a:off x="0" y="683035"/>
        <a:ext cx="9001156" cy="3241619"/>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DF890F8C-CDD3-4DF3-9FEE-36B0773DABFF}" type="datetimeFigureOut">
              <a:rPr lang="ru-RU"/>
              <a:pPr>
                <a:defRPr/>
              </a:pPr>
              <a:t>23.11.2018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2EA6CF77-3EEF-4DA3-BF5C-BC1341BB8BB2}" type="slidenum">
              <a:rPr lang="ru-RU"/>
              <a:pPr>
                <a:defRPr/>
              </a:pPr>
              <a:t>‹#›</a:t>
            </a:fld>
            <a:endParaRPr lang="ru-RU"/>
          </a:p>
        </p:txBody>
      </p:sp>
    </p:spTree>
    <p:extLst>
      <p:ext uri="{BB962C8B-B14F-4D97-AF65-F5344CB8AC3E}">
        <p14:creationId xmlns:p14="http://schemas.microsoft.com/office/powerpoint/2010/main" val="71009981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Образ слайда 1"/>
          <p:cNvSpPr>
            <a:spLocks noGrp="1" noRot="1" noChangeAspect="1" noTextEdit="1"/>
          </p:cNvSpPr>
          <p:nvPr>
            <p:ph type="sldImg"/>
          </p:nvPr>
        </p:nvSpPr>
        <p:spPr bwMode="auto">
          <a:noFill/>
          <a:ln>
            <a:solidFill>
              <a:srgbClr val="000000"/>
            </a:solidFill>
            <a:miter lim="800000"/>
            <a:headEnd/>
            <a:tailEnd/>
          </a:ln>
        </p:spPr>
      </p:sp>
      <p:sp>
        <p:nvSpPr>
          <p:cNvPr id="66563"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ru-RU" smtClean="0"/>
          </a:p>
        </p:txBody>
      </p:sp>
      <p:sp>
        <p:nvSpPr>
          <p:cNvPr id="6656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2CA328B-DDA6-4EBF-B20B-877017A94F8B}" type="slidenum">
              <a:rPr lang="ru-RU" smtClean="0"/>
              <a:pPr/>
              <a:t>1</a:t>
            </a:fld>
            <a:endParaRPr lang="ru-RU" smtClean="0"/>
          </a:p>
        </p:txBody>
      </p:sp>
    </p:spTree>
    <p:extLst>
      <p:ext uri="{BB962C8B-B14F-4D97-AF65-F5344CB8AC3E}">
        <p14:creationId xmlns:p14="http://schemas.microsoft.com/office/powerpoint/2010/main" val="19847178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Образ слайда 1"/>
          <p:cNvSpPr>
            <a:spLocks noGrp="1" noRot="1" noChangeAspect="1" noTextEdit="1"/>
          </p:cNvSpPr>
          <p:nvPr>
            <p:ph type="sldImg"/>
          </p:nvPr>
        </p:nvSpPr>
        <p:spPr bwMode="auto">
          <a:noFill/>
          <a:ln>
            <a:solidFill>
              <a:srgbClr val="000000"/>
            </a:solidFill>
            <a:miter lim="800000"/>
            <a:headEnd/>
            <a:tailEnd/>
          </a:ln>
        </p:spPr>
      </p:sp>
      <p:sp>
        <p:nvSpPr>
          <p:cNvPr id="83971"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83972"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F72F2C8-903D-4BC8-9320-F60BCEA5AB28}" type="slidenum">
              <a:rPr lang="ru-RU" smtClean="0"/>
              <a:pPr/>
              <a:t>3</a:t>
            </a:fld>
            <a:endParaRPr lang="ru-RU" smtClean="0"/>
          </a:p>
        </p:txBody>
      </p:sp>
    </p:spTree>
    <p:extLst>
      <p:ext uri="{BB962C8B-B14F-4D97-AF65-F5344CB8AC3E}">
        <p14:creationId xmlns:p14="http://schemas.microsoft.com/office/powerpoint/2010/main" val="1393319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w="9525">
            <a:noFill/>
            <a:round/>
            <a:headEnd/>
            <a:tailEnd/>
          </a:ln>
        </p:spPr>
        <p:txBody>
          <a:bodyPr/>
          <a:lstStyle/>
          <a:p>
            <a:pPr>
              <a:defRPr/>
            </a:pPr>
            <a:endParaRPr lang="ru-RU"/>
          </a:p>
        </p:txBody>
      </p:sp>
      <p:sp>
        <p:nvSpPr>
          <p:cNvPr id="237570"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r>
              <a:rPr lang="ru-RU"/>
              <a:t>Образец заголовка</a:t>
            </a:r>
          </a:p>
        </p:txBody>
      </p:sp>
      <p:sp>
        <p:nvSpPr>
          <p:cNvPr id="237571"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ru-RU"/>
              <a:t>Образец подзаголовка</a:t>
            </a:r>
          </a:p>
        </p:txBody>
      </p:sp>
      <p:sp>
        <p:nvSpPr>
          <p:cNvPr id="5" name="Rectangle 5"/>
          <p:cNvSpPr>
            <a:spLocks noGrp="1" noChangeArrowheads="1"/>
          </p:cNvSpPr>
          <p:nvPr>
            <p:ph type="ftr" sz="quarter" idx="10"/>
          </p:nvPr>
        </p:nvSpPr>
        <p:spPr/>
        <p:txBody>
          <a:bodyPr/>
          <a:lstStyle>
            <a:lvl1pPr>
              <a:defRPr/>
            </a:lvl1pPr>
          </a:lstStyle>
          <a:p>
            <a:pPr>
              <a:defRPr/>
            </a:pPr>
            <a:endParaRPr lang="ru-RU"/>
          </a:p>
        </p:txBody>
      </p:sp>
      <p:sp>
        <p:nvSpPr>
          <p:cNvPr id="6" name="Rectangle 6"/>
          <p:cNvSpPr>
            <a:spLocks noGrp="1" noChangeArrowheads="1"/>
          </p:cNvSpPr>
          <p:nvPr>
            <p:ph type="sldNum" sz="quarter" idx="11"/>
          </p:nvPr>
        </p:nvSpPr>
        <p:spPr/>
        <p:txBody>
          <a:bodyPr/>
          <a:lstStyle>
            <a:lvl1pPr>
              <a:defRPr/>
            </a:lvl1pPr>
          </a:lstStyle>
          <a:p>
            <a:pPr>
              <a:defRPr/>
            </a:pPr>
            <a:fld id="{30941C55-7F82-4FC4-8E32-59C6B9025961}" type="slidenum">
              <a:rPr lang="ru-RU"/>
              <a:pPr>
                <a:defRPr/>
              </a:pPr>
              <a:t>‹#›</a:t>
            </a:fld>
            <a:endParaRPr lang="ru-RU"/>
          </a:p>
        </p:txBody>
      </p:sp>
      <p:sp>
        <p:nvSpPr>
          <p:cNvPr id="7" name="Rectangle 7"/>
          <p:cNvSpPr>
            <a:spLocks noGrp="1" noChangeArrowheads="1"/>
          </p:cNvSpPr>
          <p:nvPr>
            <p:ph type="dt" sz="quarter" idx="12"/>
          </p:nvPr>
        </p:nvSpPr>
        <p:spPr/>
        <p:txBody>
          <a:bodyPr/>
          <a:lstStyle>
            <a:lvl1pPr>
              <a:defRPr/>
            </a:lvl1pPr>
          </a:lstStyle>
          <a:p>
            <a:pPr>
              <a:defRPr/>
            </a:pPr>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8967484D-BB28-49F1-9C07-4D55076A7BA7}"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C841E11C-4E7B-4790-B5E4-B3C9AF8FA900}"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A62B8C7E-9CDA-4EB7-952A-A3D0FD1F3AE6}"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9F9A5C5E-B702-4C87-8FB0-8335CCC114A9}"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7DCFB406-D484-406F-AD90-0BB660E237CC}"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45FADA51-2F06-4539-876A-F16EE52A2179}"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6ADAE7DC-C844-487A-8CEC-75B0EE94FFF0}"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B44049D3-4A51-4D1E-B036-EBEAFE02DDC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0132CFE3-0C22-4058-820B-9919B0E2EDBE}"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92100"/>
            <a:ext cx="2057400" cy="57277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92100"/>
            <a:ext cx="6019800" cy="57277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3D6B348C-3E4D-4B10-ADE7-D97ACBDDEADF}"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92100"/>
            <a:ext cx="8229600" cy="13843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905000"/>
            <a:ext cx="8229600" cy="4114800"/>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8C8FBD51-E579-4319-ACEF-4C163132B3B9}"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Скругленный прямоугольник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Прямоугольник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ru-RU" smtClean="0"/>
              <a:t>Образец заголовка</a:t>
            </a:r>
            <a:endParaRPr lang="en-US"/>
          </a:p>
        </p:txBody>
      </p:sp>
      <p:sp>
        <p:nvSpPr>
          <p:cNvPr id="11" name="Дата 27"/>
          <p:cNvSpPr>
            <a:spLocks noGrp="1"/>
          </p:cNvSpPr>
          <p:nvPr>
            <p:ph type="dt" sz="half" idx="10"/>
          </p:nvPr>
        </p:nvSpPr>
        <p:spPr/>
        <p:txBody>
          <a:bodyPr/>
          <a:lstStyle>
            <a:lvl1pPr>
              <a:defRPr/>
            </a:lvl1pPr>
          </a:lstStyle>
          <a:p>
            <a:pPr>
              <a:defRPr/>
            </a:pPr>
            <a:endParaRPr lang="ru-RU"/>
          </a:p>
        </p:txBody>
      </p:sp>
      <p:sp>
        <p:nvSpPr>
          <p:cNvPr id="12" name="Нижний колонтитул 16"/>
          <p:cNvSpPr>
            <a:spLocks noGrp="1"/>
          </p:cNvSpPr>
          <p:nvPr>
            <p:ph type="ftr" sz="quarter" idx="11"/>
          </p:nvPr>
        </p:nvSpPr>
        <p:spPr/>
        <p:txBody>
          <a:bodyPr/>
          <a:lstStyle>
            <a:lvl1pPr>
              <a:defRPr/>
            </a:lvl1pPr>
          </a:lstStyle>
          <a:p>
            <a:pPr>
              <a:defRPr/>
            </a:pPr>
            <a:endParaRPr lang="ru-RU"/>
          </a:p>
        </p:txBody>
      </p:sp>
      <p:sp>
        <p:nvSpPr>
          <p:cNvPr id="13" name="Номер слайда 28"/>
          <p:cNvSpPr>
            <a:spLocks noGrp="1"/>
          </p:cNvSpPr>
          <p:nvPr>
            <p:ph type="sldNum" sz="quarter" idx="12"/>
          </p:nvPr>
        </p:nvSpPr>
        <p:spPr/>
        <p:txBody>
          <a:bodyPr/>
          <a:lstStyle>
            <a:lvl1pPr>
              <a:defRPr sz="1400">
                <a:solidFill>
                  <a:srgbClr val="FFFFFF"/>
                </a:solidFill>
              </a:defRPr>
            </a:lvl1pPr>
          </a:lstStyle>
          <a:p>
            <a:pPr>
              <a:defRPr/>
            </a:pPr>
            <a:fld id="{0D176E8B-6106-4A4D-A242-244838DA6B07}"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914400" y="1447800"/>
            <a:ext cx="77724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01AD1C57-DFB7-487B-ACCD-7B5F5A0685B3}"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4" name="Прямоугольник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Скругленный прямоугольник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Прямоугольник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Заголовок 1"/>
          <p:cNvSpPr>
            <a:spLocks noGrp="1"/>
          </p:cNvSpPr>
          <p:nvPr>
            <p:ph type="title"/>
          </p:nvPr>
        </p:nvSpPr>
        <p:spPr>
          <a:xfrm>
            <a:off x="722313" y="952500"/>
            <a:ext cx="7772400" cy="1362075"/>
          </a:xfrm>
        </p:spPr>
        <p:txBody>
          <a:bodyPr/>
          <a:lstStyle>
            <a:lvl1pPr algn="l">
              <a:buNone/>
              <a:defRPr sz="4000" b="0" cap="none"/>
            </a:lvl1pPr>
          </a:lstStyle>
          <a:p>
            <a:r>
              <a:rPr lang="ru-RU" smtClean="0"/>
              <a:t>Образец заголовка</a:t>
            </a:r>
            <a:endParaRPr lang="en-US"/>
          </a:p>
        </p:txBody>
      </p:sp>
      <p:sp>
        <p:nvSpPr>
          <p:cNvPr id="3" name="Текст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9" name="Дата 3"/>
          <p:cNvSpPr>
            <a:spLocks noGrp="1"/>
          </p:cNvSpPr>
          <p:nvPr>
            <p:ph type="dt" sz="half" idx="10"/>
          </p:nvPr>
        </p:nvSpPr>
        <p:spPr/>
        <p:txBody>
          <a:bodyPr/>
          <a:lstStyle>
            <a:lvl1pPr>
              <a:defRPr/>
            </a:lvl1pPr>
          </a:lstStyle>
          <a:p>
            <a:pPr>
              <a:defRPr/>
            </a:pPr>
            <a:endParaRPr lang="ru-RU"/>
          </a:p>
        </p:txBody>
      </p:sp>
      <p:sp>
        <p:nvSpPr>
          <p:cNvPr id="10" name="Нижний колонтитул 4"/>
          <p:cNvSpPr>
            <a:spLocks noGrp="1"/>
          </p:cNvSpPr>
          <p:nvPr>
            <p:ph type="ftr" sz="quarter" idx="11"/>
          </p:nvPr>
        </p:nvSpPr>
        <p:spPr>
          <a:xfrm>
            <a:off x="800100" y="6172200"/>
            <a:ext cx="4000500" cy="457200"/>
          </a:xfrm>
        </p:spPr>
        <p:txBody>
          <a:bodyPr/>
          <a:lstStyle>
            <a:lvl1pPr>
              <a:defRPr/>
            </a:lvl1pPr>
          </a:lstStyle>
          <a:p>
            <a:pPr>
              <a:defRPr/>
            </a:pPr>
            <a:endParaRPr lang="ru-RU"/>
          </a:p>
        </p:txBody>
      </p:sp>
      <p:sp>
        <p:nvSpPr>
          <p:cNvPr id="11" name="Номер слайда 5"/>
          <p:cNvSpPr>
            <a:spLocks noGrp="1"/>
          </p:cNvSpPr>
          <p:nvPr>
            <p:ph type="sldNum" sz="quarter" idx="12"/>
          </p:nvPr>
        </p:nvSpPr>
        <p:spPr>
          <a:xfrm>
            <a:off x="146050" y="6208713"/>
            <a:ext cx="457200" cy="457200"/>
          </a:xfrm>
        </p:spPr>
        <p:txBody>
          <a:bodyPr/>
          <a:lstStyle>
            <a:lvl1pPr>
              <a:defRPr/>
            </a:lvl1pPr>
          </a:lstStyle>
          <a:p>
            <a:pPr>
              <a:defRPr/>
            </a:pPr>
            <a:fld id="{BB29BFF0-DF38-4F67-A74E-4967918A6D8C}" type="slidenum">
              <a:rPr lang="ru-RU"/>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91440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93395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0BD9DE53-A950-4BEA-B0F9-27332E14A874}" type="slidenum">
              <a:rPr lang="ru-RU"/>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1" name="Содержимое 10"/>
          <p:cNvSpPr>
            <a:spLocks noGrp="1"/>
          </p:cNvSpPr>
          <p:nvPr>
            <p:ph sz="half" idx="2"/>
          </p:nvPr>
        </p:nvSpPr>
        <p:spPr>
          <a:xfrm>
            <a:off x="9144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4"/>
          </p:nvPr>
        </p:nvSpPr>
        <p:spPr>
          <a:xfrm>
            <a:off x="49530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13"/>
          <p:cNvSpPr>
            <a:spLocks noGrp="1"/>
          </p:cNvSpPr>
          <p:nvPr>
            <p:ph type="dt" sz="half" idx="10"/>
          </p:nvPr>
        </p:nvSpPr>
        <p:spPr/>
        <p:txBody>
          <a:bodyPr/>
          <a:lstStyle>
            <a:lvl1pPr>
              <a:defRPr/>
            </a:lvl1pPr>
          </a:lstStyle>
          <a:p>
            <a:pPr>
              <a:defRPr/>
            </a:pPr>
            <a:endParaRPr lang="ru-RU"/>
          </a:p>
        </p:txBody>
      </p:sp>
      <p:sp>
        <p:nvSpPr>
          <p:cNvPr id="8" name="Нижний колонтитул 2"/>
          <p:cNvSpPr>
            <a:spLocks noGrp="1"/>
          </p:cNvSpPr>
          <p:nvPr>
            <p:ph type="ftr" sz="quarter" idx="11"/>
          </p:nvPr>
        </p:nvSpPr>
        <p:spPr/>
        <p:txBody>
          <a:bodyPr/>
          <a:lstStyle>
            <a:lvl1pPr>
              <a:defRPr/>
            </a:lvl1pPr>
          </a:lstStyle>
          <a:p>
            <a:pPr>
              <a:defRPr/>
            </a:pPr>
            <a:endParaRPr lang="ru-RU"/>
          </a:p>
        </p:txBody>
      </p:sp>
      <p:sp>
        <p:nvSpPr>
          <p:cNvPr id="9" name="Номер слайда 22"/>
          <p:cNvSpPr>
            <a:spLocks noGrp="1"/>
          </p:cNvSpPr>
          <p:nvPr>
            <p:ph type="sldNum" sz="quarter" idx="12"/>
          </p:nvPr>
        </p:nvSpPr>
        <p:spPr/>
        <p:txBody>
          <a:bodyPr/>
          <a:lstStyle>
            <a:lvl1pPr>
              <a:defRPr/>
            </a:lvl1pPr>
          </a:lstStyle>
          <a:p>
            <a:pPr>
              <a:defRPr/>
            </a:pPr>
            <a:fld id="{9EB15E60-E101-4820-A23C-339964CDB798}" type="slidenum">
              <a:rPr lang="ru-RU"/>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endParaRPr lang="ru-RU"/>
          </a:p>
        </p:txBody>
      </p:sp>
      <p:sp>
        <p:nvSpPr>
          <p:cNvPr id="4" name="Нижний колонтитул 2"/>
          <p:cNvSpPr>
            <a:spLocks noGrp="1"/>
          </p:cNvSpPr>
          <p:nvPr>
            <p:ph type="ftr" sz="quarter" idx="11"/>
          </p:nvPr>
        </p:nvSpPr>
        <p:spPr/>
        <p:txBody>
          <a:bodyPr/>
          <a:lstStyle>
            <a:lvl1pPr>
              <a:defRPr/>
            </a:lvl1pPr>
          </a:lstStyle>
          <a:p>
            <a:pPr>
              <a:defRPr/>
            </a:pPr>
            <a:endParaRPr lang="ru-RU"/>
          </a:p>
        </p:txBody>
      </p:sp>
      <p:sp>
        <p:nvSpPr>
          <p:cNvPr id="5" name="Номер слайда 22"/>
          <p:cNvSpPr>
            <a:spLocks noGrp="1"/>
          </p:cNvSpPr>
          <p:nvPr>
            <p:ph type="sldNum" sz="quarter" idx="12"/>
          </p:nvPr>
        </p:nvSpPr>
        <p:spPr/>
        <p:txBody>
          <a:bodyPr/>
          <a:lstStyle>
            <a:lvl1pPr>
              <a:defRPr/>
            </a:lvl1pPr>
          </a:lstStyle>
          <a:p>
            <a:pPr>
              <a:defRPr/>
            </a:pPr>
            <a:fld id="{4A435D4A-AA38-4881-B439-B6698836FCA3}" type="slidenum">
              <a:rPr lang="ru-RU"/>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22"/>
          <p:cNvSpPr>
            <a:spLocks noGrp="1"/>
          </p:cNvSpPr>
          <p:nvPr>
            <p:ph type="sldNum" sz="quarter" idx="12"/>
          </p:nvPr>
        </p:nvSpPr>
        <p:spPr/>
        <p:txBody>
          <a:bodyPr/>
          <a:lstStyle>
            <a:lvl1pPr>
              <a:defRPr/>
            </a:lvl1pPr>
          </a:lstStyle>
          <a:p>
            <a:pPr>
              <a:defRPr/>
            </a:pPr>
            <a:fld id="{3EBAD77C-A720-4D1D-A761-714BC11C9974}" type="slidenum">
              <a:rPr lang="ru-RU"/>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оугольник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6" name="Скругленный прямоугольник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Заголовок 1"/>
          <p:cNvSpPr>
            <a:spLocks noGrp="1"/>
          </p:cNvSpPr>
          <p:nvPr>
            <p:ph type="title"/>
          </p:nvPr>
        </p:nvSpPr>
        <p:spPr>
          <a:xfrm>
            <a:off x="914400" y="273050"/>
            <a:ext cx="7772400" cy="1143000"/>
          </a:xfrm>
        </p:spPr>
        <p:txBody>
          <a:bodyPr/>
          <a:lstStyle>
            <a:lvl1pPr algn="l">
              <a:buNone/>
              <a:defRPr sz="4000" b="0"/>
            </a:lvl1pPr>
          </a:lstStyle>
          <a:p>
            <a:r>
              <a:rPr lang="ru-RU" smtClean="0"/>
              <a:t>Образец заголовка</a:t>
            </a:r>
            <a:endParaRPr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1" name="Содержимое 10"/>
          <p:cNvSpPr>
            <a:spLocks noGrp="1"/>
          </p:cNvSpPr>
          <p:nvPr>
            <p:ph sz="quarter" idx="1"/>
          </p:nvPr>
        </p:nvSpPr>
        <p:spPr>
          <a:xfrm>
            <a:off x="2971800" y="1600200"/>
            <a:ext cx="57150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4"/>
          <p:cNvSpPr>
            <a:spLocks noGrp="1"/>
          </p:cNvSpPr>
          <p:nvPr>
            <p:ph type="dt" sz="half" idx="10"/>
          </p:nvPr>
        </p:nvSpPr>
        <p:spPr/>
        <p:txBody>
          <a:bodyPr/>
          <a:lstStyle>
            <a:lvl1pPr>
              <a:defRPr/>
            </a:lvl1pPr>
          </a:lstStyle>
          <a:p>
            <a:pPr>
              <a:defRPr/>
            </a:pPr>
            <a:endParaRPr lang="ru-RU"/>
          </a:p>
        </p:txBody>
      </p:sp>
      <p:sp>
        <p:nvSpPr>
          <p:cNvPr id="8" name="Нижний колонтитул 5"/>
          <p:cNvSpPr>
            <a:spLocks noGrp="1"/>
          </p:cNvSpPr>
          <p:nvPr>
            <p:ph type="ftr" sz="quarter" idx="11"/>
          </p:nvPr>
        </p:nvSpPr>
        <p:spPr/>
        <p:txBody>
          <a:bodyPr/>
          <a:lstStyle>
            <a:lvl1pPr>
              <a:defRPr/>
            </a:lvl1pPr>
          </a:lstStyle>
          <a:p>
            <a:pPr>
              <a:defRPr/>
            </a:pPr>
            <a:endParaRPr lang="ru-RU"/>
          </a:p>
        </p:txBody>
      </p:sp>
      <p:sp>
        <p:nvSpPr>
          <p:cNvPr id="9" name="Номер слайда 6"/>
          <p:cNvSpPr>
            <a:spLocks noGrp="1"/>
          </p:cNvSpPr>
          <p:nvPr>
            <p:ph type="sldNum" sz="quarter" idx="12"/>
          </p:nvPr>
        </p:nvSpPr>
        <p:spPr/>
        <p:txBody>
          <a:bodyPr/>
          <a:lstStyle>
            <a:lvl1pPr>
              <a:defRPr/>
            </a:lvl1pPr>
          </a:lstStyle>
          <a:p>
            <a:pPr>
              <a:defRPr/>
            </a:pPr>
            <a:fld id="{FE637BA6-7FB9-47EB-B71A-5D1F7749A9ED}" type="slidenum">
              <a:rPr lang="ru-RU"/>
              <a:pPr>
                <a:defRPr/>
              </a:pPr>
              <a:t>‹#›</a:t>
            </a:fld>
            <a:endParaRPr lang="ru-RU"/>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Прямоугольник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Прямоугольник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lang="ru-RU" smtClean="0"/>
              <a:t>Образец заголовка</a:t>
            </a:r>
            <a:endParaRPr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ru-RU" noProof="0" smtClean="0"/>
              <a:t>Вставка рисунка</a:t>
            </a:r>
            <a:endParaRPr lang="en-US" noProof="0" dirty="0"/>
          </a:p>
        </p:txBody>
      </p:sp>
      <p:sp>
        <p:nvSpPr>
          <p:cNvPr id="8" name="Дата 4"/>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a:xfrm>
            <a:off x="914400" y="6172200"/>
            <a:ext cx="3886200" cy="457200"/>
          </a:xfrm>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146050" y="6208713"/>
            <a:ext cx="457200" cy="457200"/>
          </a:xfrm>
        </p:spPr>
        <p:txBody>
          <a:bodyPr/>
          <a:lstStyle>
            <a:lvl1pPr>
              <a:defRPr/>
            </a:lvl1pPr>
          </a:lstStyle>
          <a:p>
            <a:pPr>
              <a:defRPr/>
            </a:pPr>
            <a:fld id="{7292DEF3-0EDE-4A24-A5C0-287372C373F8}" type="slidenum">
              <a:rPr lang="ru-RU"/>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AB4CF7C3-2E6B-4BAC-8C4C-0C532E27FDC2}" type="slidenum">
              <a:rPr lang="ru-RU"/>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CB6B0AB4-E85A-4E2A-93A2-D60BB83BC693}" type="slidenum">
              <a:rPr lang="ru-RU"/>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Овал 3"/>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5" name="Овал 4"/>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lang="ru-RU" smtClean="0"/>
              <a:t>Образец заголовка</a:t>
            </a:r>
            <a:endParaRPr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6"/>
          <p:cNvSpPr>
            <a:spLocks noGrp="1"/>
          </p:cNvSpPr>
          <p:nvPr>
            <p:ph type="dt" sz="half" idx="10"/>
          </p:nvPr>
        </p:nvSpPr>
        <p:spPr/>
        <p:txBody>
          <a:bodyPr/>
          <a:lstStyle>
            <a:lvl1pPr>
              <a:defRPr/>
            </a:lvl1pPr>
            <a:extLst/>
          </a:lstStyle>
          <a:p>
            <a:pPr>
              <a:defRPr/>
            </a:pPr>
            <a:endParaRPr lang="ru-RU"/>
          </a:p>
        </p:txBody>
      </p:sp>
      <p:sp>
        <p:nvSpPr>
          <p:cNvPr id="7" name="Нижний колонтитул 19"/>
          <p:cNvSpPr>
            <a:spLocks noGrp="1"/>
          </p:cNvSpPr>
          <p:nvPr>
            <p:ph type="ftr" sz="quarter" idx="11"/>
          </p:nvPr>
        </p:nvSpPr>
        <p:spPr/>
        <p:txBody>
          <a:bodyPr/>
          <a:lstStyle>
            <a:lvl1pPr>
              <a:defRPr/>
            </a:lvl1pPr>
            <a:extLst/>
          </a:lstStyle>
          <a:p>
            <a:pPr>
              <a:defRPr/>
            </a:pPr>
            <a:endParaRPr lang="ru-RU"/>
          </a:p>
        </p:txBody>
      </p:sp>
      <p:sp>
        <p:nvSpPr>
          <p:cNvPr id="8" name="Номер слайда 9"/>
          <p:cNvSpPr>
            <a:spLocks noGrp="1"/>
          </p:cNvSpPr>
          <p:nvPr>
            <p:ph type="sldNum" sz="quarter" idx="12"/>
          </p:nvPr>
        </p:nvSpPr>
        <p:spPr/>
        <p:txBody>
          <a:bodyPr/>
          <a:lstStyle>
            <a:lvl1pPr>
              <a:defRPr/>
            </a:lvl1pPr>
            <a:extLst/>
          </a:lstStyle>
          <a:p>
            <a:pPr>
              <a:defRPr/>
            </a:pPr>
            <a:fld id="{CEC648F7-5D80-4C59-B508-FF76713382B8}" type="slidenum">
              <a:rPr lang="ru-RU"/>
              <a:pPr>
                <a:defRPr/>
              </a:pPr>
              <a:t>‹#›</a:t>
            </a:fld>
            <a:endParaRPr lang="ru-RU"/>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1D87C521-3FB6-4769-8A9F-ED17AF0E8EEA}" type="slidenum">
              <a:rPr lang="ru-RU"/>
              <a:pPr>
                <a:defRPr/>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оугольник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Прямоугольник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Овал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7" name="Овал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ru-RU" smtClean="0"/>
              <a:t>Образец заголовка</a:t>
            </a:r>
            <a:endParaRPr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8" name="Дата 3"/>
          <p:cNvSpPr>
            <a:spLocks noGrp="1"/>
          </p:cNvSpPr>
          <p:nvPr>
            <p:ph type="dt" sz="half" idx="10"/>
          </p:nvPr>
        </p:nvSpPr>
        <p:spPr/>
        <p:txBody>
          <a:bodyPr/>
          <a:lstStyle>
            <a:lvl1pPr>
              <a:defRPr/>
            </a:lvl1pPr>
            <a:extLst/>
          </a:lstStyle>
          <a:p>
            <a:pPr>
              <a:defRPr/>
            </a:pPr>
            <a:endParaRPr lang="ru-RU"/>
          </a:p>
        </p:txBody>
      </p:sp>
      <p:sp>
        <p:nvSpPr>
          <p:cNvPr id="9" name="Нижний колонтитул 4"/>
          <p:cNvSpPr>
            <a:spLocks noGrp="1"/>
          </p:cNvSpPr>
          <p:nvPr>
            <p:ph type="ftr" sz="quarter" idx="11"/>
          </p:nvPr>
        </p:nvSpPr>
        <p:spPr/>
        <p:txBody>
          <a:bodyPr/>
          <a:lstStyle>
            <a:lvl1pPr>
              <a:defRPr/>
            </a:lvl1pPr>
            <a:extLst/>
          </a:lstStyle>
          <a:p>
            <a:pPr>
              <a:defRPr/>
            </a:pPr>
            <a:endParaRPr lang="ru-RU"/>
          </a:p>
        </p:txBody>
      </p:sp>
      <p:sp>
        <p:nvSpPr>
          <p:cNvPr id="10" name="Номер слайда 5"/>
          <p:cNvSpPr>
            <a:spLocks noGrp="1"/>
          </p:cNvSpPr>
          <p:nvPr>
            <p:ph type="sldNum" sz="quarter" idx="12"/>
          </p:nvPr>
        </p:nvSpPr>
        <p:spPr/>
        <p:txBody>
          <a:bodyPr/>
          <a:lstStyle>
            <a:lvl1pPr>
              <a:defRPr/>
            </a:lvl1pPr>
            <a:extLst/>
          </a:lstStyle>
          <a:p>
            <a:pPr>
              <a:defRPr/>
            </a:pPr>
            <a:fld id="{4B462DEC-3469-4AAF-BA94-5332D4A2321A}" type="slidenum">
              <a:rPr lang="ru-RU"/>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3"/>
          <p:cNvSpPr>
            <a:spLocks noGrp="1"/>
          </p:cNvSpPr>
          <p:nvPr>
            <p:ph type="dt" sz="half" idx="10"/>
          </p:nvPr>
        </p:nvSpPr>
        <p:spPr/>
        <p:txBody>
          <a:bodyPr/>
          <a:lstStyle>
            <a:lvl1pPr>
              <a:defRPr/>
            </a:lvl1pPr>
          </a:lstStyle>
          <a:p>
            <a:pPr>
              <a:defRPr/>
            </a:pPr>
            <a:endParaRPr lang="ru-RU"/>
          </a:p>
        </p:txBody>
      </p:sp>
      <p:sp>
        <p:nvSpPr>
          <p:cNvPr id="6" name="Нижний колонтитул 9"/>
          <p:cNvSpPr>
            <a:spLocks noGrp="1"/>
          </p:cNvSpPr>
          <p:nvPr>
            <p:ph type="ftr" sz="quarter" idx="11"/>
          </p:nvPr>
        </p:nvSpPr>
        <p:spPr/>
        <p:txBody>
          <a:bodyPr/>
          <a:lstStyle>
            <a:lvl1pPr>
              <a:defRPr/>
            </a:lvl1pPr>
          </a:lstStyle>
          <a:p>
            <a:pPr>
              <a:defRPr/>
            </a:pPr>
            <a:endParaRPr lang="ru-RU"/>
          </a:p>
        </p:txBody>
      </p:sp>
      <p:sp>
        <p:nvSpPr>
          <p:cNvPr id="7" name="Номер слайда 21"/>
          <p:cNvSpPr>
            <a:spLocks noGrp="1"/>
          </p:cNvSpPr>
          <p:nvPr>
            <p:ph type="sldNum" sz="quarter" idx="12"/>
          </p:nvPr>
        </p:nvSpPr>
        <p:spPr/>
        <p:txBody>
          <a:bodyPr/>
          <a:lstStyle>
            <a:lvl1pPr>
              <a:defRPr/>
            </a:lvl1pPr>
          </a:lstStyle>
          <a:p>
            <a:pPr>
              <a:defRPr/>
            </a:pPr>
            <a:fld id="{17115140-27DE-407F-A2BB-CB18002C39B6}" type="slidenum">
              <a:rPr lang="ru-RU"/>
              <a:pPr>
                <a:defRPr/>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lstStyle>
            <a:lvl1pPr algn="ctr">
              <a:defRPr sz="4500" b="1" cap="none" baseline="0"/>
            </a:lvl1pPr>
            <a:extLst/>
          </a:lstStyle>
          <a:p>
            <a:r>
              <a:rPr lang="ru-RU" smtClean="0"/>
              <a:t>Образец заголовка</a:t>
            </a:r>
            <a:endParaRPr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vl1pPr>
            <a:extLst/>
          </a:lstStyle>
          <a:p>
            <a:pPr>
              <a:defRPr/>
            </a:pPr>
            <a:endParaRPr lang="ru-RU"/>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extLst/>
          </a:lstStyle>
          <a:p>
            <a:pPr>
              <a:defRPr/>
            </a:pPr>
            <a:fld id="{47F13DF2-FBB0-4BDA-A7A2-F3391484F47D}" type="slidenum">
              <a:rPr lang="ru-RU"/>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p>
            <a:r>
              <a:rPr lang="ru-RU" smtClean="0"/>
              <a:t>Образец заголовка</a:t>
            </a:r>
            <a:endParaRPr lang="en-US"/>
          </a:p>
        </p:txBody>
      </p:sp>
      <p:sp>
        <p:nvSpPr>
          <p:cNvPr id="3" name="Дата 23"/>
          <p:cNvSpPr>
            <a:spLocks noGrp="1"/>
          </p:cNvSpPr>
          <p:nvPr>
            <p:ph type="dt" sz="half" idx="10"/>
          </p:nvPr>
        </p:nvSpPr>
        <p:spPr/>
        <p:txBody>
          <a:bodyPr/>
          <a:lstStyle>
            <a:lvl1pPr>
              <a:defRPr/>
            </a:lvl1pPr>
          </a:lstStyle>
          <a:p>
            <a:pPr>
              <a:defRPr/>
            </a:pPr>
            <a:endParaRPr lang="ru-RU"/>
          </a:p>
        </p:txBody>
      </p:sp>
      <p:sp>
        <p:nvSpPr>
          <p:cNvPr id="4" name="Нижний колонтитул 9"/>
          <p:cNvSpPr>
            <a:spLocks noGrp="1"/>
          </p:cNvSpPr>
          <p:nvPr>
            <p:ph type="ftr" sz="quarter" idx="11"/>
          </p:nvPr>
        </p:nvSpPr>
        <p:spPr/>
        <p:txBody>
          <a:bodyPr/>
          <a:lstStyle>
            <a:lvl1pPr>
              <a:defRPr/>
            </a:lvl1pPr>
          </a:lstStyle>
          <a:p>
            <a:pPr>
              <a:defRPr/>
            </a:pPr>
            <a:endParaRPr lang="ru-RU"/>
          </a:p>
        </p:txBody>
      </p:sp>
      <p:sp>
        <p:nvSpPr>
          <p:cNvPr id="5" name="Номер слайда 21"/>
          <p:cNvSpPr>
            <a:spLocks noGrp="1"/>
          </p:cNvSpPr>
          <p:nvPr>
            <p:ph type="sldNum" sz="quarter" idx="12"/>
          </p:nvPr>
        </p:nvSpPr>
        <p:spPr/>
        <p:txBody>
          <a:bodyPr/>
          <a:lstStyle>
            <a:lvl1pPr>
              <a:defRPr/>
            </a:lvl1pPr>
          </a:lstStyle>
          <a:p>
            <a:pPr>
              <a:defRPr/>
            </a:pPr>
            <a:fld id="{5293E512-A46F-48CB-8838-CC8996D5402A}" type="slidenum">
              <a:rPr lang="ru-RU"/>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Прямоугольник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 name="Прямоугольник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4" name="Дата 1"/>
          <p:cNvSpPr>
            <a:spLocks noGrp="1"/>
          </p:cNvSpPr>
          <p:nvPr>
            <p:ph type="dt" sz="half" idx="10"/>
          </p:nvPr>
        </p:nvSpPr>
        <p:spPr/>
        <p:txBody>
          <a:bodyPr/>
          <a:lstStyle>
            <a:lvl1pPr>
              <a:defRPr/>
            </a:lvl1pPr>
            <a:extLst/>
          </a:lstStyle>
          <a:p>
            <a:pPr>
              <a:defRPr/>
            </a:pPr>
            <a:endParaRPr lang="ru-RU"/>
          </a:p>
        </p:txBody>
      </p:sp>
      <p:sp>
        <p:nvSpPr>
          <p:cNvPr id="5" name="Нижний колонтитул 2"/>
          <p:cNvSpPr>
            <a:spLocks noGrp="1"/>
          </p:cNvSpPr>
          <p:nvPr>
            <p:ph type="ftr" sz="quarter" idx="11"/>
          </p:nvPr>
        </p:nvSpPr>
        <p:spPr/>
        <p:txBody>
          <a:bodyPr/>
          <a:lstStyle>
            <a:lvl1pPr>
              <a:defRPr/>
            </a:lvl1pPr>
            <a:extLst/>
          </a:lstStyle>
          <a:p>
            <a:pPr>
              <a:defRPr/>
            </a:pPr>
            <a:endParaRPr lang="ru-RU"/>
          </a:p>
        </p:txBody>
      </p:sp>
      <p:sp>
        <p:nvSpPr>
          <p:cNvPr id="6" name="Номер слайда 3"/>
          <p:cNvSpPr>
            <a:spLocks noGrp="1"/>
          </p:cNvSpPr>
          <p:nvPr>
            <p:ph type="sldNum" sz="quarter" idx="12"/>
          </p:nvPr>
        </p:nvSpPr>
        <p:spPr/>
        <p:txBody>
          <a:bodyPr/>
          <a:lstStyle>
            <a:lvl1pPr>
              <a:defRPr/>
            </a:lvl1pPr>
            <a:extLst/>
          </a:lstStyle>
          <a:p>
            <a:pPr>
              <a:defRPr/>
            </a:pPr>
            <a:fld id="{3316799D-4A0B-468E-B0D5-18B70DEBE0F9}"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ru-RU" smtClean="0"/>
              <a:t>Образец заголовка</a:t>
            </a:r>
            <a:endParaRPr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extLst/>
          </a:lstStyle>
          <a:p>
            <a:pPr>
              <a:defRPr/>
            </a:pPr>
            <a:endParaRPr lang="ru-RU"/>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89F5800B-1E18-4750-8F03-9949D647F64D}" type="slidenum">
              <a:rPr lang="ru-RU"/>
              <a:pPr>
                <a:defRPr/>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p>
            <a:pPr indent="-283464">
              <a:lnSpc>
                <a:spcPts val="3000"/>
              </a:lnSpc>
              <a:spcBef>
                <a:spcPts val="600"/>
              </a:spcBef>
              <a:buClr>
                <a:schemeClr val="accent1"/>
              </a:buClr>
              <a:buSzPct val="80000"/>
              <a:buFont typeface="Wingdings 2"/>
              <a:buNone/>
              <a:defRPr/>
            </a:pPr>
            <a:endParaRPr lang="en-US" sz="3200">
              <a:latin typeface="+mn-lt"/>
            </a:endParaRPr>
          </a:p>
        </p:txBody>
      </p:sp>
      <p:sp>
        <p:nvSpPr>
          <p:cNvPr id="6" name="Блок-схема: процесс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Блок-схема: процесс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p>
        </p:txBody>
      </p:sp>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ru-RU" smtClean="0"/>
              <a:t>Образец заголовка</a:t>
            </a:r>
            <a:endParaRPr lang="en-US"/>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8" name="Дата 4"/>
          <p:cNvSpPr>
            <a:spLocks noGrp="1"/>
          </p:cNvSpPr>
          <p:nvPr>
            <p:ph type="dt" sz="half" idx="10"/>
          </p:nvPr>
        </p:nvSpPr>
        <p:spPr/>
        <p:txBody>
          <a:bodyPr/>
          <a:lstStyle>
            <a:lvl1pPr>
              <a:defRPr/>
            </a:lvl1pPr>
            <a:extLst/>
          </a:lstStyle>
          <a:p>
            <a:pPr>
              <a:defRPr/>
            </a:pPr>
            <a:endParaRPr lang="ru-RU"/>
          </a:p>
        </p:txBody>
      </p:sp>
      <p:sp>
        <p:nvSpPr>
          <p:cNvPr id="9" name="Нижний колонтитул 5"/>
          <p:cNvSpPr>
            <a:spLocks noGrp="1"/>
          </p:cNvSpPr>
          <p:nvPr>
            <p:ph type="ftr" sz="quarter" idx="11"/>
          </p:nvPr>
        </p:nvSpPr>
        <p:spPr/>
        <p:txBody>
          <a:bodyPr/>
          <a:lstStyle>
            <a:lvl1pPr>
              <a:defRPr/>
            </a:lvl1pPr>
            <a:extLst/>
          </a:lstStyle>
          <a:p>
            <a:pPr>
              <a:defRPr/>
            </a:pPr>
            <a:endParaRPr lang="ru-RU"/>
          </a:p>
        </p:txBody>
      </p:sp>
      <p:sp>
        <p:nvSpPr>
          <p:cNvPr id="10" name="Номер слайда 6"/>
          <p:cNvSpPr>
            <a:spLocks noGrp="1"/>
          </p:cNvSpPr>
          <p:nvPr>
            <p:ph type="sldNum" sz="quarter" idx="12"/>
          </p:nvPr>
        </p:nvSpPr>
        <p:spPr/>
        <p:txBody>
          <a:bodyPr/>
          <a:lstStyle>
            <a:lvl1pPr>
              <a:defRPr/>
            </a:lvl1pPr>
            <a:extLst/>
          </a:lstStyle>
          <a:p>
            <a:pPr>
              <a:defRPr/>
            </a:pPr>
            <a:fld id="{F24FAB9E-9F14-4FCA-B9BA-A9100D5FE97C}" type="slidenum">
              <a:rPr lang="ru-RU"/>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4045AD10-6908-4D61-9994-C13BEBDCA9E1}" type="slidenum">
              <a:rPr lang="ru-RU"/>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60641494-06B7-4ACF-AF42-B07657E710BA}" type="slidenum">
              <a:rPr lang="ru-RU"/>
              <a:pPr>
                <a:defRPr/>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192771C-A03D-4399-8509-8D92DAA3F8A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Line 7"/>
          <p:cNvSpPr>
            <a:spLocks noChangeShapeType="1"/>
          </p:cNvSpPr>
          <p:nvPr/>
        </p:nvSpPr>
        <p:spPr bwMode="auto">
          <a:xfrm>
            <a:off x="1905000" y="1219200"/>
            <a:ext cx="0" cy="2057400"/>
          </a:xfrm>
          <a:prstGeom prst="line">
            <a:avLst/>
          </a:prstGeom>
          <a:noFill/>
          <a:ln w="34925">
            <a:solidFill>
              <a:schemeClr val="tx2"/>
            </a:solidFill>
            <a:round/>
            <a:headEnd/>
            <a:tailEnd/>
          </a:ln>
        </p:spPr>
        <p:txBody>
          <a:bodyPr/>
          <a:lstStyle/>
          <a:p>
            <a:pPr>
              <a:defRPr/>
            </a:pPr>
            <a:endParaRPr lang="ru-RU">
              <a:solidFill>
                <a:srgbClr val="336666"/>
              </a:solidFill>
              <a:latin typeface="Arial" pitchFamily="34" charset="0"/>
            </a:endParaRPr>
          </a:p>
        </p:txBody>
      </p:sp>
      <p:sp>
        <p:nvSpPr>
          <p:cNvPr id="5" name="Oval 8"/>
          <p:cNvSpPr>
            <a:spLocks noChangeArrowheads="1"/>
          </p:cNvSpPr>
          <p:nvPr/>
        </p:nvSpPr>
        <p:spPr bwMode="auto">
          <a:xfrm>
            <a:off x="163513" y="2103438"/>
            <a:ext cx="347662" cy="347662"/>
          </a:xfrm>
          <a:prstGeom prst="ellipse">
            <a:avLst/>
          </a:prstGeom>
          <a:solidFill>
            <a:schemeClr val="tx1"/>
          </a:solidFill>
          <a:ln w="9525">
            <a:noFill/>
            <a:round/>
            <a:headEnd/>
            <a:tailEnd/>
          </a:ln>
        </p:spPr>
        <p:txBody>
          <a:bodyPr wrap="none" anchor="ctr"/>
          <a:lstStyle/>
          <a:p>
            <a:pPr algn="ctr">
              <a:defRPr/>
            </a:pPr>
            <a:endParaRPr lang="ru-RU" sz="2400">
              <a:solidFill>
                <a:srgbClr val="336666"/>
              </a:solidFill>
              <a:latin typeface="Times New Roman" pitchFamily="18" charset="0"/>
            </a:endParaRPr>
          </a:p>
        </p:txBody>
      </p:sp>
      <p:sp>
        <p:nvSpPr>
          <p:cNvPr id="6" name="Oval 9"/>
          <p:cNvSpPr>
            <a:spLocks noChangeArrowheads="1"/>
          </p:cNvSpPr>
          <p:nvPr/>
        </p:nvSpPr>
        <p:spPr bwMode="auto">
          <a:xfrm>
            <a:off x="739775" y="2105025"/>
            <a:ext cx="349250" cy="347663"/>
          </a:xfrm>
          <a:prstGeom prst="ellipse">
            <a:avLst/>
          </a:prstGeom>
          <a:solidFill>
            <a:schemeClr val="accent1"/>
          </a:solidFill>
          <a:ln w="9525">
            <a:noFill/>
            <a:round/>
            <a:headEnd/>
            <a:tailEnd/>
          </a:ln>
        </p:spPr>
        <p:txBody>
          <a:bodyPr wrap="none" anchor="ctr"/>
          <a:lstStyle/>
          <a:p>
            <a:pPr algn="ctr">
              <a:defRPr/>
            </a:pPr>
            <a:endParaRPr lang="ru-RU" sz="2400">
              <a:solidFill>
                <a:srgbClr val="336666"/>
              </a:solidFill>
              <a:latin typeface="Times New Roman" pitchFamily="18" charset="0"/>
            </a:endParaRPr>
          </a:p>
        </p:txBody>
      </p:sp>
      <p:sp>
        <p:nvSpPr>
          <p:cNvPr id="7" name="Oval 10"/>
          <p:cNvSpPr>
            <a:spLocks noChangeArrowheads="1"/>
          </p:cNvSpPr>
          <p:nvPr/>
        </p:nvSpPr>
        <p:spPr bwMode="auto">
          <a:xfrm>
            <a:off x="1317625" y="2105025"/>
            <a:ext cx="347663" cy="347663"/>
          </a:xfrm>
          <a:prstGeom prst="ellipse">
            <a:avLst/>
          </a:prstGeom>
          <a:solidFill>
            <a:schemeClr val="accent2"/>
          </a:solidFill>
          <a:ln w="9525">
            <a:noFill/>
            <a:round/>
            <a:headEnd/>
            <a:tailEnd/>
          </a:ln>
        </p:spPr>
        <p:txBody>
          <a:bodyPr wrap="none" anchor="ctr"/>
          <a:lstStyle/>
          <a:p>
            <a:pPr algn="ctr">
              <a:defRPr/>
            </a:pPr>
            <a:endParaRPr lang="ru-RU" sz="2400">
              <a:solidFill>
                <a:srgbClr val="336666"/>
              </a:solidFill>
              <a:latin typeface="Times New Roman" pitchFamily="18" charset="0"/>
            </a:endParaRPr>
          </a:p>
        </p:txBody>
      </p:sp>
      <p:sp>
        <p:nvSpPr>
          <p:cNvPr id="143362" name="Rectangle 2"/>
          <p:cNvSpPr>
            <a:spLocks noGrp="1" noChangeArrowheads="1"/>
          </p:cNvSpPr>
          <p:nvPr>
            <p:ph type="ctrTitle"/>
          </p:nvPr>
        </p:nvSpPr>
        <p:spPr>
          <a:xfrm>
            <a:off x="2133600" y="1371600"/>
            <a:ext cx="6477000" cy="1752600"/>
          </a:xfrm>
        </p:spPr>
        <p:txBody>
          <a:bodyPr/>
          <a:lstStyle>
            <a:lvl1pPr>
              <a:defRPr sz="5400"/>
            </a:lvl1pPr>
          </a:lstStyle>
          <a:p>
            <a:r>
              <a:rPr lang="ru-RU"/>
              <a:t>Образец заголовка</a:t>
            </a:r>
          </a:p>
        </p:txBody>
      </p:sp>
      <p:sp>
        <p:nvSpPr>
          <p:cNvPr id="143363" name="Rectangle 3"/>
          <p:cNvSpPr>
            <a:spLocks noGrp="1" noChangeArrowheads="1"/>
          </p:cNvSpPr>
          <p:nvPr>
            <p:ph type="subTitle" idx="1"/>
          </p:nvPr>
        </p:nvSpPr>
        <p:spPr>
          <a:xfrm>
            <a:off x="2133600" y="3733800"/>
            <a:ext cx="6477000" cy="1981200"/>
          </a:xfrm>
        </p:spPr>
        <p:txBody>
          <a:bodyPr/>
          <a:lstStyle>
            <a:lvl1pPr marL="0" indent="0">
              <a:buFont typeface="Wingdings" pitchFamily="2" charset="2"/>
              <a:buNone/>
              <a:defRPr/>
            </a:lvl1pPr>
          </a:lstStyle>
          <a:p>
            <a:r>
              <a:rPr lang="ru-RU"/>
              <a:t>Образец подзаголовка</a:t>
            </a:r>
          </a:p>
        </p:txBody>
      </p:sp>
      <p:sp>
        <p:nvSpPr>
          <p:cNvPr id="8" name="Rectangle 4"/>
          <p:cNvSpPr>
            <a:spLocks noGrp="1" noChangeArrowheads="1"/>
          </p:cNvSpPr>
          <p:nvPr>
            <p:ph type="dt" sz="half" idx="10"/>
          </p:nvPr>
        </p:nvSpPr>
        <p:spPr>
          <a:xfrm>
            <a:off x="7086600" y="6248400"/>
            <a:ext cx="1524000" cy="457200"/>
          </a:xfrm>
        </p:spPr>
        <p:txBody>
          <a:bodyPr/>
          <a:lstStyle>
            <a:lvl1pPr>
              <a:defRPr/>
            </a:lvl1pPr>
          </a:lstStyle>
          <a:p>
            <a:pPr>
              <a:defRPr/>
            </a:pPr>
            <a:endParaRPr lang="ru-RU">
              <a:solidFill>
                <a:srgbClr val="336666"/>
              </a:solidFill>
            </a:endParaRPr>
          </a:p>
        </p:txBody>
      </p:sp>
      <p:sp>
        <p:nvSpPr>
          <p:cNvPr id="9" name="Rectangle 5"/>
          <p:cNvSpPr>
            <a:spLocks noGrp="1" noChangeArrowheads="1"/>
          </p:cNvSpPr>
          <p:nvPr>
            <p:ph type="ftr" sz="quarter" idx="11"/>
          </p:nvPr>
        </p:nvSpPr>
        <p:spPr>
          <a:xfrm>
            <a:off x="3810000" y="6248400"/>
            <a:ext cx="2895600" cy="457200"/>
          </a:xfrm>
        </p:spPr>
        <p:txBody>
          <a:bodyPr/>
          <a:lstStyle>
            <a:lvl1pPr>
              <a:defRPr/>
            </a:lvl1pPr>
          </a:lstStyle>
          <a:p>
            <a:pPr>
              <a:defRPr/>
            </a:pPr>
            <a:endParaRPr lang="ru-RU">
              <a:solidFill>
                <a:srgbClr val="336666"/>
              </a:solidFill>
            </a:endParaRPr>
          </a:p>
        </p:txBody>
      </p:sp>
      <p:sp>
        <p:nvSpPr>
          <p:cNvPr id="10" name="Rectangle 6"/>
          <p:cNvSpPr>
            <a:spLocks noGrp="1" noChangeArrowheads="1"/>
          </p:cNvSpPr>
          <p:nvPr>
            <p:ph type="sldNum" sz="quarter" idx="12"/>
          </p:nvPr>
        </p:nvSpPr>
        <p:spPr>
          <a:xfrm>
            <a:off x="2209800" y="6248400"/>
            <a:ext cx="1219200" cy="457200"/>
          </a:xfrm>
        </p:spPr>
        <p:txBody>
          <a:bodyPr/>
          <a:lstStyle>
            <a:lvl1pPr>
              <a:defRPr/>
            </a:lvl1pPr>
          </a:lstStyle>
          <a:p>
            <a:pPr>
              <a:defRPr/>
            </a:pPr>
            <a:fld id="{BFD6EB61-41AB-4390-996E-21B86C9F0D1F}"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2004589048"/>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4204F58-43B7-42BB-B14E-229265479B67}"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970496042"/>
      </p:ext>
    </p:extLst>
  </p:cSld>
  <p:clrMapOvr>
    <a:masterClrMapping/>
  </p:clrMapOvr>
  <p:timing>
    <p:tnLst>
      <p:par>
        <p:cTn id="1" dur="indefinite" restart="never" nodeType="tmRoot"/>
      </p:par>
    </p:tn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79EEB4A-3CDC-466F-9A7E-FD929FE1E49A}"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263805031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1524000" y="1905000"/>
            <a:ext cx="3429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5105400" y="1905000"/>
            <a:ext cx="3429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1C931D5-36E3-4072-939B-4F013E66293B}"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795529436"/>
      </p:ext>
    </p:extLst>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5B1518A7-BF25-49FA-9228-A3708E78794E}"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392725780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FF80396D-CF3E-4502-9558-5751D3BF7773}"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352981131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150B079F-D966-4F03-B498-2CF137CBC780}"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575488096"/>
      </p:ext>
    </p:extLst>
  </p:cSld>
  <p:clrMapOvr>
    <a:masterClrMapping/>
  </p:clrMapOvr>
  <p:timing>
    <p:tnLst>
      <p:par>
        <p:cTn id="1" dur="indefinite" restart="never" nodeType="tmRoot"/>
      </p:par>
    </p:tn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581058D-7A57-4C24-8B53-A6962B4775C1}"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198423948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E6C7E7A-2E0E-4011-855B-B55BC5F32459}"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44272750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1861A46-DDBE-4BBB-A6B9-DE90DCCDB488}"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250952111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90500"/>
            <a:ext cx="1752600" cy="58293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1524000" y="190500"/>
            <a:ext cx="5105400" cy="58293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DFAE74B-6F69-44B3-A0BA-F944C4F12D27}"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399799380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1524000" y="190500"/>
            <a:ext cx="7010400" cy="58293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solidFill>
                <a:srgbClr val="336666"/>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ru-RU">
              <a:solidFill>
                <a:srgbClr val="336666"/>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013C5C24-DB4B-4836-8E90-230EC5BF0F49}"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832525811"/>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0938" y="214313"/>
            <a:ext cx="7793037" cy="1462087"/>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1182688" y="2017713"/>
            <a:ext cx="38100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5145088" y="2017713"/>
            <a:ext cx="38100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a:xfrm>
            <a:off x="1162050" y="6243638"/>
            <a:ext cx="1905000" cy="457200"/>
          </a:xfrm>
        </p:spPr>
        <p:txBody>
          <a:bodyPr/>
          <a:lstStyle>
            <a:lvl1pPr>
              <a:defRPr/>
            </a:lvl1pPr>
          </a:lstStyle>
          <a:p>
            <a:pPr>
              <a:defRPr/>
            </a:pPr>
            <a:endParaRPr lang="ru-RU">
              <a:solidFill>
                <a:srgbClr val="336666"/>
              </a:solidFill>
            </a:endParaRPr>
          </a:p>
        </p:txBody>
      </p:sp>
      <p:sp>
        <p:nvSpPr>
          <p:cNvPr id="6" name="Нижний колонтитул 5"/>
          <p:cNvSpPr>
            <a:spLocks noGrp="1"/>
          </p:cNvSpPr>
          <p:nvPr>
            <p:ph type="ftr" sz="quarter" idx="11"/>
          </p:nvPr>
        </p:nvSpPr>
        <p:spPr>
          <a:xfrm>
            <a:off x="3657600" y="6243638"/>
            <a:ext cx="2895600" cy="457200"/>
          </a:xfrm>
        </p:spPr>
        <p:txBody>
          <a:bodyPr/>
          <a:lstStyle>
            <a:lvl1pPr>
              <a:defRPr/>
            </a:lvl1pPr>
          </a:lstStyle>
          <a:p>
            <a:pPr>
              <a:defRPr/>
            </a:pPr>
            <a:endParaRPr lang="ru-RU">
              <a:solidFill>
                <a:srgbClr val="336666"/>
              </a:solidFill>
            </a:endParaRPr>
          </a:p>
        </p:txBody>
      </p:sp>
      <p:sp>
        <p:nvSpPr>
          <p:cNvPr id="7" name="Номер слайда 6"/>
          <p:cNvSpPr>
            <a:spLocks noGrp="1"/>
          </p:cNvSpPr>
          <p:nvPr>
            <p:ph type="sldNum" sz="quarter" idx="12"/>
          </p:nvPr>
        </p:nvSpPr>
        <p:spPr>
          <a:xfrm>
            <a:off x="7042150" y="6243638"/>
            <a:ext cx="1905000" cy="457200"/>
          </a:xfrm>
        </p:spPr>
        <p:txBody>
          <a:bodyPr/>
          <a:lstStyle>
            <a:lvl1pPr>
              <a:defRPr/>
            </a:lvl1pPr>
          </a:lstStyle>
          <a:p>
            <a:pPr>
              <a:defRPr/>
            </a:pPr>
            <a:fld id="{C78D6410-B787-4591-9948-006E10762EB3}"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1406454051"/>
      </p:ext>
    </p:extLst>
  </p:cSld>
  <p:clrMapOvr>
    <a:masterClrMapping/>
  </p:clrMapOvr>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type="txAndClipArt">
  <p:cSld name="Заголовок, текст и клип">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0938" y="214313"/>
            <a:ext cx="7793037" cy="1462087"/>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1182688" y="2017713"/>
            <a:ext cx="38100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Клип 3"/>
          <p:cNvSpPr>
            <a:spLocks noGrp="1"/>
          </p:cNvSpPr>
          <p:nvPr>
            <p:ph type="clipArt" sz="half" idx="2"/>
          </p:nvPr>
        </p:nvSpPr>
        <p:spPr>
          <a:xfrm>
            <a:off x="5145088" y="2017713"/>
            <a:ext cx="3810000" cy="4114800"/>
          </a:xfrm>
        </p:spPr>
        <p:txBody>
          <a:bodyPr/>
          <a:lstStyle/>
          <a:p>
            <a:pPr lvl="0"/>
            <a:endParaRPr lang="ru-RU" noProof="0" smtClean="0"/>
          </a:p>
        </p:txBody>
      </p:sp>
      <p:sp>
        <p:nvSpPr>
          <p:cNvPr id="5" name="Дата 4"/>
          <p:cNvSpPr>
            <a:spLocks noGrp="1"/>
          </p:cNvSpPr>
          <p:nvPr>
            <p:ph type="dt" sz="half" idx="10"/>
          </p:nvPr>
        </p:nvSpPr>
        <p:spPr>
          <a:xfrm>
            <a:off x="1162050" y="6243638"/>
            <a:ext cx="1905000" cy="457200"/>
          </a:xfrm>
        </p:spPr>
        <p:txBody>
          <a:bodyPr/>
          <a:lstStyle>
            <a:lvl1pPr>
              <a:defRPr/>
            </a:lvl1pPr>
          </a:lstStyle>
          <a:p>
            <a:pPr>
              <a:defRPr/>
            </a:pPr>
            <a:endParaRPr lang="ru-RU">
              <a:solidFill>
                <a:srgbClr val="336666"/>
              </a:solidFill>
            </a:endParaRPr>
          </a:p>
        </p:txBody>
      </p:sp>
      <p:sp>
        <p:nvSpPr>
          <p:cNvPr id="6" name="Нижний колонтитул 5"/>
          <p:cNvSpPr>
            <a:spLocks noGrp="1"/>
          </p:cNvSpPr>
          <p:nvPr>
            <p:ph type="ftr" sz="quarter" idx="11"/>
          </p:nvPr>
        </p:nvSpPr>
        <p:spPr>
          <a:xfrm>
            <a:off x="3657600" y="6243638"/>
            <a:ext cx="2895600" cy="457200"/>
          </a:xfrm>
        </p:spPr>
        <p:txBody>
          <a:bodyPr/>
          <a:lstStyle>
            <a:lvl1pPr>
              <a:defRPr/>
            </a:lvl1pPr>
          </a:lstStyle>
          <a:p>
            <a:pPr>
              <a:defRPr/>
            </a:pPr>
            <a:endParaRPr lang="ru-RU">
              <a:solidFill>
                <a:srgbClr val="336666"/>
              </a:solidFill>
            </a:endParaRPr>
          </a:p>
        </p:txBody>
      </p:sp>
      <p:sp>
        <p:nvSpPr>
          <p:cNvPr id="7" name="Номер слайда 6"/>
          <p:cNvSpPr>
            <a:spLocks noGrp="1"/>
          </p:cNvSpPr>
          <p:nvPr>
            <p:ph type="sldNum" sz="quarter" idx="12"/>
          </p:nvPr>
        </p:nvSpPr>
        <p:spPr>
          <a:xfrm>
            <a:off x="7042150" y="6243638"/>
            <a:ext cx="1905000" cy="457200"/>
          </a:xfrm>
        </p:spPr>
        <p:txBody>
          <a:bodyPr/>
          <a:lstStyle>
            <a:lvl1pPr>
              <a:defRPr/>
            </a:lvl1pPr>
          </a:lstStyle>
          <a:p>
            <a:pPr>
              <a:defRPr/>
            </a:pPr>
            <a:fld id="{9F0836F1-CF8A-4477-A981-CB67D09B6579}"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685567994"/>
      </p:ext>
    </p:extLst>
  </p:cSld>
  <p:clrMapOvr>
    <a:masterClrMapping/>
  </p:clrMapOvr>
  <p:timing>
    <p:tnLst>
      <p:par>
        <p:cTn id="1" dur="indefinite" restart="never" nodeType="tmRoot"/>
      </p:par>
    </p:tn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type="fourObj">
  <p:cSld name="Заголовок и четыре объекта">
    <p:spTree>
      <p:nvGrpSpPr>
        <p:cNvPr id="1" name=""/>
        <p:cNvGrpSpPr/>
        <p:nvPr/>
      </p:nvGrpSpPr>
      <p:grpSpPr>
        <a:xfrm>
          <a:off x="0" y="0"/>
          <a:ext cx="0" cy="0"/>
          <a:chOff x="0" y="0"/>
          <a:chExt cx="0" cy="0"/>
        </a:xfrm>
      </p:grpSpPr>
      <p:sp>
        <p:nvSpPr>
          <p:cNvPr id="2" name="Заголовок 1"/>
          <p:cNvSpPr>
            <a:spLocks noGrp="1"/>
          </p:cNvSpPr>
          <p:nvPr>
            <p:ph type="title" sz="quarter"/>
          </p:nvPr>
        </p:nvSpPr>
        <p:spPr>
          <a:xfrm>
            <a:off x="1150938" y="214313"/>
            <a:ext cx="7793037" cy="1462087"/>
          </a:xfrm>
        </p:spPr>
        <p:txBody>
          <a:bodyPr/>
          <a:lstStyle/>
          <a:p>
            <a:r>
              <a:rPr lang="ru-RU" smtClean="0"/>
              <a:t>Образец заголовка</a:t>
            </a:r>
            <a:endParaRPr lang="ru-RU"/>
          </a:p>
        </p:txBody>
      </p:sp>
      <p:sp>
        <p:nvSpPr>
          <p:cNvPr id="3" name="Содержимое 2"/>
          <p:cNvSpPr>
            <a:spLocks noGrp="1"/>
          </p:cNvSpPr>
          <p:nvPr>
            <p:ph sz="quarter" idx="1"/>
          </p:nvPr>
        </p:nvSpPr>
        <p:spPr>
          <a:xfrm>
            <a:off x="1182688" y="2017713"/>
            <a:ext cx="38100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5145088" y="2017713"/>
            <a:ext cx="38100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1182688" y="4151313"/>
            <a:ext cx="38100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Содержимое 5"/>
          <p:cNvSpPr>
            <a:spLocks noGrp="1"/>
          </p:cNvSpPr>
          <p:nvPr>
            <p:ph sz="quarter" idx="4"/>
          </p:nvPr>
        </p:nvSpPr>
        <p:spPr>
          <a:xfrm>
            <a:off x="5145088" y="4151313"/>
            <a:ext cx="3810000" cy="1981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a:xfrm>
            <a:off x="1162050" y="6243638"/>
            <a:ext cx="1905000" cy="457200"/>
          </a:xfrm>
        </p:spPr>
        <p:txBody>
          <a:bodyPr/>
          <a:lstStyle>
            <a:lvl1pPr>
              <a:defRPr/>
            </a:lvl1pPr>
          </a:lstStyle>
          <a:p>
            <a:pPr>
              <a:defRPr/>
            </a:pPr>
            <a:endParaRPr lang="ru-RU">
              <a:solidFill>
                <a:srgbClr val="336666"/>
              </a:solidFill>
            </a:endParaRPr>
          </a:p>
        </p:txBody>
      </p:sp>
      <p:sp>
        <p:nvSpPr>
          <p:cNvPr id="8" name="Нижний колонтитул 7"/>
          <p:cNvSpPr>
            <a:spLocks noGrp="1"/>
          </p:cNvSpPr>
          <p:nvPr>
            <p:ph type="ftr" sz="quarter" idx="11"/>
          </p:nvPr>
        </p:nvSpPr>
        <p:spPr>
          <a:xfrm>
            <a:off x="3657600" y="6243638"/>
            <a:ext cx="2895600" cy="457200"/>
          </a:xfrm>
        </p:spPr>
        <p:txBody>
          <a:bodyPr/>
          <a:lstStyle>
            <a:lvl1pPr>
              <a:defRPr/>
            </a:lvl1pPr>
          </a:lstStyle>
          <a:p>
            <a:pPr>
              <a:defRPr/>
            </a:pPr>
            <a:endParaRPr lang="ru-RU">
              <a:solidFill>
                <a:srgbClr val="336666"/>
              </a:solidFill>
            </a:endParaRPr>
          </a:p>
        </p:txBody>
      </p:sp>
      <p:sp>
        <p:nvSpPr>
          <p:cNvPr id="9" name="Номер слайда 8"/>
          <p:cNvSpPr>
            <a:spLocks noGrp="1"/>
          </p:cNvSpPr>
          <p:nvPr>
            <p:ph type="sldNum" sz="quarter" idx="12"/>
          </p:nvPr>
        </p:nvSpPr>
        <p:spPr>
          <a:xfrm>
            <a:off x="7042150" y="6243638"/>
            <a:ext cx="1905000" cy="457200"/>
          </a:xfrm>
        </p:spPr>
        <p:txBody>
          <a:bodyPr/>
          <a:lstStyle>
            <a:lvl1pPr>
              <a:defRPr/>
            </a:lvl1pPr>
          </a:lstStyle>
          <a:p>
            <a:pPr>
              <a:defRPr/>
            </a:pPr>
            <a:fld id="{85FD6654-45C7-430E-AC55-4557E0326B28}" type="slidenum">
              <a:rPr lang="ru-RU">
                <a:solidFill>
                  <a:srgbClr val="336666"/>
                </a:solidFill>
              </a:rPr>
              <a:pPr>
                <a:defRPr/>
              </a:pPr>
              <a:t>‹#›</a:t>
            </a:fld>
            <a:endParaRPr lang="ru-RU">
              <a:solidFill>
                <a:srgbClr val="336666"/>
              </a:solidFill>
            </a:endParaRPr>
          </a:p>
        </p:txBody>
      </p:sp>
    </p:spTree>
    <p:extLst>
      <p:ext uri="{BB962C8B-B14F-4D97-AF65-F5344CB8AC3E}">
        <p14:creationId xmlns:p14="http://schemas.microsoft.com/office/powerpoint/2010/main" val="198459186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slideLayout" Target="../slideLayouts/slideLayout58.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slideLayout" Target="../slideLayouts/slideLayout57.xml"/><Relationship Id="rId2" Type="http://schemas.openxmlformats.org/officeDocument/2006/relationships/slideLayout" Target="../slideLayouts/slideLayout47.xml"/><Relationship Id="rId16" Type="http://schemas.openxmlformats.org/officeDocument/2006/relationships/theme" Target="../theme/theme5.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5" Type="http://schemas.openxmlformats.org/officeDocument/2006/relationships/slideLayout" Target="../slideLayouts/slideLayout6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 Id="rId14" Type="http://schemas.openxmlformats.org/officeDocument/2006/relationships/slideLayout" Target="../slideLayouts/slideLayout5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236546" name="Rectangle 2"/>
          <p:cNvSpPr>
            <a:spLocks noGrp="1" noChangeArrowheads="1"/>
          </p:cNvSpPr>
          <p:nvPr>
            <p:ph type="title"/>
          </p:nvPr>
        </p:nvSpPr>
        <p:spPr bwMode="auto">
          <a:xfrm>
            <a:off x="457200" y="292100"/>
            <a:ext cx="8229600" cy="1384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236547" name="Rectangle 3"/>
          <p:cNvSpPr>
            <a:spLocks noGrp="1" noChangeArrowheads="1"/>
          </p:cNvSpPr>
          <p:nvPr>
            <p:ph type="body" idx="1"/>
          </p:nvPr>
        </p:nvSpPr>
        <p:spPr bwMode="auto">
          <a:xfrm>
            <a:off x="457200" y="19050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23654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a:effectLst>
                  <a:outerShdw blurRad="38100" dist="38100" dir="2700000" algn="tl">
                    <a:srgbClr val="000000"/>
                  </a:outerShdw>
                </a:effectLst>
                <a:latin typeface="Arial" charset="0"/>
              </a:defRPr>
            </a:lvl1pPr>
          </a:lstStyle>
          <a:p>
            <a:pPr>
              <a:defRPr/>
            </a:pPr>
            <a:endParaRPr lang="ru-RU"/>
          </a:p>
        </p:txBody>
      </p:sp>
      <p:sp>
        <p:nvSpPr>
          <p:cNvPr id="23654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effectLst>
                  <a:outerShdw blurRad="38100" dist="38100" dir="2700000" algn="tl">
                    <a:srgbClr val="000000"/>
                  </a:outerShdw>
                </a:effectLst>
                <a:latin typeface="Arial" charset="0"/>
              </a:defRPr>
            </a:lvl1pPr>
          </a:lstStyle>
          <a:p>
            <a:pPr>
              <a:defRPr/>
            </a:pPr>
            <a:endParaRPr lang="ru-RU"/>
          </a:p>
        </p:txBody>
      </p:sp>
      <p:sp>
        <p:nvSpPr>
          <p:cNvPr id="23655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effectLst>
                  <a:outerShdw blurRad="38100" dist="38100" dir="2700000" algn="tl">
                    <a:srgbClr val="000000"/>
                  </a:outerShdw>
                </a:effectLst>
                <a:latin typeface="Arial" charset="0"/>
              </a:defRPr>
            </a:lvl1pPr>
          </a:lstStyle>
          <a:p>
            <a:pPr>
              <a:defRPr/>
            </a:pPr>
            <a:fld id="{9D05A76B-188B-43AE-9929-686B65AAEE1B}" type="slidenum">
              <a:rPr lang="ru-RU"/>
              <a:pPr>
                <a:defRPr/>
              </a:pPr>
              <a:t>‹#›</a:t>
            </a:fld>
            <a:endParaRPr lang="ru-RU"/>
          </a:p>
        </p:txBody>
      </p:sp>
    </p:spTree>
  </p:cSld>
  <p:clrMap bg1="dk2" tx1="lt1" bg2="dk1" tx2="lt2" accent1="accent1" accent2="accent2" accent3="accent3" accent4="accent4" accent5="accent5" accent6="accent6" hlink="hlink" folHlink="folHlink"/>
  <p:sldLayoutIdLst>
    <p:sldLayoutId id="2147484170" r:id="rId1"/>
    <p:sldLayoutId id="2147484128" r:id="rId2"/>
    <p:sldLayoutId id="2147484129" r:id="rId3"/>
    <p:sldLayoutId id="2147484130" r:id="rId4"/>
    <p:sldLayoutId id="2147484131" r:id="rId5"/>
    <p:sldLayoutId id="2147484132" r:id="rId6"/>
    <p:sldLayoutId id="2147484133" r:id="rId7"/>
    <p:sldLayoutId id="2147484134" r:id="rId8"/>
    <p:sldLayoutId id="2147484135" r:id="rId9"/>
    <p:sldLayoutId id="2147484136" r:id="rId10"/>
    <p:sldLayoutId id="2147484137" r:id="rId11"/>
    <p:sldLayoutId id="2147484138" r:id="rId12"/>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itchFamily="34" charset="0"/>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120000"/>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Font typeface="Tahoma" pitchFamily="34" charset="0"/>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Скругленный прямоугольник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4100" name="Заголовок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ru-RU" smtClean="0"/>
              <a:t>Образец заголовка</a:t>
            </a:r>
            <a:endParaRPr lang="en-US" smtClean="0"/>
          </a:p>
        </p:txBody>
      </p:sp>
      <p:sp>
        <p:nvSpPr>
          <p:cNvPr id="4101" name="Текст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2EB2E8E1-3185-4212-AD26-8B7E82FAEC2E}"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176" r:id="rId1"/>
    <p:sldLayoutId id="2147484158" r:id="rId2"/>
    <p:sldLayoutId id="2147484177" r:id="rId3"/>
    <p:sldLayoutId id="2147484159" r:id="rId4"/>
    <p:sldLayoutId id="2147484160" r:id="rId5"/>
    <p:sldLayoutId id="2147484161" r:id="rId6"/>
    <p:sldLayoutId id="2147484162" r:id="rId7"/>
    <p:sldLayoutId id="2147484178" r:id="rId8"/>
    <p:sldLayoutId id="2147484179" r:id="rId9"/>
    <p:sldLayoutId id="2147484163" r:id="rId10"/>
    <p:sldLayoutId id="2147484164" r:id="rId11"/>
  </p:sldLayoutIdLst>
  <p:timing>
    <p:tnLst>
      <p:par>
        <p:cTn id="1" dur="indefinite" restart="never" nodeType="tmRoot"/>
      </p:par>
    </p:tnLst>
  </p:timing>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Calibri" pitchFamily="34" charset="0"/>
        </a:defRPr>
      </a:lvl2pPr>
      <a:lvl3pPr algn="l" rtl="0" eaLnBrk="0" fontAlgn="base" hangingPunct="0">
        <a:spcBef>
          <a:spcPct val="0"/>
        </a:spcBef>
        <a:spcAft>
          <a:spcPct val="0"/>
        </a:spcAft>
        <a:defRPr sz="4000">
          <a:solidFill>
            <a:schemeClr val="tx2"/>
          </a:solidFill>
          <a:latin typeface="Calibri" pitchFamily="34" charset="0"/>
        </a:defRPr>
      </a:lvl3pPr>
      <a:lvl4pPr algn="l" rtl="0" eaLnBrk="0" fontAlgn="base" hangingPunct="0">
        <a:spcBef>
          <a:spcPct val="0"/>
        </a:spcBef>
        <a:spcAft>
          <a:spcPct val="0"/>
        </a:spcAft>
        <a:defRPr sz="4000">
          <a:solidFill>
            <a:schemeClr val="tx2"/>
          </a:solidFill>
          <a:latin typeface="Calibri" pitchFamily="34" charset="0"/>
        </a:defRPr>
      </a:lvl4pPr>
      <a:lvl5pPr algn="l" rtl="0" eaLnBrk="0" fontAlgn="base" hangingPunct="0">
        <a:spcBef>
          <a:spcPct val="0"/>
        </a:spcBef>
        <a:spcAft>
          <a:spcPct val="0"/>
        </a:spcAft>
        <a:defRPr sz="4000">
          <a:solidFill>
            <a:schemeClr val="tx2"/>
          </a:solidFill>
          <a:latin typeface="Calibri" pitchFamily="34" charset="0"/>
        </a:defRPr>
      </a:lvl5pPr>
      <a:lvl6pPr marL="457200" algn="l" rtl="0" fontAlgn="base">
        <a:spcBef>
          <a:spcPct val="0"/>
        </a:spcBef>
        <a:spcAft>
          <a:spcPct val="0"/>
        </a:spcAft>
        <a:defRPr sz="4000">
          <a:solidFill>
            <a:schemeClr val="tx2"/>
          </a:solidFill>
          <a:latin typeface="Calibri" pitchFamily="34" charset="0"/>
        </a:defRPr>
      </a:lvl6pPr>
      <a:lvl7pPr marL="914400" algn="l" rtl="0" fontAlgn="base">
        <a:spcBef>
          <a:spcPct val="0"/>
        </a:spcBef>
        <a:spcAft>
          <a:spcPct val="0"/>
        </a:spcAft>
        <a:defRPr sz="4000">
          <a:solidFill>
            <a:schemeClr val="tx2"/>
          </a:solidFill>
          <a:latin typeface="Calibri" pitchFamily="34" charset="0"/>
        </a:defRPr>
      </a:lvl7pPr>
      <a:lvl8pPr marL="1371600" algn="l" rtl="0" fontAlgn="base">
        <a:spcBef>
          <a:spcPct val="0"/>
        </a:spcBef>
        <a:spcAft>
          <a:spcPct val="0"/>
        </a:spcAft>
        <a:defRPr sz="4000">
          <a:solidFill>
            <a:schemeClr val="tx2"/>
          </a:solidFill>
          <a:latin typeface="Calibri" pitchFamily="34" charset="0"/>
        </a:defRPr>
      </a:lvl8pPr>
      <a:lvl9pPr marL="1828800" algn="l" rtl="0" fontAlgn="base">
        <a:spcBef>
          <a:spcPct val="0"/>
        </a:spcBef>
        <a:spcAft>
          <a:spcPct val="0"/>
        </a:spcAft>
        <a:defRPr sz="4000">
          <a:solidFill>
            <a:schemeClr val="tx2"/>
          </a:solidFill>
          <a:latin typeface="Calibri"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Овал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2" name="Прямоугольник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Заголовок 4"/>
          <p:cNvSpPr>
            <a:spLocks noGrp="1"/>
          </p:cNvSpPr>
          <p:nvPr>
            <p:ph type="title"/>
          </p:nvPr>
        </p:nvSpPr>
        <p:spPr>
          <a:xfrm>
            <a:off x="1435100" y="274638"/>
            <a:ext cx="7499350" cy="1143000"/>
          </a:xfrm>
          <a:prstGeom prst="rect">
            <a:avLst/>
          </a:prstGeom>
        </p:spPr>
        <p:txBody>
          <a:bodyPr anchor="ctr">
            <a:normAutofit/>
          </a:bodyPr>
          <a:lstStyle/>
          <a:p>
            <a:r>
              <a:rPr lang="ru-RU" smtClean="0"/>
              <a:t>Образец заголовка</a:t>
            </a:r>
            <a:endParaRPr lang="en-US"/>
          </a:p>
        </p:txBody>
      </p:sp>
      <p:sp>
        <p:nvSpPr>
          <p:cNvPr id="5129" name="Текст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4C4E65F5-B7F9-42F3-8F74-84C37080891E}" type="slidenum">
              <a:rPr lang="ru-RU"/>
              <a:pPr>
                <a:defRPr/>
              </a:pPr>
              <a:t>‹#›</a:t>
            </a:fld>
            <a:endParaRPr lang="ru-RU"/>
          </a:p>
        </p:txBody>
      </p:sp>
      <p:sp>
        <p:nvSpPr>
          <p:cNvPr id="15" name="Прямоугольник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Tree>
  </p:cSld>
  <p:clrMap bg1="lt1" tx1="dk1" bg2="lt2" tx2="dk2" accent1="accent1" accent2="accent2" accent3="accent3" accent4="accent4" accent5="accent5" accent6="accent6" hlink="hlink" folHlink="folHlink"/>
  <p:sldLayoutIdLst>
    <p:sldLayoutId id="2147484180" r:id="rId1"/>
    <p:sldLayoutId id="2147484165" r:id="rId2"/>
    <p:sldLayoutId id="2147484181" r:id="rId3"/>
    <p:sldLayoutId id="2147484166" r:id="rId4"/>
    <p:sldLayoutId id="2147484182" r:id="rId5"/>
    <p:sldLayoutId id="2147484167" r:id="rId6"/>
    <p:sldLayoutId id="2147484183" r:id="rId7"/>
    <p:sldLayoutId id="2147484184" r:id="rId8"/>
    <p:sldLayoutId id="2147484185" r:id="rId9"/>
    <p:sldLayoutId id="2147484168" r:id="rId10"/>
    <p:sldLayoutId id="2147484169" r:id="rId11"/>
  </p:sldLayoutIdLst>
  <p:timing>
    <p:tnLst>
      <p:par>
        <p:cTn id="1" dur="indefinite" restart="never" nodeType="tmRoot"/>
      </p:par>
    </p:tnLst>
  </p:timing>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Corbel" pitchFamily="34" charset="0"/>
        </a:defRPr>
      </a:lvl2pPr>
      <a:lvl3pPr algn="l" rtl="0" eaLnBrk="0" fontAlgn="base" hangingPunct="0">
        <a:spcBef>
          <a:spcPct val="0"/>
        </a:spcBef>
        <a:spcAft>
          <a:spcPct val="0"/>
        </a:spcAft>
        <a:defRPr sz="4300">
          <a:solidFill>
            <a:srgbClr val="572314"/>
          </a:solidFill>
          <a:latin typeface="Corbel" pitchFamily="34" charset="0"/>
        </a:defRPr>
      </a:lvl3pPr>
      <a:lvl4pPr algn="l" rtl="0" eaLnBrk="0" fontAlgn="base" hangingPunct="0">
        <a:spcBef>
          <a:spcPct val="0"/>
        </a:spcBef>
        <a:spcAft>
          <a:spcPct val="0"/>
        </a:spcAft>
        <a:defRPr sz="4300">
          <a:solidFill>
            <a:srgbClr val="572314"/>
          </a:solidFill>
          <a:latin typeface="Corbel" pitchFamily="34" charset="0"/>
        </a:defRPr>
      </a:lvl4pPr>
      <a:lvl5pPr algn="l" rtl="0" eaLnBrk="0" fontAlgn="base" hangingPunct="0">
        <a:spcBef>
          <a:spcPct val="0"/>
        </a:spcBef>
        <a:spcAft>
          <a:spcPct val="0"/>
        </a:spcAft>
        <a:defRPr sz="4300">
          <a:solidFill>
            <a:srgbClr val="572314"/>
          </a:solidFill>
          <a:latin typeface="Corbel" pitchFamily="34" charset="0"/>
        </a:defRPr>
      </a:lvl5pPr>
      <a:lvl6pPr marL="457200" algn="l" rtl="0" fontAlgn="base">
        <a:spcBef>
          <a:spcPct val="0"/>
        </a:spcBef>
        <a:spcAft>
          <a:spcPct val="0"/>
        </a:spcAft>
        <a:defRPr sz="4300">
          <a:solidFill>
            <a:srgbClr val="572314"/>
          </a:solidFill>
          <a:latin typeface="Corbel" pitchFamily="34" charset="0"/>
        </a:defRPr>
      </a:lvl6pPr>
      <a:lvl7pPr marL="914400" algn="l" rtl="0" fontAlgn="base">
        <a:spcBef>
          <a:spcPct val="0"/>
        </a:spcBef>
        <a:spcAft>
          <a:spcPct val="0"/>
        </a:spcAft>
        <a:defRPr sz="4300">
          <a:solidFill>
            <a:srgbClr val="572314"/>
          </a:solidFill>
          <a:latin typeface="Corbel" pitchFamily="34" charset="0"/>
        </a:defRPr>
      </a:lvl7pPr>
      <a:lvl8pPr marL="1371600" algn="l" rtl="0" fontAlgn="base">
        <a:spcBef>
          <a:spcPct val="0"/>
        </a:spcBef>
        <a:spcAft>
          <a:spcPct val="0"/>
        </a:spcAft>
        <a:defRPr sz="4300">
          <a:solidFill>
            <a:srgbClr val="572314"/>
          </a:solidFill>
          <a:latin typeface="Corbel" pitchFamily="34" charset="0"/>
        </a:defRPr>
      </a:lvl8pPr>
      <a:lvl9pPr marL="1828800" algn="l" rtl="0" fontAlgn="base">
        <a:spcBef>
          <a:spcPct val="0"/>
        </a:spcBef>
        <a:spcAft>
          <a:spcPct val="0"/>
        </a:spcAft>
        <a:defRPr sz="4300">
          <a:solidFill>
            <a:srgbClr val="572314"/>
          </a:solidFill>
          <a:latin typeface="Corbel"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4199" r:id="rId1"/>
    <p:sldLayoutId id="2147484200" r:id="rId2"/>
    <p:sldLayoutId id="2147484201" r:id="rId3"/>
    <p:sldLayoutId id="2147484202" r:id="rId4"/>
    <p:sldLayoutId id="2147484203" r:id="rId5"/>
    <p:sldLayoutId id="2147484204" r:id="rId6"/>
    <p:sldLayoutId id="2147484205" r:id="rId7"/>
    <p:sldLayoutId id="2147484206" r:id="rId8"/>
    <p:sldLayoutId id="2147484207" r:id="rId9"/>
    <p:sldLayoutId id="2147484208" r:id="rId10"/>
    <p:sldLayoutId id="2147484209"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1524000" y="190500"/>
            <a:ext cx="7010400" cy="15271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2051" name="Rectangle 3"/>
          <p:cNvSpPr>
            <a:spLocks noGrp="1" noChangeArrowheads="1"/>
          </p:cNvSpPr>
          <p:nvPr>
            <p:ph type="body" idx="1"/>
          </p:nvPr>
        </p:nvSpPr>
        <p:spPr bwMode="auto">
          <a:xfrm>
            <a:off x="1524000" y="1905000"/>
            <a:ext cx="7010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42340" name="Rectangle 4"/>
          <p:cNvSpPr>
            <a:spLocks noGrp="1" noChangeArrowheads="1"/>
          </p:cNvSpPr>
          <p:nvPr>
            <p:ph type="dt" sz="half" idx="2"/>
          </p:nvPr>
        </p:nvSpPr>
        <p:spPr bwMode="auto">
          <a:xfrm>
            <a:off x="66294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atin typeface="Arial" charset="0"/>
              </a:defRPr>
            </a:lvl1pPr>
          </a:lstStyle>
          <a:p>
            <a:pPr>
              <a:defRPr/>
            </a:pPr>
            <a:endParaRPr lang="ru-RU">
              <a:solidFill>
                <a:srgbClr val="336666"/>
              </a:solidFill>
            </a:endParaRPr>
          </a:p>
        </p:txBody>
      </p:sp>
      <p:sp>
        <p:nvSpPr>
          <p:cNvPr id="142341" name="Rectangle 5"/>
          <p:cNvSpPr>
            <a:spLocks noGrp="1" noChangeArrowheads="1"/>
          </p:cNvSpPr>
          <p:nvPr>
            <p:ph type="ftr" sz="quarter" idx="3"/>
          </p:nvPr>
        </p:nvSpPr>
        <p:spPr bwMode="auto">
          <a:xfrm>
            <a:off x="32766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atin typeface="Arial" charset="0"/>
              </a:defRPr>
            </a:lvl1pPr>
          </a:lstStyle>
          <a:p>
            <a:pPr>
              <a:defRPr/>
            </a:pPr>
            <a:endParaRPr lang="ru-RU">
              <a:solidFill>
                <a:srgbClr val="336666"/>
              </a:solidFill>
            </a:endParaRPr>
          </a:p>
        </p:txBody>
      </p:sp>
      <p:sp>
        <p:nvSpPr>
          <p:cNvPr id="142342" name="Rectangle 6"/>
          <p:cNvSpPr>
            <a:spLocks noGrp="1" noChangeArrowheads="1"/>
          </p:cNvSpPr>
          <p:nvPr>
            <p:ph type="sldNum" sz="quarter" idx="4"/>
          </p:nvPr>
        </p:nvSpPr>
        <p:spPr bwMode="auto">
          <a:xfrm>
            <a:off x="1524000" y="6248400"/>
            <a:ext cx="1295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fld id="{E6A3D6D4-A5A2-4835-A1FA-B1A3E04A3E80}" type="slidenum">
              <a:rPr lang="ru-RU">
                <a:solidFill>
                  <a:srgbClr val="336666"/>
                </a:solidFill>
              </a:rPr>
              <a:pPr>
                <a:defRPr/>
              </a:pPr>
              <a:t>‹#›</a:t>
            </a:fld>
            <a:endParaRPr lang="ru-RU">
              <a:solidFill>
                <a:srgbClr val="336666"/>
              </a:solidFill>
            </a:endParaRPr>
          </a:p>
        </p:txBody>
      </p:sp>
      <p:sp>
        <p:nvSpPr>
          <p:cNvPr id="1031" name="Line 7"/>
          <p:cNvSpPr>
            <a:spLocks noChangeShapeType="1"/>
          </p:cNvSpPr>
          <p:nvPr/>
        </p:nvSpPr>
        <p:spPr bwMode="auto">
          <a:xfrm flipV="1">
            <a:off x="1371600" y="304800"/>
            <a:ext cx="0" cy="1295400"/>
          </a:xfrm>
          <a:prstGeom prst="line">
            <a:avLst/>
          </a:prstGeom>
          <a:noFill/>
          <a:ln w="38100">
            <a:solidFill>
              <a:schemeClr val="tx2"/>
            </a:solidFill>
            <a:round/>
            <a:headEnd/>
            <a:tailEnd/>
          </a:ln>
        </p:spPr>
        <p:txBody>
          <a:bodyPr/>
          <a:lstStyle/>
          <a:p>
            <a:pPr>
              <a:defRPr/>
            </a:pPr>
            <a:endParaRPr lang="ru-RU">
              <a:solidFill>
                <a:srgbClr val="336666"/>
              </a:solidFill>
              <a:latin typeface="Arial" pitchFamily="34" charset="0"/>
            </a:endParaRPr>
          </a:p>
        </p:txBody>
      </p:sp>
      <p:sp>
        <p:nvSpPr>
          <p:cNvPr id="1032" name="Oval 8"/>
          <p:cNvSpPr>
            <a:spLocks noChangeArrowheads="1"/>
          </p:cNvSpPr>
          <p:nvPr/>
        </p:nvSpPr>
        <p:spPr bwMode="auto">
          <a:xfrm>
            <a:off x="152400" y="838200"/>
            <a:ext cx="228600" cy="228600"/>
          </a:xfrm>
          <a:prstGeom prst="ellipse">
            <a:avLst/>
          </a:prstGeom>
          <a:solidFill>
            <a:schemeClr val="tx1"/>
          </a:solidFill>
          <a:ln w="9525">
            <a:noFill/>
            <a:round/>
            <a:headEnd/>
            <a:tailEnd/>
          </a:ln>
        </p:spPr>
        <p:txBody>
          <a:bodyPr wrap="none" anchor="ctr"/>
          <a:lstStyle/>
          <a:p>
            <a:pPr algn="ctr">
              <a:defRPr/>
            </a:pPr>
            <a:endParaRPr lang="ru-RU" sz="2400">
              <a:solidFill>
                <a:srgbClr val="336666"/>
              </a:solidFill>
              <a:latin typeface="Times New Roman" pitchFamily="18" charset="0"/>
            </a:endParaRPr>
          </a:p>
        </p:txBody>
      </p:sp>
      <p:sp>
        <p:nvSpPr>
          <p:cNvPr id="1033" name="Oval 9"/>
          <p:cNvSpPr>
            <a:spLocks noChangeArrowheads="1"/>
          </p:cNvSpPr>
          <p:nvPr/>
        </p:nvSpPr>
        <p:spPr bwMode="auto">
          <a:xfrm>
            <a:off x="539750" y="838200"/>
            <a:ext cx="228600" cy="228600"/>
          </a:xfrm>
          <a:prstGeom prst="ellipse">
            <a:avLst/>
          </a:prstGeom>
          <a:solidFill>
            <a:schemeClr val="accent1"/>
          </a:solidFill>
          <a:ln w="9525">
            <a:noFill/>
            <a:round/>
            <a:headEnd/>
            <a:tailEnd/>
          </a:ln>
        </p:spPr>
        <p:txBody>
          <a:bodyPr wrap="none" anchor="ctr"/>
          <a:lstStyle/>
          <a:p>
            <a:pPr algn="ctr">
              <a:defRPr/>
            </a:pPr>
            <a:endParaRPr lang="ru-RU" sz="2400">
              <a:solidFill>
                <a:srgbClr val="336666"/>
              </a:solidFill>
              <a:latin typeface="Times New Roman" pitchFamily="18" charset="0"/>
            </a:endParaRPr>
          </a:p>
        </p:txBody>
      </p:sp>
      <p:sp>
        <p:nvSpPr>
          <p:cNvPr id="1034" name="Oval 10"/>
          <p:cNvSpPr>
            <a:spLocks noChangeArrowheads="1"/>
          </p:cNvSpPr>
          <p:nvPr/>
        </p:nvSpPr>
        <p:spPr bwMode="auto">
          <a:xfrm>
            <a:off x="927100" y="838200"/>
            <a:ext cx="228600" cy="228600"/>
          </a:xfrm>
          <a:prstGeom prst="ellipse">
            <a:avLst/>
          </a:prstGeom>
          <a:solidFill>
            <a:schemeClr val="accent2"/>
          </a:solidFill>
          <a:ln w="9525">
            <a:noFill/>
            <a:round/>
            <a:headEnd/>
            <a:tailEnd/>
          </a:ln>
        </p:spPr>
        <p:txBody>
          <a:bodyPr wrap="none" anchor="ctr"/>
          <a:lstStyle/>
          <a:p>
            <a:pPr algn="ctr">
              <a:defRPr/>
            </a:pPr>
            <a:endParaRPr lang="ru-RU" sz="2400">
              <a:solidFill>
                <a:srgbClr val="336666"/>
              </a:solidFill>
              <a:latin typeface="Times New Roman" pitchFamily="18" charset="0"/>
            </a:endParaRPr>
          </a:p>
        </p:txBody>
      </p:sp>
    </p:spTree>
    <p:extLst>
      <p:ext uri="{BB962C8B-B14F-4D97-AF65-F5344CB8AC3E}">
        <p14:creationId xmlns:p14="http://schemas.microsoft.com/office/powerpoint/2010/main" val="2157386132"/>
      </p:ext>
    </p:extLst>
  </p:cSld>
  <p:clrMap bg1="lt1" tx1="dk1" bg2="lt2" tx2="dk2" accent1="accent1" accent2="accent2" accent3="accent3" accent4="accent4" accent5="accent5" accent6="accent6" hlink="hlink" folHlink="folHlink"/>
  <p:sldLayoutIdLst>
    <p:sldLayoutId id="2147484211" r:id="rId1"/>
    <p:sldLayoutId id="2147484212" r:id="rId2"/>
    <p:sldLayoutId id="2147484213" r:id="rId3"/>
    <p:sldLayoutId id="2147484214" r:id="rId4"/>
    <p:sldLayoutId id="2147484215" r:id="rId5"/>
    <p:sldLayoutId id="2147484216" r:id="rId6"/>
    <p:sldLayoutId id="2147484217" r:id="rId7"/>
    <p:sldLayoutId id="2147484218" r:id="rId8"/>
    <p:sldLayoutId id="2147484219" r:id="rId9"/>
    <p:sldLayoutId id="2147484220" r:id="rId10"/>
    <p:sldLayoutId id="2147484221" r:id="rId11"/>
    <p:sldLayoutId id="2147484222" r:id="rId12"/>
    <p:sldLayoutId id="2147484223" r:id="rId13"/>
    <p:sldLayoutId id="2147484224" r:id="rId14"/>
    <p:sldLayoutId id="2147484225" r:id="rId15"/>
  </p:sldLayoutIdLst>
  <p:timing>
    <p:tnLst>
      <p:par>
        <p:cTn id="1" dur="indefinite" restart="never" nodeType="tmRoot"/>
      </p:par>
    </p:tnLst>
  </p:timing>
  <p:txStyles>
    <p:title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Arial" charset="0"/>
        </a:defRPr>
      </a:lvl2pPr>
      <a:lvl3pPr algn="l" rtl="0" eaLnBrk="0" fontAlgn="base" hangingPunct="0">
        <a:spcBef>
          <a:spcPct val="0"/>
        </a:spcBef>
        <a:spcAft>
          <a:spcPct val="0"/>
        </a:spcAft>
        <a:defRPr sz="4200">
          <a:solidFill>
            <a:schemeClr val="tx2"/>
          </a:solidFill>
          <a:latin typeface="Arial" charset="0"/>
        </a:defRPr>
      </a:lvl3pPr>
      <a:lvl4pPr algn="l" rtl="0" eaLnBrk="0" fontAlgn="base" hangingPunct="0">
        <a:spcBef>
          <a:spcPct val="0"/>
        </a:spcBef>
        <a:spcAft>
          <a:spcPct val="0"/>
        </a:spcAft>
        <a:defRPr sz="4200">
          <a:solidFill>
            <a:schemeClr val="tx2"/>
          </a:solidFill>
          <a:latin typeface="Arial" charset="0"/>
        </a:defRPr>
      </a:lvl4pPr>
      <a:lvl5pPr algn="l" rtl="0" eaLnBrk="0" fontAlgn="base" hangingPunct="0">
        <a:spcBef>
          <a:spcPct val="0"/>
        </a:spcBef>
        <a:spcAft>
          <a:spcPct val="0"/>
        </a:spcAft>
        <a:defRPr sz="4200">
          <a:solidFill>
            <a:schemeClr val="tx2"/>
          </a:solidFill>
          <a:latin typeface="Arial" charset="0"/>
        </a:defRPr>
      </a:lvl5pPr>
      <a:lvl6pPr marL="457200" algn="l" rtl="0" fontAlgn="base">
        <a:spcBef>
          <a:spcPct val="0"/>
        </a:spcBef>
        <a:spcAft>
          <a:spcPct val="0"/>
        </a:spcAft>
        <a:defRPr sz="4200">
          <a:solidFill>
            <a:schemeClr val="tx2"/>
          </a:solidFill>
          <a:latin typeface="Arial" charset="0"/>
        </a:defRPr>
      </a:lvl6pPr>
      <a:lvl7pPr marL="914400" algn="l" rtl="0" fontAlgn="base">
        <a:spcBef>
          <a:spcPct val="0"/>
        </a:spcBef>
        <a:spcAft>
          <a:spcPct val="0"/>
        </a:spcAft>
        <a:defRPr sz="4200">
          <a:solidFill>
            <a:schemeClr val="tx2"/>
          </a:solidFill>
          <a:latin typeface="Arial" charset="0"/>
        </a:defRPr>
      </a:lvl7pPr>
      <a:lvl8pPr marL="1371600" algn="l" rtl="0" fontAlgn="base">
        <a:spcBef>
          <a:spcPct val="0"/>
        </a:spcBef>
        <a:spcAft>
          <a:spcPct val="0"/>
        </a:spcAft>
        <a:defRPr sz="4200">
          <a:solidFill>
            <a:schemeClr val="tx2"/>
          </a:solidFill>
          <a:latin typeface="Arial" charset="0"/>
        </a:defRPr>
      </a:lvl8pPr>
      <a:lvl9pPr marL="1828800" algn="l" rtl="0" fontAlgn="base">
        <a:spcBef>
          <a:spcPct val="0"/>
        </a:spcBef>
        <a:spcAft>
          <a:spcPct val="0"/>
        </a:spcAft>
        <a:defRPr sz="4200">
          <a:solidFill>
            <a:schemeClr val="tx2"/>
          </a:solidFill>
          <a:latin typeface="Arial" charset="0"/>
        </a:defRPr>
      </a:lvl9pPr>
    </p:titleStyle>
    <p:bodyStyle>
      <a:lvl1pPr marL="342900" indent="-342900" algn="l" rtl="0" eaLnBrk="0" fontAlgn="base" hangingPunct="0">
        <a:spcBef>
          <a:spcPct val="20000"/>
        </a:spcBef>
        <a:spcAft>
          <a:spcPct val="0"/>
        </a:spcAft>
        <a:buClr>
          <a:schemeClr val="tx1"/>
        </a:buClr>
        <a:buSzPct val="70000"/>
        <a:buFont typeface="Wingdings" pitchFamily="2" charset="2"/>
        <a:buChar char="¢"/>
        <a:defRPr sz="30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5000"/>
        <a:buFont typeface="Wingdings" pitchFamily="2" charset="2"/>
        <a:buChar char="l"/>
        <a:defRPr sz="2800">
          <a:solidFill>
            <a:schemeClr val="tx2"/>
          </a:solidFill>
          <a:latin typeface="+mn-lt"/>
        </a:defRPr>
      </a:lvl2pPr>
      <a:lvl3pPr marL="1143000" indent="-228600" algn="l" rtl="0" eaLnBrk="0" fontAlgn="base" hangingPunct="0">
        <a:spcBef>
          <a:spcPct val="20000"/>
        </a:spcBef>
        <a:spcAft>
          <a:spcPct val="0"/>
        </a:spcAft>
        <a:buClr>
          <a:schemeClr val="accent2"/>
        </a:buClr>
        <a:buChar char="•"/>
        <a:defRPr sz="2400">
          <a:solidFill>
            <a:schemeClr val="tx2"/>
          </a:solidFill>
          <a:latin typeface="+mn-lt"/>
        </a:defRPr>
      </a:lvl3pPr>
      <a:lvl4pPr marL="1600200" indent="-228600" algn="l" rtl="0" eaLnBrk="0" fontAlgn="base" hangingPunct="0">
        <a:spcBef>
          <a:spcPct val="20000"/>
        </a:spcBef>
        <a:spcAft>
          <a:spcPct val="0"/>
        </a:spcAft>
        <a:buClr>
          <a:schemeClr val="tx1"/>
        </a:buClr>
        <a:buChar char="•"/>
        <a:defRPr sz="2000">
          <a:solidFill>
            <a:schemeClr val="tx2"/>
          </a:solidFill>
          <a:latin typeface="+mn-lt"/>
        </a:defRPr>
      </a:lvl4pPr>
      <a:lvl5pPr marL="2057400" indent="-228600" algn="l" rtl="0" eaLnBrk="0" fontAlgn="base" hangingPunct="0">
        <a:spcBef>
          <a:spcPct val="20000"/>
        </a:spcBef>
        <a:spcAft>
          <a:spcPct val="0"/>
        </a:spcAft>
        <a:buChar char="•"/>
        <a:defRPr sz="2000">
          <a:solidFill>
            <a:schemeClr val="tx2"/>
          </a:solidFill>
          <a:latin typeface="+mn-lt"/>
        </a:defRPr>
      </a:lvl5pPr>
      <a:lvl6pPr marL="2514600" indent="-228600" algn="l" rtl="0" fontAlgn="base">
        <a:spcBef>
          <a:spcPct val="20000"/>
        </a:spcBef>
        <a:spcAft>
          <a:spcPct val="0"/>
        </a:spcAft>
        <a:buChar char="•"/>
        <a:defRPr sz="2000">
          <a:solidFill>
            <a:schemeClr val="tx2"/>
          </a:solidFill>
          <a:latin typeface="+mn-lt"/>
        </a:defRPr>
      </a:lvl6pPr>
      <a:lvl7pPr marL="2971800" indent="-228600" algn="l" rtl="0" fontAlgn="base">
        <a:spcBef>
          <a:spcPct val="20000"/>
        </a:spcBef>
        <a:spcAft>
          <a:spcPct val="0"/>
        </a:spcAft>
        <a:buChar char="•"/>
        <a:defRPr sz="2000">
          <a:solidFill>
            <a:schemeClr val="tx2"/>
          </a:solidFill>
          <a:latin typeface="+mn-lt"/>
        </a:defRPr>
      </a:lvl7pPr>
      <a:lvl8pPr marL="3429000" indent="-228600" algn="l" rtl="0" fontAlgn="base">
        <a:spcBef>
          <a:spcPct val="20000"/>
        </a:spcBef>
        <a:spcAft>
          <a:spcPct val="0"/>
        </a:spcAft>
        <a:buChar char="•"/>
        <a:defRPr sz="2000">
          <a:solidFill>
            <a:schemeClr val="tx2"/>
          </a:solidFill>
          <a:latin typeface="+mn-lt"/>
        </a:defRPr>
      </a:lvl8pPr>
      <a:lvl9pPr marL="3886200" indent="-228600" algn="l" rtl="0" fontAlgn="base">
        <a:spcBef>
          <a:spcPct val="20000"/>
        </a:spcBef>
        <a:spcAft>
          <a:spcPct val="0"/>
        </a:spcAft>
        <a:buChar char="•"/>
        <a:defRPr sz="2000">
          <a:solidFill>
            <a:schemeClr val="tx2"/>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3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36.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5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diagramLayout" Target="../diagrams/layout2.xml"/><Relationship Id="rId7" Type="http://schemas.openxmlformats.org/officeDocument/2006/relationships/image" Target="../media/image23.jpeg"/><Relationship Id="rId2" Type="http://schemas.openxmlformats.org/officeDocument/2006/relationships/diagramData" Target="../diagrams/data2.xml"/><Relationship Id="rId1" Type="http://schemas.openxmlformats.org/officeDocument/2006/relationships/slideLayout" Target="../slideLayouts/slideLayout3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6.jpeg"/><Relationship Id="rId2" Type="http://schemas.openxmlformats.org/officeDocument/2006/relationships/diagramData" Target="../diagrams/data3.xml"/><Relationship Id="rId1" Type="http://schemas.openxmlformats.org/officeDocument/2006/relationships/slideLayout" Target="../slideLayouts/slideLayout1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317"/>
          <p:cNvSpPr txBox="1">
            <a:spLocks noChangeArrowheads="1"/>
          </p:cNvSpPr>
          <p:nvPr/>
        </p:nvSpPr>
        <p:spPr bwMode="auto">
          <a:xfrm flipV="1">
            <a:off x="971550" y="3594100"/>
            <a:ext cx="7129463" cy="366713"/>
          </a:xfrm>
          <a:prstGeom prst="rect">
            <a:avLst/>
          </a:prstGeom>
          <a:noFill/>
          <a:ln w="9525">
            <a:noFill/>
            <a:miter lim="800000"/>
            <a:headEnd/>
            <a:tailEnd/>
          </a:ln>
        </p:spPr>
        <p:txBody>
          <a:bodyPr rot="10800000">
            <a:spAutoFit/>
          </a:bodyPr>
          <a:lstStyle/>
          <a:p>
            <a:endParaRPr lang="ru-RU">
              <a:latin typeface="Time RomanUz" pitchFamily="2" charset="0"/>
            </a:endParaRPr>
          </a:p>
        </p:txBody>
      </p:sp>
      <p:sp>
        <p:nvSpPr>
          <p:cNvPr id="22531" name="Text Box 321"/>
          <p:cNvSpPr txBox="1">
            <a:spLocks noChangeArrowheads="1"/>
          </p:cNvSpPr>
          <p:nvPr/>
        </p:nvSpPr>
        <p:spPr bwMode="auto">
          <a:xfrm>
            <a:off x="684213" y="692150"/>
            <a:ext cx="7991475" cy="2862322"/>
          </a:xfrm>
          <a:prstGeom prst="rect">
            <a:avLst/>
          </a:prstGeom>
          <a:noFill/>
          <a:ln w="9525">
            <a:noFill/>
            <a:miter lim="800000"/>
            <a:headEnd/>
            <a:tailEnd/>
          </a:ln>
        </p:spPr>
        <p:txBody>
          <a:bodyPr>
            <a:spAutoFit/>
          </a:bodyPr>
          <a:lstStyle/>
          <a:p>
            <a:pPr algn="ctr"/>
            <a:r>
              <a:rPr lang="uz-Cyrl-UZ" sz="4000" b="1" dirty="0" smtClean="0">
                <a:solidFill>
                  <a:srgbClr val="0033CC"/>
                </a:solidFill>
                <a:latin typeface="Times New Roman" pitchFamily="18" charset="0"/>
              </a:rPr>
              <a:t>7-Мавзу</a:t>
            </a:r>
            <a:r>
              <a:rPr lang="uz-Cyrl-UZ" sz="4000" b="1" dirty="0">
                <a:solidFill>
                  <a:srgbClr val="0033CC"/>
                </a:solidFill>
                <a:latin typeface="Times New Roman" pitchFamily="18" charset="0"/>
              </a:rPr>
              <a:t>. </a:t>
            </a:r>
            <a:endParaRPr lang="uz-Cyrl-UZ" sz="4000" b="1" dirty="0" smtClean="0">
              <a:solidFill>
                <a:srgbClr val="0033CC"/>
              </a:solidFill>
              <a:latin typeface="Times New Roman" pitchFamily="18" charset="0"/>
            </a:endParaRPr>
          </a:p>
          <a:p>
            <a:pPr algn="ctr"/>
            <a:r>
              <a:rPr lang="ru-RU" sz="4000" b="1" dirty="0" err="1">
                <a:solidFill>
                  <a:srgbClr val="0033CC"/>
                </a:solidFill>
                <a:latin typeface="Times New Roman" pitchFamily="18" charset="0"/>
              </a:rPr>
              <a:t>Мойли</a:t>
            </a:r>
            <a:r>
              <a:rPr lang="ru-RU" sz="4000" b="1" dirty="0">
                <a:solidFill>
                  <a:srgbClr val="0033CC"/>
                </a:solidFill>
                <a:latin typeface="Times New Roman" pitchFamily="18" charset="0"/>
              </a:rPr>
              <a:t> </a:t>
            </a:r>
            <a:r>
              <a:rPr lang="ru-RU" sz="4000" b="1" dirty="0" err="1">
                <a:solidFill>
                  <a:srgbClr val="0033CC"/>
                </a:solidFill>
                <a:latin typeface="Times New Roman" pitchFamily="18" charset="0"/>
              </a:rPr>
              <a:t>зиғирни</a:t>
            </a:r>
            <a:r>
              <a:rPr lang="ru-RU" sz="4000" b="1" dirty="0">
                <a:solidFill>
                  <a:srgbClr val="0033CC"/>
                </a:solidFill>
                <a:latin typeface="Times New Roman" pitchFamily="18" charset="0"/>
              </a:rPr>
              <a:t> </a:t>
            </a:r>
            <a:r>
              <a:rPr lang="ru-RU" sz="4000" b="1" dirty="0" err="1">
                <a:solidFill>
                  <a:srgbClr val="0033CC"/>
                </a:solidFill>
                <a:latin typeface="Times New Roman" pitchFamily="18" charset="0"/>
              </a:rPr>
              <a:t>етиштириш</a:t>
            </a:r>
            <a:r>
              <a:rPr lang="ru-RU" sz="4000" b="1" dirty="0">
                <a:solidFill>
                  <a:srgbClr val="0033CC"/>
                </a:solidFill>
                <a:latin typeface="Times New Roman" pitchFamily="18" charset="0"/>
              </a:rPr>
              <a:t>  </a:t>
            </a:r>
            <a:r>
              <a:rPr lang="ru-RU" sz="4000" b="1" dirty="0" err="1">
                <a:solidFill>
                  <a:srgbClr val="0033CC"/>
                </a:solidFill>
                <a:latin typeface="Times New Roman" pitchFamily="18" charset="0"/>
              </a:rPr>
              <a:t>технологияси</a:t>
            </a:r>
            <a:endParaRPr lang="uz-Cyrl-UZ" sz="2000" b="1" dirty="0" smtClean="0">
              <a:solidFill>
                <a:srgbClr val="0033CC"/>
              </a:solidFill>
              <a:latin typeface="Times New Roman" pitchFamily="18" charset="0"/>
            </a:endParaRPr>
          </a:p>
          <a:p>
            <a:pPr algn="ctr"/>
            <a:endParaRPr lang="uz-Cyrl-UZ" sz="2000" b="1" dirty="0">
              <a:solidFill>
                <a:schemeClr val="accent1"/>
              </a:solidFill>
              <a:latin typeface="Times New Roman" pitchFamily="18" charset="0"/>
            </a:endParaRPr>
          </a:p>
          <a:p>
            <a:pPr algn="ctr"/>
            <a:endParaRPr lang="uz-Cyrl-UZ" sz="2000" b="1" dirty="0">
              <a:latin typeface="Times New Roman" pitchFamily="18" charset="0"/>
            </a:endParaRPr>
          </a:p>
          <a:p>
            <a:pPr algn="ctr"/>
            <a:endParaRPr lang="uz-Cyrl-UZ" sz="2000" b="1" dirty="0">
              <a:latin typeface="Times New Roman" pitchFamily="18" charset="0"/>
            </a:endParaRPr>
          </a:p>
        </p:txBody>
      </p:sp>
      <p:pic>
        <p:nvPicPr>
          <p:cNvPr id="1026"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752" y="2924944"/>
            <a:ext cx="4486275"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p:txBody>
          <a:bodyPr/>
          <a:lstStyle/>
          <a:p>
            <a:pPr algn="ctr" eaLnBrk="1" hangingPunct="1">
              <a:defRPr/>
            </a:pPr>
            <a:r>
              <a:rPr lang="uz-Cyrl-UZ" sz="5400" smtClean="0"/>
              <a:t>Режа:</a:t>
            </a:r>
            <a:r>
              <a:rPr lang="ru-RU" sz="5400" smtClean="0"/>
              <a:t> </a:t>
            </a:r>
          </a:p>
        </p:txBody>
      </p:sp>
      <p:sp>
        <p:nvSpPr>
          <p:cNvPr id="157699" name="Rectangle 3"/>
          <p:cNvSpPr>
            <a:spLocks noGrp="1" noChangeArrowheads="1"/>
          </p:cNvSpPr>
          <p:nvPr>
            <p:ph type="body" idx="1"/>
          </p:nvPr>
        </p:nvSpPr>
        <p:spPr>
          <a:xfrm>
            <a:off x="214313" y="1571625"/>
            <a:ext cx="8715375" cy="4448175"/>
          </a:xfrm>
        </p:spPr>
        <p:txBody>
          <a:bodyPr>
            <a:normAutofit fontScale="85000" lnSpcReduction="10000"/>
          </a:bodyPr>
          <a:lstStyle/>
          <a:p>
            <a:pPr marL="0" lvl="0" indent="0">
              <a:buNone/>
            </a:pPr>
            <a:r>
              <a:rPr lang="uz-Cyrl-UZ" sz="4000" b="1" dirty="0">
                <a:effectLst/>
              </a:rPr>
              <a:t>1.	Зиғир экишга ер тайёрлаш.</a:t>
            </a:r>
          </a:p>
          <a:p>
            <a:pPr marL="0" lvl="0" indent="0">
              <a:buNone/>
            </a:pPr>
            <a:r>
              <a:rPr lang="uz-Cyrl-UZ" sz="4000" b="1" dirty="0">
                <a:effectLst/>
              </a:rPr>
              <a:t>2.	Зиғир уруғини экиш.</a:t>
            </a:r>
          </a:p>
          <a:p>
            <a:pPr marL="0" lvl="0" indent="0">
              <a:buNone/>
            </a:pPr>
            <a:r>
              <a:rPr lang="uz-Cyrl-UZ" sz="4000" b="1" dirty="0">
                <a:effectLst/>
              </a:rPr>
              <a:t>3.	Зиғир ўсимлигини парваришлаш.</a:t>
            </a:r>
          </a:p>
          <a:p>
            <a:pPr marL="0" lvl="0" indent="0">
              <a:buNone/>
            </a:pPr>
            <a:r>
              <a:rPr lang="uz-Cyrl-UZ" sz="4000" b="1" dirty="0">
                <a:effectLst/>
              </a:rPr>
              <a:t>4.	Озиқлантириш ва суғориш</a:t>
            </a:r>
          </a:p>
          <a:p>
            <a:pPr marL="0" lvl="0" indent="0">
              <a:buNone/>
            </a:pPr>
            <a:r>
              <a:rPr lang="uz-Cyrl-UZ" sz="4000" b="1" dirty="0">
                <a:effectLst/>
              </a:rPr>
              <a:t>5.	Касаллик ва зараркунандаларга қарши кураш чоралари</a:t>
            </a:r>
          </a:p>
          <a:p>
            <a:pPr marL="0" lvl="0" indent="0">
              <a:buNone/>
            </a:pPr>
            <a:r>
              <a:rPr lang="uz-Cyrl-UZ" sz="4000" b="1" dirty="0">
                <a:effectLst/>
              </a:rPr>
              <a:t>6.	Ҳосилни йиғиштириб олиш.</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noChangeArrowheads="1"/>
          </p:cNvSpPr>
          <p:nvPr>
            <p:ph sz="quarter" idx="1"/>
          </p:nvPr>
        </p:nvSpPr>
        <p:spPr>
          <a:xfrm>
            <a:off x="395288" y="476250"/>
            <a:ext cx="8280400" cy="4524375"/>
          </a:xfrm>
        </p:spPr>
        <p:txBody>
          <a:bodyPr>
            <a:normAutofit fontScale="70000" lnSpcReduction="20000"/>
          </a:bodyPr>
          <a:lstStyle/>
          <a:p>
            <a:r>
              <a:rPr lang="uz-Cyrl-UZ" b="1" dirty="0" smtClean="0">
                <a:solidFill>
                  <a:srgbClr val="0033CC"/>
                </a:solidFill>
              </a:rPr>
              <a:t>Ўтмишдош</a:t>
            </a:r>
            <a:r>
              <a:rPr lang="uz-Cyrl-UZ" b="1" dirty="0"/>
              <a:t>.</a:t>
            </a:r>
            <a:r>
              <a:rPr lang="uz-Cyrl-UZ" dirty="0"/>
              <a:t> Зиғир унумдор ва бегона ўтлар босмайдиган ерда яхши ўсади. Дуккакли экинлардан кейин, орасига ишлов бериладиган экинлардан тозаланган ҳамда эски бўз ерлар зиғир учун маъкул ҳисобланади. Бир экилган далага зиғир 6 - 7 йилдан кейин экилиши шарт. </a:t>
            </a:r>
            <a:endParaRPr lang="ru-RU" dirty="0"/>
          </a:p>
          <a:p>
            <a:r>
              <a:rPr lang="uz-Cyrl-UZ" b="1" dirty="0">
                <a:solidFill>
                  <a:srgbClr val="0033CC"/>
                </a:solidFill>
              </a:rPr>
              <a:t>Ерларни шудгорлаш</a:t>
            </a:r>
            <a:r>
              <a:rPr lang="uz-Cyrl-UZ" b="1" dirty="0"/>
              <a:t>. </a:t>
            </a:r>
            <a:r>
              <a:rPr lang="uz-Cyrl-UZ" dirty="0"/>
              <a:t>Зиғир экиладиган далалар кузда 25 - 30 </a:t>
            </a:r>
            <a:r>
              <a:rPr lang="uz-Cyrl-UZ" dirty="0" smtClean="0"/>
              <a:t>см чуқурликда </a:t>
            </a:r>
            <a:r>
              <a:rPr lang="uz-Cyrl-UZ" dirty="0"/>
              <a:t>шудгор қилишса ундан юқори ҳосил етиштириш таьминланади. Ерларни баҳорда шудгорлаш яхши натижа бермайди.</a:t>
            </a:r>
            <a:endParaRPr lang="ru-RU" dirty="0"/>
          </a:p>
          <a:p>
            <a:r>
              <a:rPr lang="uz-Cyrl-UZ" dirty="0"/>
              <a:t>Чимқирқарли плуг билан 25 </a:t>
            </a:r>
            <a:r>
              <a:rPr lang="uz-Cyrl-UZ" dirty="0" smtClean="0"/>
              <a:t>– 27 см </a:t>
            </a:r>
            <a:r>
              <a:rPr lang="uz-Cyrl-UZ" dirty="0"/>
              <a:t>чуқурликда ҳайдалади. Шўрланган ерлар, албатта, ювилади, сув камчил жойларда яҳоб суви берилади. Эрта баҳорда борона қилинади. Экишгача 1 - 2 марта культивация ва борона қилинади. </a:t>
            </a:r>
            <a:endParaRPr lang="ru-RU" dirty="0"/>
          </a:p>
          <a:p>
            <a:r>
              <a:rPr lang="uz-Cyrl-UZ" dirty="0"/>
              <a:t>Бегона ўт кам босган далаларда апрелнинг биринчи ярмида 8 - 10 </a:t>
            </a:r>
            <a:r>
              <a:rPr lang="uz-Cyrl-UZ" dirty="0" smtClean="0"/>
              <a:t> см чуқурликда </a:t>
            </a:r>
            <a:r>
              <a:rPr lang="uz-Cyrl-UZ" dirty="0"/>
              <a:t>бир марта культивация ва бороналаш етарлидир. Бегона ўт кўп босган далалар 2 марта: апрелнинг бошида 10 - 12 чуқурликда ва апрелнинг иккинчи ярмида 8 </a:t>
            </a:r>
            <a:r>
              <a:rPr lang="uz-Cyrl-UZ" dirty="0" smtClean="0"/>
              <a:t>– 10 см </a:t>
            </a:r>
            <a:r>
              <a:rPr lang="uz-Cyrl-UZ" dirty="0"/>
              <a:t>чуқурликда культивация қилинади.</a:t>
            </a:r>
            <a:endParaRPr lang="ru-RU" dirty="0"/>
          </a:p>
          <a:p>
            <a:pPr marL="85725" indent="371475" algn="just" eaLnBrk="1" hangingPunct="1">
              <a:lnSpc>
                <a:spcPct val="80000"/>
              </a:lnSpc>
              <a:tabLst>
                <a:tab pos="0" algn="l"/>
              </a:tabLst>
            </a:pPr>
            <a:endParaRPr lang="uz-Cyrl-UZ" sz="2400" dirty="0" smtClean="0"/>
          </a:p>
        </p:txBody>
      </p:sp>
      <p:pic>
        <p:nvPicPr>
          <p:cNvPr id="6" name="Picture 2" descr="C:\КАФЕДРА\Укув услубий мажмуалар\Усимликшунослик ва Пахтачилик фанидан мажмуалар\Усим-пахтачилик_мавзулар презинтацияси\еРНИ ИШЛАШ\voting.jpg"/>
          <p:cNvPicPr>
            <a:picLocks noChangeAspect="1" noChangeArrowheads="1"/>
          </p:cNvPicPr>
          <p:nvPr/>
        </p:nvPicPr>
        <p:blipFill>
          <a:blip r:embed="rId3"/>
          <a:srcRect/>
          <a:stretch>
            <a:fillRect/>
          </a:stretch>
        </p:blipFill>
        <p:spPr bwMode="auto">
          <a:xfrm>
            <a:off x="5357818" y="4357796"/>
            <a:ext cx="3429020" cy="2287646"/>
          </a:xfrm>
          <a:prstGeom prst="rect">
            <a:avLst/>
          </a:prstGeom>
          <a:noFill/>
        </p:spPr>
      </p:pic>
      <p:pic>
        <p:nvPicPr>
          <p:cNvPr id="7" name="Picture 3" descr="C:\КАФЕДРА\Укув услубий мажмуалар\Усимликшунослик ва Пахтачилик фанидан мажмуалар\Усим-пахтачилик_мавзулар презинтацияси\еРНИ ИШЛАШ\821125335.jpg"/>
          <p:cNvPicPr>
            <a:picLocks noChangeAspect="1" noChangeArrowheads="1"/>
          </p:cNvPicPr>
          <p:nvPr/>
        </p:nvPicPr>
        <p:blipFill>
          <a:blip r:embed="rId4"/>
          <a:srcRect/>
          <a:stretch>
            <a:fillRect/>
          </a:stretch>
        </p:blipFill>
        <p:spPr bwMode="auto">
          <a:xfrm>
            <a:off x="755576" y="4293096"/>
            <a:ext cx="3491049" cy="2325039"/>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noChangeArrowheads="1"/>
          </p:cNvSpPr>
          <p:nvPr>
            <p:ph sz="quarter" idx="1"/>
          </p:nvPr>
        </p:nvSpPr>
        <p:spPr>
          <a:xfrm>
            <a:off x="395288" y="0"/>
            <a:ext cx="8748712" cy="5976938"/>
          </a:xfrm>
        </p:spPr>
        <p:txBody>
          <a:bodyPr>
            <a:normAutofit/>
          </a:bodyPr>
          <a:lstStyle/>
          <a:p>
            <a:pPr marL="85725" indent="371475" eaLnBrk="1" hangingPunct="1">
              <a:lnSpc>
                <a:spcPct val="80000"/>
              </a:lnSpc>
              <a:buFontTx/>
              <a:buNone/>
              <a:tabLst>
                <a:tab pos="0" algn="l"/>
              </a:tabLst>
              <a:defRPr/>
            </a:pPr>
            <a:endParaRPr lang="ru-RU" sz="2400" b="1" dirty="0" smtClean="0">
              <a:solidFill>
                <a:srgbClr val="0070C0"/>
              </a:solidFill>
            </a:endParaRPr>
          </a:p>
          <a:p>
            <a:pPr marL="85725" indent="371475" eaLnBrk="1" hangingPunct="1">
              <a:lnSpc>
                <a:spcPct val="80000"/>
              </a:lnSpc>
              <a:buFontTx/>
              <a:buNone/>
              <a:tabLst>
                <a:tab pos="0" algn="l"/>
              </a:tabLst>
              <a:defRPr/>
            </a:pPr>
            <a:r>
              <a:rPr lang="ru-RU" sz="2400" b="1" dirty="0" err="1">
                <a:solidFill>
                  <a:srgbClr val="0070C0"/>
                </a:solidFill>
              </a:rPr>
              <a:t>Ерларни</a:t>
            </a:r>
            <a:r>
              <a:rPr lang="ru-RU" sz="2400" b="1" dirty="0">
                <a:solidFill>
                  <a:srgbClr val="0070C0"/>
                </a:solidFill>
              </a:rPr>
              <a:t> </a:t>
            </a:r>
            <a:r>
              <a:rPr lang="ru-RU" sz="2400" b="1" dirty="0" err="1">
                <a:solidFill>
                  <a:srgbClr val="0070C0"/>
                </a:solidFill>
              </a:rPr>
              <a:t>экишга</a:t>
            </a:r>
            <a:r>
              <a:rPr lang="ru-RU" sz="2400" b="1" dirty="0">
                <a:solidFill>
                  <a:srgbClr val="0070C0"/>
                </a:solidFill>
              </a:rPr>
              <a:t> </a:t>
            </a:r>
            <a:r>
              <a:rPr lang="ru-RU" sz="2400" b="1" dirty="0" err="1">
                <a:solidFill>
                  <a:srgbClr val="0070C0"/>
                </a:solidFill>
              </a:rPr>
              <a:t>тайёрлаш</a:t>
            </a:r>
            <a:r>
              <a:rPr lang="ru-RU" sz="2400" b="1" dirty="0">
                <a:solidFill>
                  <a:srgbClr val="0070C0"/>
                </a:solidFill>
              </a:rPr>
              <a:t>.</a:t>
            </a:r>
          </a:p>
          <a:p>
            <a:r>
              <a:rPr lang="uz-Cyrl-UZ" sz="2400" dirty="0"/>
              <a:t>Агар тупроқ баҳорда жуда зичлашган бўлса, юзасини чизеллаш керак. Бунда чизель пичоқларини тўлиқлигига, улар тиғларини ўткирлигига алоҳида эьтибор қаратмоқ зарур.Далаларни экишга шундай тайёрлаш керакки, токи бегона ўтлар ўсиб чиқмасин.Чунки зиғир кенг қаторлаб экилгани ва барглари кичик бўлгани боис бегона ўтлар уларни соялатиб, ривожланишдан қолдиради.</a:t>
            </a:r>
            <a:endParaRPr lang="ru-RU" sz="2400" dirty="0"/>
          </a:p>
          <a:p>
            <a:r>
              <a:rPr lang="uz-Cyrl-UZ" sz="2400" dirty="0"/>
              <a:t>Бегона ўтлар кўп босадиган далаларни диоганаллари бўйлаб камида икки марта чизеллаш ёки бороналаш талаб этилади.Далаларнинг боши ва охирида пичоқларда ўралиб қолган ўт-ўланлар тозалаб олинади ва йўқотилади.</a:t>
            </a:r>
            <a:endParaRPr lang="ru-RU" sz="2400" dirty="0"/>
          </a:p>
        </p:txBody>
      </p:sp>
      <p:pic>
        <p:nvPicPr>
          <p:cNvPr id="6" name="Picture 5" descr="C:\КАФЕДРА\Укув услубий мажмуалар\Усимликшунослик ва Пахтачилик фанидан мажмуалар\Усим-пахтачилик_мавзулар презинтацияси\06 Дон-дуккакли экинларнинг  аҳамияти Нухат\mop.jpg"/>
          <p:cNvPicPr>
            <a:picLocks noChangeAspect="1" noChangeArrowheads="1"/>
          </p:cNvPicPr>
          <p:nvPr/>
        </p:nvPicPr>
        <p:blipFill>
          <a:blip r:embed="rId2"/>
          <a:srcRect/>
          <a:stretch>
            <a:fillRect/>
          </a:stretch>
        </p:blipFill>
        <p:spPr bwMode="auto">
          <a:xfrm>
            <a:off x="5580112" y="4941168"/>
            <a:ext cx="2443758" cy="1810191"/>
          </a:xfrm>
          <a:prstGeom prst="rect">
            <a:avLst/>
          </a:prstGeom>
          <a:noFill/>
          <a:ln w="9525">
            <a:noFill/>
            <a:miter lim="800000"/>
            <a:headEnd/>
            <a:tailEnd/>
          </a:ln>
        </p:spPr>
      </p:pic>
      <p:pic>
        <p:nvPicPr>
          <p:cNvPr id="7" name="Picture 6" descr="C:\КАФЕДРА\Укув услубий мажмуалар\Усимликшунослик ва Пахтачилик фанидан мажмуалар\Усимликшунослик расмлар\3.Сули\Етиштириш\экиш1.jpg"/>
          <p:cNvPicPr>
            <a:picLocks noChangeAspect="1" noChangeArrowheads="1"/>
          </p:cNvPicPr>
          <p:nvPr/>
        </p:nvPicPr>
        <p:blipFill>
          <a:blip r:embed="rId3" cstate="print"/>
          <a:srcRect/>
          <a:stretch>
            <a:fillRect/>
          </a:stretch>
        </p:blipFill>
        <p:spPr bwMode="auto">
          <a:xfrm>
            <a:off x="827584" y="5085184"/>
            <a:ext cx="2616815" cy="1500174"/>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noChangeArrowheads="1"/>
          </p:cNvSpPr>
          <p:nvPr>
            <p:ph idx="1"/>
          </p:nvPr>
        </p:nvSpPr>
        <p:spPr>
          <a:xfrm>
            <a:off x="3214678" y="836613"/>
            <a:ext cx="5678497" cy="5832475"/>
          </a:xfrm>
        </p:spPr>
        <p:txBody>
          <a:bodyPr>
            <a:normAutofit lnSpcReduction="10000"/>
          </a:bodyPr>
          <a:lstStyle/>
          <a:p>
            <a:r>
              <a:rPr lang="uz-Cyrl-UZ" b="1" dirty="0"/>
              <a:t>Экиш</a:t>
            </a:r>
            <a:r>
              <a:rPr lang="uz-Cyrl-UZ" dirty="0"/>
              <a:t>. Экишдан олдин уруғлар яхши тозаланади ва сараланади. Зиғир уруғи электромагнит машиналарда чирмовуқ уруғидан тозаланади. Экиш учун бир текис уруғлар танланади, тозалиги 97%, унувчанлиги 85% дан кам бўлмаслиги керак. Зиғир уруғи фузариум ва бошка касалликларга қарши дориланади. Лалми ерларнинг тоғолди минтақасида гектарига 20 - 22кг, тоғли минтақада эса 25 - 30кгдан экилади. Бу миқдор тахминан 4 - 6 млн. донага тўғри келади, экиш чуқурлиги 4 - 6см.</a:t>
            </a:r>
            <a:endParaRPr lang="ru-RU" dirty="0"/>
          </a:p>
        </p:txBody>
      </p:sp>
      <p:pic>
        <p:nvPicPr>
          <p:cNvPr id="6" name="Picture 4" descr="C:\КАФЕДРА\Укув услубий мажмуалар\Усимликшунослик ва Пахтачилик фанидан мажмуалар\Усимликшунослик расмлар\3.Сули\Етиштириш\экиш5.jpeg"/>
          <p:cNvPicPr>
            <a:picLocks noChangeAspect="1" noChangeArrowheads="1"/>
          </p:cNvPicPr>
          <p:nvPr/>
        </p:nvPicPr>
        <p:blipFill>
          <a:blip r:embed="rId2"/>
          <a:srcRect/>
          <a:stretch>
            <a:fillRect/>
          </a:stretch>
        </p:blipFill>
        <p:spPr bwMode="auto">
          <a:xfrm>
            <a:off x="395536" y="4797152"/>
            <a:ext cx="2714612" cy="1925406"/>
          </a:xfrm>
          <a:prstGeom prst="rect">
            <a:avLst/>
          </a:prstGeom>
          <a:noFill/>
        </p:spPr>
      </p:pic>
      <p:pic>
        <p:nvPicPr>
          <p:cNvPr id="7" name="Picture 2" descr="Картинки по запросу посев подсолнечника"/>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52" y="2924944"/>
            <a:ext cx="2520280" cy="165307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Картинки по запросу лен масличный"/>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875764"/>
            <a:ext cx="2926011" cy="172214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a:spLocks noGrp="1" noChangeArrowheads="1"/>
          </p:cNvSpPr>
          <p:nvPr>
            <p:ph type="body" idx="1"/>
          </p:nvPr>
        </p:nvSpPr>
        <p:spPr>
          <a:xfrm>
            <a:off x="0" y="1000108"/>
            <a:ext cx="5357818" cy="5643602"/>
          </a:xfrm>
        </p:spPr>
        <p:style>
          <a:lnRef idx="3">
            <a:schemeClr val="lt1"/>
          </a:lnRef>
          <a:fillRef idx="1">
            <a:schemeClr val="accent1"/>
          </a:fillRef>
          <a:effectRef idx="1">
            <a:schemeClr val="accent1"/>
          </a:effectRef>
          <a:fontRef idx="minor">
            <a:schemeClr val="lt1"/>
          </a:fontRef>
        </p:style>
        <p:txBody>
          <a:bodyPr>
            <a:normAutofit fontScale="92500"/>
          </a:bodyPr>
          <a:lstStyle/>
          <a:p>
            <a:pPr eaLnBrk="1" hangingPunct="1">
              <a:lnSpc>
                <a:spcPct val="80000"/>
              </a:lnSpc>
              <a:buFont typeface="Wingdings" pitchFamily="2" charset="2"/>
              <a:buNone/>
            </a:pPr>
            <a:endParaRPr lang="uz-Cyrl-UZ" sz="1400" b="1" i="1" dirty="0" smtClean="0"/>
          </a:p>
          <a:p>
            <a:r>
              <a:rPr lang="uz-Cyrl-UZ" dirty="0"/>
              <a:t>Мойли зиғир комплекс азот-фосфор-калийли ўғитлашга талабчан экин. Мойли зиғирдан юқори уруғ ҳосил олиш учун тупроқнинг агрокимёвий тавсифидан келиб чиққан ҳолда 15 килограммдан 120 килограммгача бир гектар ерга комплекс ўғитлаш қўллаш мумкин. Лекин тажрибадан маълумки, азот миқдорини 90 кг/га дан оширилганда уруғ ва сомон ҳосили ошмайди, аксинча экинларнинг ётиб қолиши кузатилади</a:t>
            </a:r>
            <a:endParaRPr lang="ru-RU" sz="2400" dirty="0" smtClean="0">
              <a:latin typeface="Times New Roman" pitchFamily="18" charset="0"/>
            </a:endParaRPr>
          </a:p>
          <a:p>
            <a:pPr eaLnBrk="1" hangingPunct="1">
              <a:lnSpc>
                <a:spcPct val="80000"/>
              </a:lnSpc>
            </a:pPr>
            <a:endParaRPr lang="ru-RU" sz="2400" dirty="0" smtClean="0">
              <a:latin typeface="Times New Roman" pitchFamily="18" charset="0"/>
            </a:endParaRPr>
          </a:p>
        </p:txBody>
      </p:sp>
      <p:sp>
        <p:nvSpPr>
          <p:cNvPr id="58371" name="Text Box 4"/>
          <p:cNvSpPr txBox="1">
            <a:spLocks noChangeArrowheads="1"/>
          </p:cNvSpPr>
          <p:nvPr/>
        </p:nvSpPr>
        <p:spPr bwMode="auto">
          <a:xfrm>
            <a:off x="2500298" y="285728"/>
            <a:ext cx="3196709" cy="584775"/>
          </a:xfrm>
          <a:prstGeom prst="rect">
            <a:avLst/>
          </a:prstGeom>
          <a:noFill/>
          <a:ln w="9525">
            <a:noFill/>
            <a:miter lim="800000"/>
            <a:headEnd/>
            <a:tailEnd/>
          </a:ln>
        </p:spPr>
        <p:txBody>
          <a:bodyPr wrap="none">
            <a:spAutoFit/>
          </a:bodyPr>
          <a:lstStyle/>
          <a:p>
            <a:r>
              <a:rPr lang="uz-Cyrl-UZ" sz="3200" b="1" dirty="0">
                <a:solidFill>
                  <a:srgbClr val="0070C0"/>
                </a:solidFill>
                <a:latin typeface="Arial" charset="0"/>
              </a:rPr>
              <a:t>Озиқлантириш</a:t>
            </a:r>
            <a:endParaRPr lang="ru-RU" sz="3200" b="1" dirty="0">
              <a:solidFill>
                <a:srgbClr val="0070C0"/>
              </a:solidFill>
              <a:latin typeface="Arial" charset="0"/>
            </a:endParaRPr>
          </a:p>
        </p:txBody>
      </p:sp>
      <p:pic>
        <p:nvPicPr>
          <p:cNvPr id="6" name="Picture 3" descr="C:\ЮНЕСКО\Слайдлар\Ем хашак етиштириш\рАСМЛАР\Жавдар ва тритикале\images (8).jpg"/>
          <p:cNvPicPr>
            <a:picLocks noChangeAspect="1" noChangeArrowheads="1"/>
          </p:cNvPicPr>
          <p:nvPr/>
        </p:nvPicPr>
        <p:blipFill>
          <a:blip r:embed="rId2"/>
          <a:srcRect/>
          <a:stretch>
            <a:fillRect/>
          </a:stretch>
        </p:blipFill>
        <p:spPr bwMode="auto">
          <a:xfrm>
            <a:off x="5292080" y="836712"/>
            <a:ext cx="3660643" cy="2357454"/>
          </a:xfrm>
          <a:prstGeom prst="rect">
            <a:avLst/>
          </a:prstGeom>
          <a:noFill/>
        </p:spPr>
      </p:pic>
      <p:pic>
        <p:nvPicPr>
          <p:cNvPr id="2050" name="Picture 2" descr="Картинки по запросу выращивание лён масличный"/>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3861048"/>
            <a:ext cx="3488063" cy="264224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Содержимое 2"/>
          <p:cNvSpPr>
            <a:spLocks noGrp="1"/>
          </p:cNvSpPr>
          <p:nvPr>
            <p:ph sz="quarter" idx="1"/>
          </p:nvPr>
        </p:nvSpPr>
        <p:spPr>
          <a:xfrm>
            <a:off x="314325" y="142875"/>
            <a:ext cx="8686800" cy="4572000"/>
          </a:xfrm>
        </p:spPr>
        <p:txBody>
          <a:bodyPr>
            <a:normAutofit/>
          </a:bodyPr>
          <a:lstStyle/>
          <a:p>
            <a:r>
              <a:rPr lang="ru-RU" sz="2400" dirty="0" err="1"/>
              <a:t>Азотли</a:t>
            </a:r>
            <a:r>
              <a:rPr lang="ru-RU" sz="2400" dirty="0"/>
              <a:t> </a:t>
            </a:r>
            <a:r>
              <a:rPr lang="ru-RU" sz="2400" dirty="0" err="1"/>
              <a:t>ўғитларни</a:t>
            </a:r>
            <a:r>
              <a:rPr lang="ru-RU" sz="2400" dirty="0"/>
              <a:t> </a:t>
            </a:r>
            <a:r>
              <a:rPr lang="ru-RU" sz="2400" dirty="0" err="1"/>
              <a:t>керакли</a:t>
            </a:r>
            <a:r>
              <a:rPr lang="ru-RU" sz="2400" dirty="0"/>
              <a:t> </a:t>
            </a:r>
            <a:r>
              <a:rPr lang="ru-RU" sz="2400" dirty="0" err="1"/>
              <a:t>микдорда</a:t>
            </a:r>
            <a:r>
              <a:rPr lang="ru-RU" sz="2400" dirty="0"/>
              <a:t> </a:t>
            </a:r>
            <a:r>
              <a:rPr lang="ru-RU" sz="2400" dirty="0" err="1"/>
              <a:t>берилса</a:t>
            </a:r>
            <a:r>
              <a:rPr lang="ru-RU" sz="2400" dirty="0"/>
              <a:t>, </a:t>
            </a:r>
            <a:r>
              <a:rPr lang="ru-RU" sz="2400" dirty="0" err="1"/>
              <a:t>зиғир</a:t>
            </a:r>
            <a:r>
              <a:rPr lang="ru-RU" sz="2400" dirty="0"/>
              <a:t> </a:t>
            </a:r>
            <a:r>
              <a:rPr lang="ru-RU" sz="2400" dirty="0" err="1"/>
              <a:t>ўсимлиги</a:t>
            </a:r>
            <a:r>
              <a:rPr lang="ru-RU" sz="2400" dirty="0"/>
              <a:t> </a:t>
            </a:r>
            <a:r>
              <a:rPr lang="ru-RU" sz="2400" dirty="0" err="1"/>
              <a:t>я</a:t>
            </a:r>
            <a:r>
              <a:rPr lang="ru-RU" sz="2400" u="sng" dirty="0" err="1"/>
              <a:t>хши</a:t>
            </a:r>
            <a:r>
              <a:rPr lang="ru-RU" sz="2400" dirty="0"/>
              <a:t> </a:t>
            </a:r>
            <a:r>
              <a:rPr lang="ru-RU" sz="2400" dirty="0" err="1"/>
              <a:t>ўсиб-ривожланади</a:t>
            </a:r>
            <a:r>
              <a:rPr lang="ru-RU" sz="2400" dirty="0"/>
              <a:t>, мой </a:t>
            </a:r>
            <a:r>
              <a:rPr lang="ru-RU" sz="2400" dirty="0" err="1"/>
              <a:t>миқдори</a:t>
            </a:r>
            <a:r>
              <a:rPr lang="ru-RU" sz="2400" dirty="0"/>
              <a:t> </a:t>
            </a:r>
            <a:r>
              <a:rPr lang="ru-RU" sz="2400" dirty="0" err="1"/>
              <a:t>ошади</a:t>
            </a:r>
            <a:r>
              <a:rPr lang="ru-RU" sz="2400" dirty="0"/>
              <a:t>. </a:t>
            </a:r>
            <a:r>
              <a:rPr lang="ru-RU" sz="2400" dirty="0" err="1"/>
              <a:t>Агар</a:t>
            </a:r>
            <a:r>
              <a:rPr lang="ru-RU" sz="2400" dirty="0"/>
              <a:t> </a:t>
            </a:r>
            <a:r>
              <a:rPr lang="ru-RU" sz="2400" dirty="0" err="1"/>
              <a:t>тупроқ</a:t>
            </a:r>
            <a:r>
              <a:rPr lang="ru-RU" sz="2400" dirty="0"/>
              <a:t> </a:t>
            </a:r>
            <a:r>
              <a:rPr lang="ru-RU" sz="2400" dirty="0" err="1"/>
              <a:t>таркибида</a:t>
            </a:r>
            <a:r>
              <a:rPr lang="ru-RU" sz="2400" dirty="0"/>
              <a:t> азот </a:t>
            </a:r>
            <a:r>
              <a:rPr lang="ru-RU" sz="2400" dirty="0" err="1"/>
              <a:t>микдори</a:t>
            </a:r>
            <a:r>
              <a:rPr lang="ru-RU" sz="2400" dirty="0"/>
              <a:t> </a:t>
            </a:r>
            <a:r>
              <a:rPr lang="ru-RU" sz="2400" dirty="0" err="1"/>
              <a:t>ошиб</a:t>
            </a:r>
            <a:r>
              <a:rPr lang="ru-RU" sz="2400" dirty="0"/>
              <a:t> </a:t>
            </a:r>
            <a:r>
              <a:rPr lang="ru-RU" sz="2400" dirty="0" err="1"/>
              <a:t>кетса</a:t>
            </a:r>
            <a:r>
              <a:rPr lang="ru-RU" sz="2400" dirty="0"/>
              <a:t>, </a:t>
            </a:r>
            <a:r>
              <a:rPr lang="ru-RU" sz="2400" dirty="0" err="1"/>
              <a:t>ўсимлик</a:t>
            </a:r>
            <a:r>
              <a:rPr lang="ru-RU" sz="2400" dirty="0"/>
              <a:t> </a:t>
            </a:r>
            <a:r>
              <a:rPr lang="ru-RU" sz="2400" dirty="0" err="1"/>
              <a:t>ривожланиши</a:t>
            </a:r>
            <a:r>
              <a:rPr lang="ru-RU" sz="2400" dirty="0"/>
              <a:t> </a:t>
            </a:r>
            <a:r>
              <a:rPr lang="ru-RU" sz="2400" dirty="0" err="1"/>
              <a:t>секинлашади</a:t>
            </a:r>
            <a:r>
              <a:rPr lang="ru-RU" sz="2400" dirty="0"/>
              <a:t> </a:t>
            </a:r>
            <a:r>
              <a:rPr lang="ru-RU" sz="2400" dirty="0" err="1"/>
              <a:t>ва</a:t>
            </a:r>
            <a:r>
              <a:rPr lang="ru-RU" sz="2400" dirty="0"/>
              <a:t> мой </a:t>
            </a:r>
            <a:r>
              <a:rPr lang="ru-RU" sz="2400" dirty="0" err="1"/>
              <a:t>миқдори</a:t>
            </a:r>
            <a:r>
              <a:rPr lang="ru-RU" sz="2400" dirty="0"/>
              <a:t> </a:t>
            </a:r>
            <a:r>
              <a:rPr lang="ru-RU" sz="2400" dirty="0" err="1"/>
              <a:t>камайишига</a:t>
            </a:r>
            <a:r>
              <a:rPr lang="ru-RU" sz="2400" dirty="0"/>
              <a:t> </a:t>
            </a:r>
            <a:r>
              <a:rPr lang="ru-RU" sz="2400" dirty="0" err="1"/>
              <a:t>олиб</a:t>
            </a:r>
            <a:r>
              <a:rPr lang="ru-RU" sz="2400" dirty="0"/>
              <a:t> </a:t>
            </a:r>
            <a:r>
              <a:rPr lang="ru-RU" sz="2400" dirty="0" err="1"/>
              <a:t>келади</a:t>
            </a:r>
            <a:r>
              <a:rPr lang="ru-RU" sz="2400" dirty="0"/>
              <a:t>. </a:t>
            </a:r>
            <a:r>
              <a:rPr lang="ru-RU" sz="2400" dirty="0" err="1"/>
              <a:t>Зиғир</a:t>
            </a:r>
            <a:r>
              <a:rPr lang="ru-RU" sz="2400" dirty="0"/>
              <a:t> </a:t>
            </a:r>
            <a:r>
              <a:rPr lang="ru-RU" sz="2400" dirty="0" err="1"/>
              <a:t>учун</a:t>
            </a:r>
            <a:r>
              <a:rPr lang="ru-RU" sz="2400" dirty="0"/>
              <a:t> </a:t>
            </a:r>
            <a:r>
              <a:rPr lang="ru-RU" sz="2400" dirty="0" err="1"/>
              <a:t>аммиакли</a:t>
            </a:r>
            <a:r>
              <a:rPr lang="ru-RU" sz="2400" dirty="0"/>
              <a:t> селитра </a:t>
            </a:r>
            <a:r>
              <a:rPr lang="ru-RU" sz="2400" dirty="0" err="1"/>
              <a:t>энг</a:t>
            </a:r>
            <a:r>
              <a:rPr lang="ru-RU" sz="2400" dirty="0"/>
              <a:t> </a:t>
            </a:r>
            <a:r>
              <a:rPr lang="ru-RU" sz="2400" dirty="0" err="1"/>
              <a:t>я</a:t>
            </a:r>
            <a:r>
              <a:rPr lang="ru-RU" sz="2400" u="sng" dirty="0" err="1"/>
              <a:t>хши</a:t>
            </a:r>
            <a:r>
              <a:rPr lang="ru-RU" sz="2400" dirty="0"/>
              <a:t> </a:t>
            </a:r>
            <a:r>
              <a:rPr lang="ru-RU" sz="2400" dirty="0" err="1"/>
              <a:t>азотли</a:t>
            </a:r>
            <a:r>
              <a:rPr lang="ru-RU" sz="2400" dirty="0"/>
              <a:t> </a:t>
            </a:r>
            <a:r>
              <a:rPr lang="ru-RU" sz="2400" dirty="0" err="1"/>
              <a:t>ўғит</a:t>
            </a:r>
            <a:r>
              <a:rPr lang="ru-RU" sz="2400" dirty="0"/>
              <a:t> </a:t>
            </a:r>
            <a:r>
              <a:rPr lang="ru-RU" sz="2400" dirty="0" err="1"/>
              <a:t>ҳисобланади</a:t>
            </a:r>
            <a:r>
              <a:rPr lang="ru-RU" sz="2400" dirty="0"/>
              <a:t>. </a:t>
            </a:r>
            <a:r>
              <a:rPr lang="ru-RU" sz="2400" dirty="0" err="1"/>
              <a:t>Фосфорли</a:t>
            </a:r>
            <a:r>
              <a:rPr lang="ru-RU" sz="2400" dirty="0"/>
              <a:t> </a:t>
            </a:r>
            <a:r>
              <a:rPr lang="ru-RU" sz="2400" dirty="0" err="1"/>
              <a:t>ўғитлар</a:t>
            </a:r>
            <a:r>
              <a:rPr lang="ru-RU" sz="2400" dirty="0"/>
              <a:t> </a:t>
            </a:r>
            <a:r>
              <a:rPr lang="ru-RU" sz="2400" dirty="0" err="1"/>
              <a:t>зиғирнинг</a:t>
            </a:r>
            <a:r>
              <a:rPr lang="ru-RU" sz="2400" dirty="0"/>
              <a:t> </a:t>
            </a:r>
            <a:r>
              <a:rPr lang="ru-RU" sz="2400" dirty="0" err="1"/>
              <a:t>ривожланишини</a:t>
            </a:r>
            <a:r>
              <a:rPr lang="ru-RU" sz="2400" dirty="0"/>
              <a:t> </a:t>
            </a:r>
            <a:r>
              <a:rPr lang="ru-RU" sz="2400" dirty="0" err="1"/>
              <a:t>тезлаштиради</a:t>
            </a:r>
            <a:r>
              <a:rPr lang="ru-RU" sz="2400" dirty="0"/>
              <a:t> </a:t>
            </a:r>
            <a:r>
              <a:rPr lang="ru-RU" sz="2400" dirty="0" err="1"/>
              <a:t>ва</a:t>
            </a:r>
            <a:r>
              <a:rPr lang="ru-RU" sz="2400" dirty="0"/>
              <a:t> </a:t>
            </a:r>
            <a:r>
              <a:rPr lang="ru-RU" sz="2400" dirty="0" err="1"/>
              <a:t>сифатини</a:t>
            </a:r>
            <a:r>
              <a:rPr lang="ru-RU" sz="2400" dirty="0"/>
              <a:t> </a:t>
            </a:r>
            <a:r>
              <a:rPr lang="ru-RU" sz="2400" dirty="0" err="1"/>
              <a:t>яхшилайди</a:t>
            </a:r>
            <a:r>
              <a:rPr lang="ru-RU" sz="2400" dirty="0"/>
              <a:t>. </a:t>
            </a:r>
            <a:r>
              <a:rPr lang="ru-RU" sz="2400" dirty="0" err="1"/>
              <a:t>Зиғирга</a:t>
            </a:r>
            <a:r>
              <a:rPr lang="ru-RU" sz="2400" dirty="0"/>
              <a:t> суперфосфат </a:t>
            </a:r>
            <a:r>
              <a:rPr lang="ru-RU" sz="2400" dirty="0" err="1"/>
              <a:t>қўллаш</a:t>
            </a:r>
            <a:r>
              <a:rPr lang="ru-RU" sz="2400" dirty="0"/>
              <a:t> </a:t>
            </a:r>
            <a:r>
              <a:rPr lang="ru-RU" sz="2400" dirty="0" err="1"/>
              <a:t>мақсадга</a:t>
            </a:r>
            <a:r>
              <a:rPr lang="ru-RU" sz="2400" dirty="0"/>
              <a:t> </a:t>
            </a:r>
            <a:r>
              <a:rPr lang="ru-RU" sz="2400" dirty="0" err="1"/>
              <a:t>мувофиқдир</a:t>
            </a:r>
            <a:r>
              <a:rPr lang="ru-RU" sz="2400" dirty="0"/>
              <a:t>. </a:t>
            </a:r>
            <a:r>
              <a:rPr lang="ru-RU" sz="2400" dirty="0" err="1"/>
              <a:t>Калийли</a:t>
            </a:r>
            <a:r>
              <a:rPr lang="ru-RU" sz="2400" dirty="0"/>
              <a:t> </a:t>
            </a:r>
            <a:r>
              <a:rPr lang="ru-RU" sz="2400" dirty="0" err="1"/>
              <a:t>ўғитлар</a:t>
            </a:r>
            <a:r>
              <a:rPr lang="ru-RU" sz="2400" dirty="0"/>
              <a:t> </a:t>
            </a:r>
            <a:r>
              <a:rPr lang="ru-RU" sz="2400" dirty="0" err="1"/>
              <a:t>поядаги</a:t>
            </a:r>
            <a:r>
              <a:rPr lang="ru-RU" sz="2400" dirty="0"/>
              <a:t> </a:t>
            </a:r>
            <a:r>
              <a:rPr lang="ru-RU" sz="2400" dirty="0" err="1"/>
              <a:t>шохлар</a:t>
            </a:r>
            <a:r>
              <a:rPr lang="ru-RU" sz="2400" dirty="0"/>
              <a:t> </a:t>
            </a:r>
            <a:r>
              <a:rPr lang="ru-RU" sz="2400" dirty="0" err="1"/>
              <a:t>сонини</a:t>
            </a:r>
            <a:r>
              <a:rPr lang="ru-RU" sz="2400" dirty="0"/>
              <a:t> </a:t>
            </a:r>
            <a:r>
              <a:rPr lang="ru-RU" sz="2400" dirty="0" err="1"/>
              <a:t>кўпайтиради</a:t>
            </a:r>
            <a:r>
              <a:rPr lang="ru-RU" sz="2400" dirty="0"/>
              <a:t>, </a:t>
            </a:r>
            <a:r>
              <a:rPr lang="ru-RU" sz="2400" dirty="0" err="1"/>
              <a:t>ҳосилни</a:t>
            </a:r>
            <a:r>
              <a:rPr lang="ru-RU" sz="2400" dirty="0"/>
              <a:t> </a:t>
            </a:r>
            <a:r>
              <a:rPr lang="ru-RU" sz="2400" dirty="0" err="1"/>
              <a:t>ва</a:t>
            </a:r>
            <a:r>
              <a:rPr lang="ru-RU" sz="2400" dirty="0"/>
              <a:t> мой </a:t>
            </a:r>
            <a:r>
              <a:rPr lang="ru-RU" sz="2400" dirty="0" err="1"/>
              <a:t>миқдорини</a:t>
            </a:r>
            <a:r>
              <a:rPr lang="ru-RU" sz="2400" dirty="0"/>
              <a:t> </a:t>
            </a:r>
            <a:r>
              <a:rPr lang="ru-RU" sz="2400" dirty="0" err="1"/>
              <a:t>оширади</a:t>
            </a:r>
            <a:r>
              <a:rPr lang="ru-RU" sz="2400" dirty="0"/>
              <a:t>. </a:t>
            </a:r>
            <a:r>
              <a:rPr lang="ru-RU" sz="2400" dirty="0" err="1"/>
              <a:t>Зиғир</a:t>
            </a:r>
            <a:r>
              <a:rPr lang="ru-RU" sz="2400" dirty="0"/>
              <a:t> </a:t>
            </a:r>
            <a:r>
              <a:rPr lang="ru-RU" sz="2400" dirty="0" err="1"/>
              <a:t>учун</a:t>
            </a:r>
            <a:r>
              <a:rPr lang="ru-RU" sz="2400" dirty="0"/>
              <a:t> калий хлор </a:t>
            </a:r>
            <a:r>
              <a:rPr lang="ru-RU" sz="2400" dirty="0" err="1"/>
              <a:t>энг</a:t>
            </a:r>
            <a:r>
              <a:rPr lang="ru-RU" sz="2400" dirty="0"/>
              <a:t> </a:t>
            </a:r>
            <a:r>
              <a:rPr lang="ru-RU" sz="2400" dirty="0" err="1"/>
              <a:t>я</a:t>
            </a:r>
            <a:r>
              <a:rPr lang="ru-RU" sz="2400" u="sng" dirty="0" err="1"/>
              <a:t>хши</a:t>
            </a:r>
            <a:r>
              <a:rPr lang="ru-RU" sz="2400" dirty="0"/>
              <a:t> </a:t>
            </a:r>
            <a:r>
              <a:rPr lang="ru-RU" sz="2400" dirty="0" err="1"/>
              <a:t>калийли</a:t>
            </a:r>
            <a:r>
              <a:rPr lang="ru-RU" sz="2400" dirty="0"/>
              <a:t> </a:t>
            </a:r>
            <a:r>
              <a:rPr lang="ru-RU" sz="2400" dirty="0" err="1"/>
              <a:t>ўғит</a:t>
            </a:r>
            <a:r>
              <a:rPr lang="ru-RU" sz="2400" dirty="0"/>
              <a:t> </a:t>
            </a:r>
            <a:r>
              <a:rPr lang="ru-RU" sz="2400" dirty="0" err="1"/>
              <a:t>ҳисобланади</a:t>
            </a:r>
            <a:r>
              <a:rPr lang="ru-RU" sz="2400" dirty="0"/>
              <a:t>. </a:t>
            </a:r>
          </a:p>
        </p:txBody>
      </p:sp>
      <p:pic>
        <p:nvPicPr>
          <p:cNvPr id="6" name="Picture 6"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4293096"/>
            <a:ext cx="3541087" cy="227687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Похожее изображение"/>
          <p:cNvPicPr>
            <a:picLocks noChangeAspect="1" noChangeArrowheads="1"/>
          </p:cNvPicPr>
          <p:nvPr/>
        </p:nvPicPr>
        <p:blipFill rotWithShape="1">
          <a:blip r:embed="rId3">
            <a:extLst>
              <a:ext uri="{28A0092B-C50C-407E-A947-70E740481C1C}">
                <a14:useLocalDpi xmlns:a14="http://schemas.microsoft.com/office/drawing/2010/main" val="0"/>
              </a:ext>
            </a:extLst>
          </a:blip>
          <a:srcRect t="18492" b="11983"/>
          <a:stretch/>
        </p:blipFill>
        <p:spPr bwMode="auto">
          <a:xfrm>
            <a:off x="683568" y="4437112"/>
            <a:ext cx="3604717" cy="187827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a:xfrm>
            <a:off x="214282" y="214290"/>
            <a:ext cx="8743921" cy="503238"/>
          </a:xfrm>
          <a:prstGeom prst="flowChartPredefinedProcess">
            <a:avLst/>
          </a:prstGeom>
        </p:spPr>
        <p:style>
          <a:lnRef idx="2">
            <a:schemeClr val="accent1">
              <a:shade val="50000"/>
            </a:schemeClr>
          </a:lnRef>
          <a:fillRef idx="1">
            <a:schemeClr val="accent1"/>
          </a:fillRef>
          <a:effectRef idx="0">
            <a:schemeClr val="accent1"/>
          </a:effectRef>
          <a:fontRef idx="minor">
            <a:schemeClr val="lt1"/>
          </a:fontRef>
        </p:style>
        <p:txBody>
          <a:bodyPr>
            <a:normAutofit fontScale="90000"/>
          </a:bodyPr>
          <a:lstStyle/>
          <a:p>
            <a:pPr eaLnBrk="1" hangingPunct="1">
              <a:defRPr/>
            </a:pPr>
            <a:r>
              <a:rPr lang="uz-Cyrl-UZ" b="1" dirty="0"/>
              <a:t>Суғориш</a:t>
            </a:r>
            <a:r>
              <a:rPr lang="uz-Cyrl-UZ" b="1" dirty="0" smtClean="0"/>
              <a:t>.</a:t>
            </a:r>
            <a:endParaRPr lang="ru-RU" sz="3200" b="1" i="1" dirty="0" smtClean="0">
              <a:solidFill>
                <a:srgbClr val="FFFF00"/>
              </a:solidFill>
              <a:latin typeface="Times New Roman" pitchFamily="18" charset="0"/>
            </a:endParaRPr>
          </a:p>
        </p:txBody>
      </p:sp>
      <p:sp>
        <p:nvSpPr>
          <p:cNvPr id="36867" name="Rectangle 3"/>
          <p:cNvSpPr>
            <a:spLocks noGrp="1" noChangeArrowheads="1"/>
          </p:cNvSpPr>
          <p:nvPr>
            <p:ph type="body" idx="1"/>
          </p:nvPr>
        </p:nvSpPr>
        <p:spPr>
          <a:xfrm>
            <a:off x="0" y="785794"/>
            <a:ext cx="5748316" cy="6072206"/>
          </a:xfrm>
        </p:spPr>
        <p:txBody>
          <a:bodyPr>
            <a:normAutofit fontScale="92500" lnSpcReduction="10000"/>
          </a:bodyPr>
          <a:lstStyle/>
          <a:p>
            <a:pPr algn="just"/>
            <a:r>
              <a:rPr lang="uz-Cyrl-UZ" dirty="0"/>
              <a:t>Мой олиш учун етиштирилаётган зиғирдан мўл-ҳосил олишнинг асосий омилларидан бири ўсимликнинг сувга бўлган талабига қараб уни сув билан етарли даражада таъминлашдир. Зиғир ўсимлигини сув билан етарли таъминланмаганда унда бўладиган физиологик жараёнлар бузилади, натижада ўсимлик ривожланиши ва ўсиши секинлашиб, ҳосилдорлиги камаяди. Сув билан таъминлаш керагидан ортиқча бўлган тақдирда ҳам ўсимдик бош пояси ўсиб, саватчаларни тугиш жараёни бузилади, натижада ҳосилдорликка салбий таъсир кўрсатади</a:t>
            </a:r>
            <a:endParaRPr lang="ru-RU" sz="2000" b="1" dirty="0" smtClean="0"/>
          </a:p>
        </p:txBody>
      </p:sp>
      <p:pic>
        <p:nvPicPr>
          <p:cNvPr id="3074" name="Picture 2" descr="Картинки по запросу выращивание лён масличны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2348880"/>
            <a:ext cx="3312368" cy="28083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type="body" idx="1"/>
          </p:nvPr>
        </p:nvSpPr>
        <p:spPr>
          <a:xfrm>
            <a:off x="2500298" y="1101746"/>
            <a:ext cx="6464190" cy="5541964"/>
          </a:xfrm>
        </p:spPr>
        <p:txBody>
          <a:bodyPr>
            <a:normAutofit lnSpcReduction="10000"/>
          </a:bodyPr>
          <a:lstStyle/>
          <a:p>
            <a:r>
              <a:rPr lang="uz-Cyrl-UZ" sz="2800" b="1" dirty="0"/>
              <a:t> </a:t>
            </a:r>
            <a:r>
              <a:rPr lang="uz-Cyrl-UZ" dirty="0"/>
              <a:t>Зиғир асосий экин сифатида асосан март ойининг охири ёки апрелнинг бошларида экилади ва тупроқнинг табиий намлигига ундириб олинади.</a:t>
            </a:r>
            <a:endParaRPr lang="ru-RU" dirty="0"/>
          </a:p>
          <a:p>
            <a:r>
              <a:rPr lang="uz-Cyrl-UZ" dirty="0"/>
              <a:t> Зиғир ўсимлигидан юқори ва сифатли ҳосил олиш учун суғориш тартиби чекланган дала нам сиғимига нисбатан (ЧДНС) 70-70-60 фоиз бўлиши лозим.</a:t>
            </a:r>
            <a:endParaRPr lang="ru-RU" dirty="0"/>
          </a:p>
          <a:p>
            <a:r>
              <a:rPr lang="uz-Cyrl-UZ" dirty="0"/>
              <a:t> Зиғирни механик таркиби енгил ва ўрта тупроқларда гектарига 700-800м3 меъёрида суғорилади. Суғориш ишлари тупроқнинг механик таркибига ва сув сиғдириш қобилиятига кўра 3-4 марта ўтказилади.</a:t>
            </a:r>
            <a:endParaRPr lang="ru-RU" dirty="0"/>
          </a:p>
        </p:txBody>
      </p:sp>
      <p:pic>
        <p:nvPicPr>
          <p:cNvPr id="4098" name="Picture 2" descr="Картинки по запросу лён масличны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33" y="3429000"/>
            <a:ext cx="2818426" cy="201622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260648"/>
            <a:ext cx="2664296" cy="2016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21401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8596" y="106989"/>
            <a:ext cx="8358246" cy="3785652"/>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r>
              <a:rPr lang="uz-Cyrl-UZ" sz="2400" b="1" dirty="0"/>
              <a:t>Касаллик ва зараркунандаларга қарши курашиш</a:t>
            </a:r>
            <a:r>
              <a:rPr lang="uz-Cyrl-UZ" sz="2400" dirty="0"/>
              <a:t>. Уруғ экишдан олдин Ўзбекистон кимё комиссияси томонидан рухсат берилган препаратларнинг тавсия этилган меъёр ва мезонларида дорилаш ўтказилади. Бу ишлар ПС-10 ёки "Мобитокс" машинасида бажарилади.	</a:t>
            </a:r>
            <a:endParaRPr lang="ru-RU" sz="2400" dirty="0"/>
          </a:p>
          <a:p>
            <a:r>
              <a:rPr lang="uz-Cyrl-UZ" sz="2400" dirty="0"/>
              <a:t>Айрим йиллари зараркунанда кенг тарқалганда, ҳосилнинг 70–80 фоизини нобуд қилиши кузатилган. Бу зараркунандаларга қарши препаратлардан Циракс (Циперметрин) – 0,3 л/га ёки Бензофосфат (Фазалон) – 2,5–3 л/га меъёрда сепилса, яхши самара беради. </a:t>
            </a:r>
            <a:endParaRPr lang="ru-RU" sz="3200" dirty="0"/>
          </a:p>
        </p:txBody>
      </p:sp>
      <p:pic>
        <p:nvPicPr>
          <p:cNvPr id="5122" name="Picture 2" descr="Картинки по запросу лён маслич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4437112"/>
            <a:ext cx="3046115" cy="228297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Картинки по запросу лён масличный"/>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4287336"/>
            <a:ext cx="3394348" cy="230815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3"/>
          <p:cNvSpPr>
            <a:spLocks noGrp="1" noChangeArrowheads="1"/>
          </p:cNvSpPr>
          <p:nvPr>
            <p:ph type="body" idx="4294967295"/>
          </p:nvPr>
        </p:nvSpPr>
        <p:spPr>
          <a:xfrm>
            <a:off x="-252536" y="1052736"/>
            <a:ext cx="8748713" cy="3660785"/>
          </a:xfrm>
        </p:spPr>
        <p:txBody>
          <a:bodyPr/>
          <a:lstStyle/>
          <a:p>
            <a:pPr indent="371475" algn="just" eaLnBrk="1" hangingPunct="1">
              <a:lnSpc>
                <a:spcPct val="80000"/>
              </a:lnSpc>
            </a:pPr>
            <a:r>
              <a:rPr lang="uz-Cyrl-UZ" sz="2400" dirty="0"/>
              <a:t>Зиғир 3–4 та чинбарг чиқаргунча бўлган даврида кузги тунлам, хумбош (кравчик), лавлаги узунбурун қўнғизларидан ҳимоя қилиш учун Карбофос гуруҳига кирувчи инсектицидлардан бирортасини қўллаш зарур. Асосий кимёвий ҳимоя тадбирлари экин гуллашдан олдин ёки гуллашнинг охирги даврида ташкил этилиши керак. Чунки, қўлланиладиган препаратларнинг таъсир этувчи моддаларининг парчаланиши ҳосилни йиғиб оладиган давригача тўлиқ тугаши лозим. Юқорида қайд қилинган агротехнологик тадбирлар ўз вақтида амалга оширилса, белгиланган ҳосилни етиштириш имконияти ортади, халқимизни ўсимлик мойига бўлган эҳтиёжи янада тўлиқ таъминланади.</a:t>
            </a:r>
            <a:endParaRPr lang="ru-RU" sz="2400" dirty="0"/>
          </a:p>
          <a:p>
            <a:pPr indent="371475" algn="just" eaLnBrk="1" hangingPunct="1">
              <a:lnSpc>
                <a:spcPct val="80000"/>
              </a:lnSpc>
            </a:pPr>
            <a:r>
              <a:rPr lang="ru-RU" sz="1800" b="1" dirty="0" smtClean="0">
                <a:latin typeface="Times New Roman" pitchFamily="18" charset="0"/>
              </a:rPr>
              <a:t>	</a:t>
            </a:r>
          </a:p>
        </p:txBody>
      </p:sp>
      <p:pic>
        <p:nvPicPr>
          <p:cNvPr id="6146" name="Picture 2" descr="Картинки по запросу лён масличный"/>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4543712"/>
            <a:ext cx="3118123" cy="2336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7725738"/>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468313" y="71414"/>
            <a:ext cx="8243887" cy="739757"/>
          </a:xfrm>
        </p:spPr>
        <p:style>
          <a:lnRef idx="3">
            <a:schemeClr val="lt1"/>
          </a:lnRef>
          <a:fillRef idx="1">
            <a:schemeClr val="accent4"/>
          </a:fillRef>
          <a:effectRef idx="1">
            <a:schemeClr val="accent4"/>
          </a:effectRef>
          <a:fontRef idx="minor">
            <a:schemeClr val="lt1"/>
          </a:fontRef>
        </p:style>
        <p:txBody>
          <a:bodyPr>
            <a:noAutofit/>
          </a:bodyPr>
          <a:lstStyle/>
          <a:p>
            <a:pPr algn="ctr">
              <a:defRPr/>
            </a:pPr>
            <a:r>
              <a:rPr lang="uz-Cyrl-UZ" sz="2400" b="1" dirty="0"/>
              <a:t>Зиғир ҳосилдорлигига таъсир этувчи асосий омиллар.</a:t>
            </a:r>
            <a:endParaRPr lang="ru-RU" sz="1100" dirty="0" smtClean="0">
              <a:solidFill>
                <a:srgbClr val="FFFF00"/>
              </a:solidFill>
              <a:latin typeface="Times New Roman" pitchFamily="18" charset="0"/>
            </a:endParaRPr>
          </a:p>
        </p:txBody>
      </p:sp>
      <p:graphicFrame>
        <p:nvGraphicFramePr>
          <p:cNvPr id="3" name="Объект 2"/>
          <p:cNvGraphicFramePr>
            <a:graphicFrameLocks noGrp="1"/>
          </p:cNvGraphicFramePr>
          <p:nvPr>
            <p:ph idx="1"/>
            <p:extLst>
              <p:ext uri="{D42A27DB-BD31-4B8C-83A1-F6EECF244321}">
                <p14:modId xmlns:p14="http://schemas.microsoft.com/office/powerpoint/2010/main" val="758931671"/>
              </p:ext>
            </p:extLst>
          </p:nvPr>
        </p:nvGraphicFramePr>
        <p:xfrm>
          <a:off x="-1188640" y="980728"/>
          <a:ext cx="12097344" cy="5877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3706453126"/>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170" name="Picture 2" descr="Картинки по запросу лён масличный"/>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28184" y="4653136"/>
            <a:ext cx="2524125" cy="1634134"/>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Картинки по запросу лён масличный"/>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475656" y="4437112"/>
            <a:ext cx="2354213" cy="235421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357158" y="214290"/>
            <a:ext cx="8229600" cy="935037"/>
          </a:xfrm>
        </p:spPr>
        <p:style>
          <a:lnRef idx="1">
            <a:schemeClr val="accent1"/>
          </a:lnRef>
          <a:fillRef idx="2">
            <a:schemeClr val="accent1"/>
          </a:fillRef>
          <a:effectRef idx="1">
            <a:schemeClr val="accent1"/>
          </a:effectRef>
          <a:fontRef idx="minor">
            <a:schemeClr val="dk1"/>
          </a:fontRef>
        </p:style>
        <p:txBody>
          <a:bodyPr/>
          <a:lstStyle/>
          <a:p>
            <a:pPr algn="ctr" eaLnBrk="1" hangingPunct="1"/>
            <a:r>
              <a:rPr lang="uz-Cyrl-UZ" b="1" i="1" dirty="0"/>
              <a:t>Нав уруғчилиги</a:t>
            </a:r>
            <a:r>
              <a:rPr lang="uz-Cyrl-UZ" i="1" dirty="0"/>
              <a:t>. </a:t>
            </a:r>
            <a:endParaRPr lang="ru-RU" sz="3200" dirty="0" smtClean="0"/>
          </a:p>
        </p:txBody>
      </p:sp>
      <p:sp>
        <p:nvSpPr>
          <p:cNvPr id="63491" name="Rectangle 3"/>
          <p:cNvSpPr>
            <a:spLocks noGrp="1" noChangeArrowheads="1"/>
          </p:cNvSpPr>
          <p:nvPr>
            <p:ph type="body" idx="1"/>
          </p:nvPr>
        </p:nvSpPr>
        <p:spPr>
          <a:xfrm>
            <a:off x="285720" y="1142985"/>
            <a:ext cx="8388350" cy="2428892"/>
          </a:xfrm>
        </p:spPr>
        <p:txBody>
          <a:bodyPr/>
          <a:lstStyle/>
          <a:p>
            <a:r>
              <a:rPr lang="uz-Cyrl-UZ" sz="1800" dirty="0"/>
              <a:t>Нав уруғчилиги махсус ихтисослашган уруғчилик  фермер хўжаликларида олиб борилади ва қўйидаги тадбирлар амалга оширилади, жумладан:</a:t>
            </a:r>
            <a:endParaRPr lang="ru-RU" sz="1800" dirty="0"/>
          </a:p>
          <a:p>
            <a:pPr lvl="0"/>
            <a:r>
              <a:rPr lang="uz-Cyrl-UZ" sz="1800" dirty="0"/>
              <a:t>Сертификатланган уруғликлар экилади;</a:t>
            </a:r>
            <a:endParaRPr lang="ru-RU" sz="1800" dirty="0"/>
          </a:p>
          <a:p>
            <a:pPr lvl="0"/>
            <a:r>
              <a:rPr lang="uz-Cyrl-UZ" sz="1800" dirty="0"/>
              <a:t>Ўсимликлар 70х15см қалинликда яганаланади;</a:t>
            </a:r>
            <a:endParaRPr lang="ru-RU" sz="1800" dirty="0"/>
          </a:p>
          <a:p>
            <a:pPr lvl="0"/>
            <a:r>
              <a:rPr lang="uz-Cyrl-UZ" sz="1800" dirty="0"/>
              <a:t>Ўсимликлар гулга киришдан олдин биринчи нав тозалаш, ўсимликлар тўла гулга кирганда иккинчи ва ҳосил йиғим-терим олдидан учунчи нав тозалаш ишлари олиб борилади.</a:t>
            </a:r>
            <a:endParaRPr lang="ru-RU" sz="1800" dirty="0"/>
          </a:p>
          <a:p>
            <a:pPr lvl="0"/>
            <a:r>
              <a:rPr lang="uz-Cyrl-UZ" sz="1800" dirty="0"/>
              <a:t>Ҳосил шабада айланадиган очиқ айвонларда қуритилади ва сараланади. </a:t>
            </a:r>
            <a:endParaRPr lang="ru-RU" sz="1800" dirty="0"/>
          </a:p>
          <a:p>
            <a:pPr lvl="0"/>
            <a:r>
              <a:rPr lang="uz-Cyrl-UZ" sz="1800" dirty="0"/>
              <a:t>Қуритилган ва сараланган ҳосил 30-40 кг қопларда қуруқ омборхоналарда келгуси йил ҳосили учун сақлаб қўйилади. Ҳар бир қопнинг ичига ва боғичига махсус ёрлиқларда нав ва уруғликнинг тоифаси ёзиб қўйилади. </a:t>
            </a:r>
            <a:endParaRPr lang="ru-RU" sz="1800" dirty="0"/>
          </a:p>
        </p:txBody>
      </p:sp>
      <p:pic>
        <p:nvPicPr>
          <p:cNvPr id="819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6" y="4581128"/>
            <a:ext cx="4019575" cy="206162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3756559544"/>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218" name="Picture 2" descr="Похожее изображение"/>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19672" y="4581128"/>
            <a:ext cx="4968552" cy="2276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49800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noChangeArrowheads="1"/>
          </p:cNvSpPr>
          <p:nvPr>
            <p:ph type="body" idx="1"/>
          </p:nvPr>
        </p:nvSpPr>
        <p:spPr>
          <a:xfrm>
            <a:off x="457200" y="692150"/>
            <a:ext cx="8362950" cy="5327650"/>
          </a:xfrm>
        </p:spPr>
        <p:txBody>
          <a:bodyPr/>
          <a:lstStyle/>
          <a:p>
            <a:pPr marL="98425" indent="-6350" algn="ctr" eaLnBrk="1" hangingPunct="1">
              <a:buFontTx/>
              <a:buNone/>
              <a:defRPr/>
            </a:pPr>
            <a:r>
              <a:rPr lang="uz-Cyrl-UZ" sz="8800" smtClean="0">
                <a:solidFill>
                  <a:srgbClr val="FF6699"/>
                </a:solidFill>
                <a:latin typeface="UzKudr" pitchFamily="2" charset="0"/>
              </a:rPr>
              <a:t>Э</a:t>
            </a:r>
            <a:r>
              <a:rPr lang="uz-Cyrl-UZ" sz="6600" smtClean="0">
                <a:solidFill>
                  <a:srgbClr val="FF6699"/>
                </a:solidFill>
                <a:latin typeface="UzKudr" pitchFamily="2" charset="0"/>
              </a:rPr>
              <a:t>ЪТИБОРИНГИЗ УЧУН  </a:t>
            </a:r>
          </a:p>
          <a:p>
            <a:pPr marL="98425" indent="-6350" algn="ctr" eaLnBrk="1" hangingPunct="1">
              <a:buFontTx/>
              <a:buNone/>
              <a:defRPr/>
            </a:pPr>
            <a:r>
              <a:rPr lang="uz-Cyrl-UZ" sz="9600" smtClean="0">
                <a:solidFill>
                  <a:srgbClr val="FF6699"/>
                </a:solidFill>
                <a:latin typeface="UzKudr" pitchFamily="2" charset="0"/>
              </a:rPr>
              <a:t>РАҲМАТ!</a:t>
            </a:r>
            <a:endParaRPr lang="ru-RU" sz="9600" smtClean="0">
              <a:solidFill>
                <a:srgbClr val="FF6699"/>
              </a:solidFill>
              <a:latin typeface="UzKudr" pitchFamily="2" charset="0"/>
            </a:endParaRPr>
          </a:p>
        </p:txBody>
      </p:sp>
    </p:spTree>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6f8ac24b3c85a67dcca3b08e8edd87f3ac59f"/>
</p:tagLst>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_rels/theme3.xml.rels><?xml version="1.0" encoding="UTF-8" standalone="yes"?>
<Relationships xmlns="http://schemas.openxmlformats.org/package/2006/relationships"><Relationship Id="rId1" Type="http://schemas.openxmlformats.org/officeDocument/2006/relationships/image" Target="../media/image3.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Океан">
  <a:themeElements>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fontScheme name="Океан">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кеан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Океан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Океан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Океан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Океан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Океан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Океан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4.xml><?xml version="1.0" encoding="utf-8"?>
<a:theme xmlns:a="http://schemas.openxmlformats.org/drawingml/2006/main" name="1_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Эхо">
  <a:themeElements>
    <a:clrScheme name="Эхо 7">
      <a:dk1>
        <a:srgbClr val="336666"/>
      </a:dk1>
      <a:lt1>
        <a:srgbClr val="FFFFFF"/>
      </a:lt1>
      <a:dk2>
        <a:srgbClr val="000000"/>
      </a:dk2>
      <a:lt2>
        <a:srgbClr val="666699"/>
      </a:lt2>
      <a:accent1>
        <a:srgbClr val="99CCCC"/>
      </a:accent1>
      <a:accent2>
        <a:srgbClr val="CCCCCC"/>
      </a:accent2>
      <a:accent3>
        <a:srgbClr val="FFFFFF"/>
      </a:accent3>
      <a:accent4>
        <a:srgbClr val="2A5656"/>
      </a:accent4>
      <a:accent5>
        <a:srgbClr val="CAE2E2"/>
      </a:accent5>
      <a:accent6>
        <a:srgbClr val="B9B9B9"/>
      </a:accent6>
      <a:hlink>
        <a:srgbClr val="006666"/>
      </a:hlink>
      <a:folHlink>
        <a:srgbClr val="B2B2B2"/>
      </a:folHlink>
    </a:clrScheme>
    <a:fontScheme name="Эхо">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dirty="0" err="1" smtClean="0"/>
        </a:defPPr>
      </a:lstStyle>
    </a:txDef>
  </a:objectDefaults>
  <a:extraClrSchemeLst>
    <a:extraClrScheme>
      <a:clrScheme name="Эхо 1">
        <a:dk1>
          <a:srgbClr val="25252F"/>
        </a:dk1>
        <a:lt1>
          <a:srgbClr val="9999FF"/>
        </a:lt1>
        <a:dk2>
          <a:srgbClr val="000000"/>
        </a:dk2>
        <a:lt2>
          <a:srgbClr val="FFFFFF"/>
        </a:lt2>
        <a:accent1>
          <a:srgbClr val="3366FF"/>
        </a:accent1>
        <a:accent2>
          <a:srgbClr val="003399"/>
        </a:accent2>
        <a:accent3>
          <a:srgbClr val="AAAAAA"/>
        </a:accent3>
        <a:accent4>
          <a:srgbClr val="8282DA"/>
        </a:accent4>
        <a:accent5>
          <a:srgbClr val="ADB8FF"/>
        </a:accent5>
        <a:accent6>
          <a:srgbClr val="002D8A"/>
        </a:accent6>
        <a:hlink>
          <a:srgbClr val="009999"/>
        </a:hlink>
        <a:folHlink>
          <a:srgbClr val="B2B2B2"/>
        </a:folHlink>
      </a:clrScheme>
      <a:clrMap bg1="dk2" tx1="lt1" bg2="dk1" tx2="lt2" accent1="accent1" accent2="accent2" accent3="accent3" accent4="accent4" accent5="accent5" accent6="accent6" hlink="hlink" folHlink="folHlink"/>
    </a:extraClrScheme>
    <a:extraClrScheme>
      <a:clrScheme name="Эхо 2">
        <a:dk1>
          <a:srgbClr val="314183"/>
        </a:dk1>
        <a:lt1>
          <a:srgbClr val="FFFFFF"/>
        </a:lt1>
        <a:dk2>
          <a:srgbClr val="0B1E45"/>
        </a:dk2>
        <a:lt2>
          <a:srgbClr val="FFFFFF"/>
        </a:lt2>
        <a:accent1>
          <a:srgbClr val="6666FF"/>
        </a:accent1>
        <a:accent2>
          <a:srgbClr val="0066FF"/>
        </a:accent2>
        <a:accent3>
          <a:srgbClr val="AAABB0"/>
        </a:accent3>
        <a:accent4>
          <a:srgbClr val="DADADA"/>
        </a:accent4>
        <a:accent5>
          <a:srgbClr val="B8B8FF"/>
        </a:accent5>
        <a:accent6>
          <a:srgbClr val="005CE7"/>
        </a:accent6>
        <a:hlink>
          <a:srgbClr val="006699"/>
        </a:hlink>
        <a:folHlink>
          <a:srgbClr val="B2B2B2"/>
        </a:folHlink>
      </a:clrScheme>
      <a:clrMap bg1="dk2" tx1="lt1" bg2="dk1" tx2="lt2" accent1="accent1" accent2="accent2" accent3="accent3" accent4="accent4" accent5="accent5" accent6="accent6" hlink="hlink" folHlink="folHlink"/>
    </a:extraClrScheme>
    <a:extraClrScheme>
      <a:clrScheme name="Эхо 3">
        <a:dk1>
          <a:srgbClr val="194349"/>
        </a:dk1>
        <a:lt1>
          <a:srgbClr val="FFFFCC"/>
        </a:lt1>
        <a:dk2>
          <a:srgbClr val="006666"/>
        </a:dk2>
        <a:lt2>
          <a:srgbClr val="FFFFFF"/>
        </a:lt2>
        <a:accent1>
          <a:srgbClr val="99CC00"/>
        </a:accent1>
        <a:accent2>
          <a:srgbClr val="00B6B2"/>
        </a:accent2>
        <a:accent3>
          <a:srgbClr val="AAB8B8"/>
        </a:accent3>
        <a:accent4>
          <a:srgbClr val="DADAAE"/>
        </a:accent4>
        <a:accent5>
          <a:srgbClr val="CAE2AA"/>
        </a:accent5>
        <a:accent6>
          <a:srgbClr val="00A5A1"/>
        </a:accent6>
        <a:hlink>
          <a:srgbClr val="669900"/>
        </a:hlink>
        <a:folHlink>
          <a:srgbClr val="666699"/>
        </a:folHlink>
      </a:clrScheme>
      <a:clrMap bg1="dk2" tx1="lt1" bg2="dk1" tx2="lt2" accent1="accent1" accent2="accent2" accent3="accent3" accent4="accent4" accent5="accent5" accent6="accent6" hlink="hlink" folHlink="folHlink"/>
    </a:extraClrScheme>
    <a:extraClrScheme>
      <a:clrScheme name="Эхо 4">
        <a:dk1>
          <a:srgbClr val="194349"/>
        </a:dk1>
        <a:lt1>
          <a:srgbClr val="FFFFCC"/>
        </a:lt1>
        <a:dk2>
          <a:srgbClr val="0000FF"/>
        </a:dk2>
        <a:lt2>
          <a:srgbClr val="FFFFFF"/>
        </a:lt2>
        <a:accent1>
          <a:srgbClr val="0099FF"/>
        </a:accent1>
        <a:accent2>
          <a:srgbClr val="33CC33"/>
        </a:accent2>
        <a:accent3>
          <a:srgbClr val="AAAAFF"/>
        </a:accent3>
        <a:accent4>
          <a:srgbClr val="DADAAE"/>
        </a:accent4>
        <a:accent5>
          <a:srgbClr val="AACAFF"/>
        </a:accent5>
        <a:accent6>
          <a:srgbClr val="2DB92D"/>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Эхо 5">
        <a:dk1>
          <a:srgbClr val="194349"/>
        </a:dk1>
        <a:lt1>
          <a:srgbClr val="FFFFCC"/>
        </a:lt1>
        <a:dk2>
          <a:srgbClr val="72A497"/>
        </a:dk2>
        <a:lt2>
          <a:srgbClr val="000000"/>
        </a:lt2>
        <a:accent1>
          <a:srgbClr val="805D32"/>
        </a:accent1>
        <a:accent2>
          <a:srgbClr val="7D2F3C"/>
        </a:accent2>
        <a:accent3>
          <a:srgbClr val="BCCFC9"/>
        </a:accent3>
        <a:accent4>
          <a:srgbClr val="DADAAE"/>
        </a:accent4>
        <a:accent5>
          <a:srgbClr val="C0B6AD"/>
        </a:accent5>
        <a:accent6>
          <a:srgbClr val="712A35"/>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Эхо 6">
        <a:dk1>
          <a:srgbClr val="1C1C1C"/>
        </a:dk1>
        <a:lt1>
          <a:srgbClr val="FFFFFF"/>
        </a:lt1>
        <a:dk2>
          <a:srgbClr val="710F0F"/>
        </a:dk2>
        <a:lt2>
          <a:srgbClr val="FFFFFF"/>
        </a:lt2>
        <a:accent1>
          <a:srgbClr val="FF9900"/>
        </a:accent1>
        <a:accent2>
          <a:srgbClr val="FF3300"/>
        </a:accent2>
        <a:accent3>
          <a:srgbClr val="BBAAAA"/>
        </a:accent3>
        <a:accent4>
          <a:srgbClr val="DADADA"/>
        </a:accent4>
        <a:accent5>
          <a:srgbClr val="FFCAAA"/>
        </a:accent5>
        <a:accent6>
          <a:srgbClr val="E72D00"/>
        </a:accent6>
        <a:hlink>
          <a:srgbClr val="666699"/>
        </a:hlink>
        <a:folHlink>
          <a:srgbClr val="996633"/>
        </a:folHlink>
      </a:clrScheme>
      <a:clrMap bg1="dk2" tx1="lt1" bg2="dk1" tx2="lt2" accent1="accent1" accent2="accent2" accent3="accent3" accent4="accent4" accent5="accent5" accent6="accent6" hlink="hlink" folHlink="folHlink"/>
    </a:extraClrScheme>
    <a:extraClrScheme>
      <a:clrScheme name="Эхо 7">
        <a:dk1>
          <a:srgbClr val="336666"/>
        </a:dk1>
        <a:lt1>
          <a:srgbClr val="FFFFFF"/>
        </a:lt1>
        <a:dk2>
          <a:srgbClr val="000000"/>
        </a:dk2>
        <a:lt2>
          <a:srgbClr val="666699"/>
        </a:lt2>
        <a:accent1>
          <a:srgbClr val="99CCCC"/>
        </a:accent1>
        <a:accent2>
          <a:srgbClr val="CCCCCC"/>
        </a:accent2>
        <a:accent3>
          <a:srgbClr val="FFFFFF"/>
        </a:accent3>
        <a:accent4>
          <a:srgbClr val="2A5656"/>
        </a:accent4>
        <a:accent5>
          <a:srgbClr val="CAE2E2"/>
        </a:accent5>
        <a:accent6>
          <a:srgbClr val="B9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Эхо 8">
        <a:dk1>
          <a:srgbClr val="000000"/>
        </a:dk1>
        <a:lt1>
          <a:srgbClr val="FFFFFF"/>
        </a:lt1>
        <a:dk2>
          <a:srgbClr val="000000"/>
        </a:dk2>
        <a:lt2>
          <a:srgbClr val="666699"/>
        </a:lt2>
        <a:accent1>
          <a:srgbClr val="FF9900"/>
        </a:accent1>
        <a:accent2>
          <a:srgbClr val="FF0000"/>
        </a:accent2>
        <a:accent3>
          <a:srgbClr val="FFFFFF"/>
        </a:accent3>
        <a:accent4>
          <a:srgbClr val="000000"/>
        </a:accent4>
        <a:accent5>
          <a:srgbClr val="FFCAAA"/>
        </a:accent5>
        <a:accent6>
          <a:srgbClr val="E70000"/>
        </a:accent6>
        <a:hlink>
          <a:srgbClr val="336699"/>
        </a:hlink>
        <a:folHlink>
          <a:srgbClr val="808080"/>
        </a:folHlink>
      </a:clrScheme>
      <a:clrMap bg1="lt1" tx1="dk1" bg2="lt2" tx2="dk2" accent1="accent1" accent2="accent2" accent3="accent3" accent4="accent4" accent5="accent5" accent6="accent6" hlink="hlink" folHlink="folHlink"/>
    </a:extraClrScheme>
    <a:extraClrScheme>
      <a:clrScheme name="Эхо 9">
        <a:dk1>
          <a:srgbClr val="000000"/>
        </a:dk1>
        <a:lt1>
          <a:srgbClr val="FFFFFF"/>
        </a:lt1>
        <a:dk2>
          <a:srgbClr val="000000"/>
        </a:dk2>
        <a:lt2>
          <a:srgbClr val="666699"/>
        </a:lt2>
        <a:accent1>
          <a:srgbClr val="CC3300"/>
        </a:accent1>
        <a:accent2>
          <a:srgbClr val="CC9900"/>
        </a:accent2>
        <a:accent3>
          <a:srgbClr val="FFFFFF"/>
        </a:accent3>
        <a:accent4>
          <a:srgbClr val="000000"/>
        </a:accent4>
        <a:accent5>
          <a:srgbClr val="E2ADAA"/>
        </a:accent5>
        <a:accent6>
          <a:srgbClr val="B98A00"/>
        </a:accent6>
        <a:hlink>
          <a:srgbClr val="CC6600"/>
        </a:hlink>
        <a:folHlink>
          <a:srgbClr val="808080"/>
        </a:folHlink>
      </a:clrScheme>
      <a:clrMap bg1="lt1" tx1="dk1" bg2="lt2" tx2="dk2" accent1="accent1" accent2="accent2" accent3="accent3" accent4="accent4" accent5="accent5" accent6="accent6" hlink="hlink" folHlink="folHlink"/>
    </a:extraClrScheme>
    <a:extraClrScheme>
      <a:clrScheme name="Эхо 10">
        <a:dk1>
          <a:srgbClr val="000000"/>
        </a:dk1>
        <a:lt1>
          <a:srgbClr val="FFFFFF"/>
        </a:lt1>
        <a:dk2>
          <a:srgbClr val="000000"/>
        </a:dk2>
        <a:lt2>
          <a:srgbClr val="666699"/>
        </a:lt2>
        <a:accent1>
          <a:srgbClr val="666699"/>
        </a:accent1>
        <a:accent2>
          <a:srgbClr val="9999FF"/>
        </a:accent2>
        <a:accent3>
          <a:srgbClr val="FFFFFF"/>
        </a:accent3>
        <a:accent4>
          <a:srgbClr val="000000"/>
        </a:accent4>
        <a:accent5>
          <a:srgbClr val="B8B8CA"/>
        </a:accent5>
        <a:accent6>
          <a:srgbClr val="8A8AE7"/>
        </a:accent6>
        <a:hlink>
          <a:srgbClr val="3366FF"/>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Ocean</Template>
  <TotalTime>883</TotalTime>
  <Words>1004</Words>
  <Application>Microsoft Office PowerPoint</Application>
  <PresentationFormat>Экран (4:3)</PresentationFormat>
  <Paragraphs>59</Paragraphs>
  <Slides>16</Slides>
  <Notes>2</Notes>
  <HiddenSlides>0</HiddenSlides>
  <MMClips>0</MMClips>
  <ScaleCrop>false</ScaleCrop>
  <HeadingPairs>
    <vt:vector size="6" baseType="variant">
      <vt:variant>
        <vt:lpstr>Использованные шрифты</vt:lpstr>
      </vt:variant>
      <vt:variant>
        <vt:i4>15</vt:i4>
      </vt:variant>
      <vt:variant>
        <vt:lpstr>Тема</vt:lpstr>
      </vt:variant>
      <vt:variant>
        <vt:i4>5</vt:i4>
      </vt:variant>
      <vt:variant>
        <vt:lpstr>Заголовки слайдов</vt:lpstr>
      </vt:variant>
      <vt:variant>
        <vt:i4>16</vt:i4>
      </vt:variant>
    </vt:vector>
  </HeadingPairs>
  <TitlesOfParts>
    <vt:vector size="36" baseType="lpstr">
      <vt:lpstr>Arial</vt:lpstr>
      <vt:lpstr>Calibri</vt:lpstr>
      <vt:lpstr>Cambria</vt:lpstr>
      <vt:lpstr>Constantia</vt:lpstr>
      <vt:lpstr>Corbel</vt:lpstr>
      <vt:lpstr>Franklin Gothic Book</vt:lpstr>
      <vt:lpstr>Gill Sans MT</vt:lpstr>
      <vt:lpstr>Perpetua</vt:lpstr>
      <vt:lpstr>Tahoma</vt:lpstr>
      <vt:lpstr>Time RomanUz</vt:lpstr>
      <vt:lpstr>Times New Roman</vt:lpstr>
      <vt:lpstr>UzKudr</vt:lpstr>
      <vt:lpstr>Verdana</vt:lpstr>
      <vt:lpstr>Wingdings</vt:lpstr>
      <vt:lpstr>Wingdings 2</vt:lpstr>
      <vt:lpstr>Океан</vt:lpstr>
      <vt:lpstr>Справедливость</vt:lpstr>
      <vt:lpstr>Солнцестояние</vt:lpstr>
      <vt:lpstr>1_Поток</vt:lpstr>
      <vt:lpstr>Эхо</vt:lpstr>
      <vt:lpstr>Презентация PowerPoint</vt:lpstr>
      <vt:lpstr>Режа: </vt:lpstr>
      <vt:lpstr>Презентация PowerPoint</vt:lpstr>
      <vt:lpstr>Презентация PowerPoint</vt:lpstr>
      <vt:lpstr>Презентация PowerPoint</vt:lpstr>
      <vt:lpstr>Презентация PowerPoint</vt:lpstr>
      <vt:lpstr>Презентация PowerPoint</vt:lpstr>
      <vt:lpstr>Суғориш.</vt:lpstr>
      <vt:lpstr>Презентация PowerPoint</vt:lpstr>
      <vt:lpstr>Презентация PowerPoint</vt:lpstr>
      <vt:lpstr>Презентация PowerPoint</vt:lpstr>
      <vt:lpstr>Зиғир ҳосилдорлигига таъсир этувчи асосий омиллар.</vt:lpstr>
      <vt:lpstr>Презентация PowerPoint</vt:lpstr>
      <vt:lpstr>Нав уруғчилиги. </vt:lpstr>
      <vt:lpstr>Презентация PowerPoint</vt:lpstr>
      <vt:lpstr>Презентация PowerPoint</vt:lpstr>
    </vt:vector>
  </TitlesOfParts>
  <Company>Work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Feruza opa</cp:lastModifiedBy>
  <cp:revision>248</cp:revision>
  <dcterms:created xsi:type="dcterms:W3CDTF">2006-02-18T09:24:02Z</dcterms:created>
  <dcterms:modified xsi:type="dcterms:W3CDTF">2018-11-22T23:09:50Z</dcterms:modified>
</cp:coreProperties>
</file>