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712" r:id="rId2"/>
    <p:sldMasterId id="2147483894" r:id="rId3"/>
    <p:sldMasterId id="2147483907" r:id="rId4"/>
    <p:sldMasterId id="2147483919" r:id="rId5"/>
    <p:sldMasterId id="2147483931" r:id="rId6"/>
    <p:sldMasterId id="2147483955" r:id="rId7"/>
    <p:sldMasterId id="2147483967" r:id="rId8"/>
    <p:sldMasterId id="2147483979" r:id="rId9"/>
    <p:sldMasterId id="2147483991" r:id="rId10"/>
    <p:sldMasterId id="2147484021" r:id="rId11"/>
  </p:sldMasterIdLst>
  <p:notesMasterIdLst>
    <p:notesMasterId r:id="rId44"/>
  </p:notesMasterIdLst>
  <p:sldIdLst>
    <p:sldId id="256" r:id="rId12"/>
    <p:sldId id="257" r:id="rId13"/>
    <p:sldId id="258" r:id="rId14"/>
    <p:sldId id="320" r:id="rId15"/>
    <p:sldId id="273" r:id="rId16"/>
    <p:sldId id="278" r:id="rId17"/>
    <p:sldId id="283" r:id="rId18"/>
    <p:sldId id="285" r:id="rId19"/>
    <p:sldId id="288" r:id="rId20"/>
    <p:sldId id="284" r:id="rId21"/>
    <p:sldId id="286" r:id="rId22"/>
    <p:sldId id="279" r:id="rId23"/>
    <p:sldId id="290" r:id="rId24"/>
    <p:sldId id="291" r:id="rId25"/>
    <p:sldId id="292" r:id="rId26"/>
    <p:sldId id="293" r:id="rId27"/>
    <p:sldId id="294" r:id="rId28"/>
    <p:sldId id="295" r:id="rId29"/>
    <p:sldId id="297" r:id="rId30"/>
    <p:sldId id="299" r:id="rId31"/>
    <p:sldId id="301" r:id="rId32"/>
    <p:sldId id="303" r:id="rId33"/>
    <p:sldId id="305" r:id="rId34"/>
    <p:sldId id="321" r:id="rId35"/>
    <p:sldId id="322" r:id="rId36"/>
    <p:sldId id="323" r:id="rId37"/>
    <p:sldId id="326" r:id="rId38"/>
    <p:sldId id="324" r:id="rId39"/>
    <p:sldId id="327" r:id="rId40"/>
    <p:sldId id="271" r:id="rId41"/>
    <p:sldId id="275" r:id="rId42"/>
    <p:sldId id="270" r:id="rId43"/>
  </p:sldIdLst>
  <p:sldSz cx="9144000" cy="6858000" type="screen4x3"/>
  <p:notesSz cx="6858000" cy="9144000"/>
  <p:custDataLst>
    <p:tags r:id="rId45"/>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513" autoAdjust="0"/>
  </p:normalViewPr>
  <p:slideViewPr>
    <p:cSldViewPr>
      <p:cViewPr varScale="1">
        <p:scale>
          <a:sx n="69" d="100"/>
          <a:sy n="69" d="100"/>
        </p:scale>
        <p:origin x="14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slide" Target="slides/slide3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theme" Target="theme/theme1.xml"/><Relationship Id="rId8" Type="http://schemas.openxmlformats.org/officeDocument/2006/relationships/slideMaster" Target="slideMasters/slideMaster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607110-B984-4C1A-956C-24E9B2EFE251}" type="doc">
      <dgm:prSet loTypeId="urn:microsoft.com/office/officeart/2005/8/layout/vList5" loCatId="list" qsTypeId="urn:microsoft.com/office/officeart/2005/8/quickstyle/simple1" qsCatId="simple" csTypeId="urn:microsoft.com/office/officeart/2005/8/colors/colorful3" csCatId="colorful" phldr="1"/>
      <dgm:spPr/>
      <dgm:t>
        <a:bodyPr/>
        <a:lstStyle/>
        <a:p>
          <a:endParaRPr lang="ru-RU"/>
        </a:p>
      </dgm:t>
    </dgm:pt>
    <dgm:pt modelId="{A351BE85-1383-44A1-9C35-E91ECCA4BB30}">
      <dgm:prSet custT="1"/>
      <dgm:spPr/>
      <dgm:t>
        <a:bodyPr/>
        <a:lstStyle/>
        <a:p>
          <a:pPr rtl="0"/>
          <a:r>
            <a:rPr lang="en-US" sz="1800" b="1" smtClean="0"/>
            <a:t>Ssp.gracilis Enk –</a:t>
          </a:r>
          <a:r>
            <a:rPr lang="uz-Cyrl-UZ" sz="1800" b="1" smtClean="0"/>
            <a:t>ярим маданий кенжа тур</a:t>
          </a:r>
          <a:r>
            <a:rPr lang="en-US" sz="1800" b="1" smtClean="0"/>
            <a:t>.</a:t>
          </a:r>
          <a:endParaRPr lang="ru-RU" sz="1800" b="1"/>
        </a:p>
      </dgm:t>
    </dgm:pt>
    <dgm:pt modelId="{7FB40956-C575-4DC3-85CC-AE51BFB13194}" type="parTrans" cxnId="{D28F0EC3-B8B2-4F36-B067-73EDFD431AF2}">
      <dgm:prSet/>
      <dgm:spPr/>
      <dgm:t>
        <a:bodyPr/>
        <a:lstStyle/>
        <a:p>
          <a:endParaRPr lang="ru-RU"/>
        </a:p>
      </dgm:t>
    </dgm:pt>
    <dgm:pt modelId="{8DEF7B0F-CCE8-4332-B874-E30D64622AE8}" type="sibTrans" cxnId="{D28F0EC3-B8B2-4F36-B067-73EDFD431AF2}">
      <dgm:prSet/>
      <dgm:spPr/>
      <dgm:t>
        <a:bodyPr/>
        <a:lstStyle/>
        <a:p>
          <a:endParaRPr lang="ru-RU"/>
        </a:p>
      </dgm:t>
    </dgm:pt>
    <dgm:pt modelId="{8F072337-CEB5-43D4-8203-1E258A09BDD8}">
      <dgm:prSet custT="1"/>
      <dgm:spPr/>
      <dgm:t>
        <a:bodyPr/>
        <a:lstStyle/>
        <a:p>
          <a:pPr rtl="0"/>
          <a:r>
            <a:rPr lang="en-US" sz="1800" b="1" smtClean="0"/>
            <a:t>Ssp.indica Enk. –</a:t>
          </a:r>
          <a:r>
            <a:rPr lang="uz-Cyrl-UZ" sz="1800" b="1" smtClean="0"/>
            <a:t>Ҳиндистон</a:t>
          </a:r>
          <a:r>
            <a:rPr lang="en-US" sz="1800" b="1" smtClean="0"/>
            <a:t> </a:t>
          </a:r>
          <a:r>
            <a:rPr lang="uz-Cyrl-UZ" sz="1800" b="1" smtClean="0"/>
            <a:t>кенжа тур  </a:t>
          </a:r>
          <a:endParaRPr lang="ru-RU" sz="1800" b="1"/>
        </a:p>
      </dgm:t>
    </dgm:pt>
    <dgm:pt modelId="{9DBF6A5B-D922-45E1-8D73-D67231ED90EE}" type="parTrans" cxnId="{1AB030A7-56B3-4250-9BEB-2FAD3394CB9B}">
      <dgm:prSet/>
      <dgm:spPr/>
      <dgm:t>
        <a:bodyPr/>
        <a:lstStyle/>
        <a:p>
          <a:endParaRPr lang="ru-RU"/>
        </a:p>
      </dgm:t>
    </dgm:pt>
    <dgm:pt modelId="{B455545D-A04F-48AD-A882-144030E9035C}" type="sibTrans" cxnId="{1AB030A7-56B3-4250-9BEB-2FAD3394CB9B}">
      <dgm:prSet/>
      <dgm:spPr/>
      <dgm:t>
        <a:bodyPr/>
        <a:lstStyle/>
        <a:p>
          <a:endParaRPr lang="ru-RU"/>
        </a:p>
      </dgm:t>
    </dgm:pt>
    <dgm:pt modelId="{D5613604-B7BB-4C98-AC53-556FF2E7CFEA}">
      <dgm:prSet custT="1"/>
      <dgm:spPr/>
      <dgm:t>
        <a:bodyPr/>
        <a:lstStyle/>
        <a:p>
          <a:pPr rtl="0"/>
          <a:r>
            <a:rPr lang="en-US" sz="1800" b="1" smtClean="0"/>
            <a:t>Ssp.chinensis Enk. – X</a:t>
          </a:r>
          <a:r>
            <a:rPr lang="uz-Cyrl-UZ" sz="1800" b="1" smtClean="0"/>
            <a:t>итой</a:t>
          </a:r>
          <a:r>
            <a:rPr lang="en-US" sz="1800" b="1" smtClean="0"/>
            <a:t> </a:t>
          </a:r>
          <a:r>
            <a:rPr lang="uz-Cyrl-UZ" sz="1800" b="1" smtClean="0"/>
            <a:t>кенжа тури. </a:t>
          </a:r>
          <a:r>
            <a:rPr lang="en-US" sz="1800" b="1" smtClean="0"/>
            <a:t> X</a:t>
          </a:r>
          <a:r>
            <a:rPr lang="uz-Cyrl-UZ" sz="1800" b="1" smtClean="0"/>
            <a:t>итойда</a:t>
          </a:r>
          <a:r>
            <a:rPr lang="en-US" sz="1800" b="1" smtClean="0"/>
            <a:t>, </a:t>
          </a:r>
          <a:r>
            <a:rPr lang="uz-Cyrl-UZ" sz="1800" b="1" smtClean="0"/>
            <a:t>Ҳиндихитойда</a:t>
          </a:r>
          <a:r>
            <a:rPr lang="en-US" sz="1800" b="1" smtClean="0"/>
            <a:t>, </a:t>
          </a:r>
          <a:r>
            <a:rPr lang="uz-Cyrl-UZ" sz="1800" b="1" smtClean="0"/>
            <a:t>Япония</a:t>
          </a:r>
          <a:r>
            <a:rPr lang="en-US" sz="1800" b="1" smtClean="0"/>
            <a:t>, </a:t>
          </a:r>
          <a:r>
            <a:rPr lang="ru-RU" sz="1800" b="1" smtClean="0"/>
            <a:t>К</a:t>
          </a:r>
          <a:r>
            <a:rPr lang="en-US" sz="1800" b="1" smtClean="0"/>
            <a:t>o</a:t>
          </a:r>
          <a:r>
            <a:rPr lang="uz-Cyrl-UZ" sz="1800" b="1" smtClean="0"/>
            <a:t>рея</a:t>
          </a:r>
          <a:r>
            <a:rPr lang="en-US" sz="1800" b="1" smtClean="0"/>
            <a:t>, MDX</a:t>
          </a:r>
          <a:r>
            <a:rPr lang="uz-Cyrl-UZ" sz="1800" b="1" smtClean="0"/>
            <a:t>да</a:t>
          </a:r>
          <a:r>
            <a:rPr lang="en-US" sz="1800" b="1" smtClean="0"/>
            <a:t> </a:t>
          </a:r>
          <a:r>
            <a:rPr lang="uz-Cyrl-UZ" sz="1800" b="1" smtClean="0"/>
            <a:t>учрайди</a:t>
          </a:r>
          <a:r>
            <a:rPr lang="en-US" sz="1800" b="1" smtClean="0"/>
            <a:t>.</a:t>
          </a:r>
          <a:endParaRPr lang="ru-RU" sz="1800" b="1"/>
        </a:p>
      </dgm:t>
    </dgm:pt>
    <dgm:pt modelId="{3DC43672-DD3A-44BC-8E66-8C08A84103E8}" type="parTrans" cxnId="{40B6BEE1-EA41-458B-9312-35EBFEC1247A}">
      <dgm:prSet/>
      <dgm:spPr/>
      <dgm:t>
        <a:bodyPr/>
        <a:lstStyle/>
        <a:p>
          <a:endParaRPr lang="ru-RU"/>
        </a:p>
      </dgm:t>
    </dgm:pt>
    <dgm:pt modelId="{97B663CA-A256-4166-9A4B-B03BA41B3945}" type="sibTrans" cxnId="{40B6BEE1-EA41-458B-9312-35EBFEC1247A}">
      <dgm:prSet/>
      <dgm:spPr/>
      <dgm:t>
        <a:bodyPr/>
        <a:lstStyle/>
        <a:p>
          <a:endParaRPr lang="ru-RU"/>
        </a:p>
      </dgm:t>
    </dgm:pt>
    <dgm:pt modelId="{FAC90D15-2713-4AF2-BE24-B192E10A7048}">
      <dgm:prSet custT="1"/>
      <dgm:spPr/>
      <dgm:t>
        <a:bodyPr/>
        <a:lstStyle/>
        <a:p>
          <a:pPr rtl="0"/>
          <a:r>
            <a:rPr lang="en-US" sz="1600" b="1" smtClean="0"/>
            <a:t>Ssp.manshurica Enk. –</a:t>
          </a:r>
          <a:r>
            <a:rPr lang="uz-Cyrl-UZ" sz="1600" b="1" smtClean="0"/>
            <a:t>манчжурия кенжа тури.</a:t>
          </a:r>
          <a:r>
            <a:rPr lang="en-US" sz="1600" b="1" smtClean="0"/>
            <a:t> X</a:t>
          </a:r>
          <a:r>
            <a:rPr lang="uz-Cyrl-UZ" sz="1600" b="1" smtClean="0"/>
            <a:t>итойда, Узоқ шарқда</a:t>
          </a:r>
          <a:r>
            <a:rPr lang="en-US" sz="1600" b="1" smtClean="0"/>
            <a:t>, </a:t>
          </a:r>
          <a:r>
            <a:rPr lang="uz-Cyrl-UZ" sz="1600" b="1" smtClean="0"/>
            <a:t>Япония</a:t>
          </a:r>
          <a:r>
            <a:rPr lang="en-US" sz="1600" b="1" smtClean="0"/>
            <a:t>, </a:t>
          </a:r>
          <a:r>
            <a:rPr lang="ru-RU" sz="1600" b="1" smtClean="0"/>
            <a:t>К</a:t>
          </a:r>
          <a:r>
            <a:rPr lang="en-US" sz="1600" b="1" smtClean="0"/>
            <a:t>o</a:t>
          </a:r>
          <a:r>
            <a:rPr lang="uz-Cyrl-UZ" sz="1600" b="1" smtClean="0"/>
            <a:t>рея</a:t>
          </a:r>
          <a:r>
            <a:rPr lang="en-US" sz="1600" b="1" smtClean="0"/>
            <a:t>, MDX</a:t>
          </a:r>
          <a:r>
            <a:rPr lang="uz-Cyrl-UZ" sz="1600" b="1" smtClean="0"/>
            <a:t>да</a:t>
          </a:r>
          <a:r>
            <a:rPr lang="en-US" sz="1600" b="1" smtClean="0"/>
            <a:t> </a:t>
          </a:r>
          <a:r>
            <a:rPr lang="uz-Cyrl-UZ" sz="1600" b="1" smtClean="0"/>
            <a:t>учрайди</a:t>
          </a:r>
          <a:r>
            <a:rPr lang="en-US" sz="1600" b="1" smtClean="0"/>
            <a:t>.</a:t>
          </a:r>
          <a:endParaRPr lang="ru-RU" sz="1600" b="1"/>
        </a:p>
      </dgm:t>
    </dgm:pt>
    <dgm:pt modelId="{CECD4153-06EC-43B8-AC99-FC8E5DA5A911}" type="parTrans" cxnId="{B606325E-0CA7-4464-B82B-8117AC688EC2}">
      <dgm:prSet/>
      <dgm:spPr/>
      <dgm:t>
        <a:bodyPr/>
        <a:lstStyle/>
        <a:p>
          <a:endParaRPr lang="ru-RU"/>
        </a:p>
      </dgm:t>
    </dgm:pt>
    <dgm:pt modelId="{2015EF86-F670-400B-9655-B36B9B0B1063}" type="sibTrans" cxnId="{B606325E-0CA7-4464-B82B-8117AC688EC2}">
      <dgm:prSet/>
      <dgm:spPr/>
      <dgm:t>
        <a:bodyPr/>
        <a:lstStyle/>
        <a:p>
          <a:endParaRPr lang="ru-RU"/>
        </a:p>
      </dgm:t>
    </dgm:pt>
    <dgm:pt modelId="{35DD8993-F2BF-4A91-97BF-12CDE49A2BE2}">
      <dgm:prSet custT="1"/>
      <dgm:spPr/>
      <dgm:t>
        <a:bodyPr/>
        <a:lstStyle/>
        <a:p>
          <a:pPr rtl="0"/>
          <a:r>
            <a:rPr lang="en-US" sz="1600" b="1" smtClean="0"/>
            <a:t>Ssp.korajensis Enk – </a:t>
          </a:r>
          <a:r>
            <a:rPr lang="ru-RU" sz="1600" b="1" smtClean="0"/>
            <a:t>К</a:t>
          </a:r>
          <a:r>
            <a:rPr lang="en-US" sz="1600" b="1" smtClean="0"/>
            <a:t>o</a:t>
          </a:r>
          <a:r>
            <a:rPr lang="uz-Cyrl-UZ" sz="1600" b="1" smtClean="0"/>
            <a:t>реянинг кенжа тури Корея</a:t>
          </a:r>
          <a:r>
            <a:rPr lang="en-US" sz="1600" b="1" smtClean="0"/>
            <a:t>, X</a:t>
          </a:r>
          <a:r>
            <a:rPr lang="uz-Cyrl-UZ" sz="1600" b="1" smtClean="0"/>
            <a:t>итой</a:t>
          </a:r>
          <a:r>
            <a:rPr lang="en-US" sz="1600" b="1" smtClean="0"/>
            <a:t>, </a:t>
          </a:r>
          <a:r>
            <a:rPr lang="uz-Cyrl-UZ" sz="1600" b="1" smtClean="0"/>
            <a:t>Япония</a:t>
          </a:r>
          <a:r>
            <a:rPr lang="en-US" sz="1600" b="1" smtClean="0"/>
            <a:t>, </a:t>
          </a:r>
          <a:r>
            <a:rPr lang="ru-RU" sz="1600" b="1" smtClean="0"/>
            <a:t>К</a:t>
          </a:r>
          <a:r>
            <a:rPr lang="en-US" sz="1600" b="1" smtClean="0"/>
            <a:t>a</a:t>
          </a:r>
          <a:r>
            <a:rPr lang="uz-Cyrl-UZ" sz="1600" b="1" smtClean="0"/>
            <a:t>вказ</a:t>
          </a:r>
          <a:r>
            <a:rPr lang="en-US" sz="1600" b="1" smtClean="0"/>
            <a:t>, X</a:t>
          </a:r>
          <a:r>
            <a:rPr lang="uz-Cyrl-UZ" sz="1600" b="1" smtClean="0"/>
            <a:t>индистонда кенг тарқалган</a:t>
          </a:r>
          <a:r>
            <a:rPr lang="en-US" sz="1600" b="1" smtClean="0"/>
            <a:t>.</a:t>
          </a:r>
          <a:endParaRPr lang="ru-RU" sz="1600" b="1"/>
        </a:p>
      </dgm:t>
    </dgm:pt>
    <dgm:pt modelId="{5F969C2A-61ED-49E4-BB95-117CCDDC9D16}" type="parTrans" cxnId="{9EF614C2-17D9-4856-8ABA-525F3195540B}">
      <dgm:prSet/>
      <dgm:spPr/>
      <dgm:t>
        <a:bodyPr/>
        <a:lstStyle/>
        <a:p>
          <a:endParaRPr lang="ru-RU"/>
        </a:p>
      </dgm:t>
    </dgm:pt>
    <dgm:pt modelId="{723D1809-8216-4524-B368-B4F5E2D83A54}" type="sibTrans" cxnId="{9EF614C2-17D9-4856-8ABA-525F3195540B}">
      <dgm:prSet/>
      <dgm:spPr/>
      <dgm:t>
        <a:bodyPr/>
        <a:lstStyle/>
        <a:p>
          <a:endParaRPr lang="ru-RU"/>
        </a:p>
      </dgm:t>
    </dgm:pt>
    <dgm:pt modelId="{CF156F1A-52A5-4BB3-9BFA-8244C8E6CE9A}">
      <dgm:prSet custT="1"/>
      <dgm:spPr/>
      <dgm:t>
        <a:bodyPr/>
        <a:lstStyle/>
        <a:p>
          <a:pPr rtl="0"/>
          <a:r>
            <a:rPr lang="en-US" sz="1600" b="1" smtClean="0"/>
            <a:t>Ssp.slavonica Kov.et Pinz. –</a:t>
          </a:r>
          <a:r>
            <a:rPr lang="uz-Cyrl-UZ" sz="1600" b="1" smtClean="0"/>
            <a:t> Словениянинг кенжа тури</a:t>
          </a:r>
          <a:r>
            <a:rPr lang="en-US" sz="1600" b="1" smtClean="0"/>
            <a:t>, MDX, </a:t>
          </a:r>
          <a:r>
            <a:rPr lang="uz-Cyrl-UZ" sz="1600" b="1" smtClean="0"/>
            <a:t>Руминия</a:t>
          </a:r>
          <a:r>
            <a:rPr lang="en-US" sz="1600" b="1" smtClean="0"/>
            <a:t>, </a:t>
          </a:r>
          <a:r>
            <a:rPr lang="uz-Cyrl-UZ" sz="1600" b="1" smtClean="0"/>
            <a:t>Болгария</a:t>
          </a:r>
          <a:r>
            <a:rPr lang="en-US" sz="1600" b="1" smtClean="0"/>
            <a:t>,</a:t>
          </a:r>
          <a:r>
            <a:rPr lang="uz-Cyrl-UZ" sz="1600" b="1" smtClean="0"/>
            <a:t>Югославияда кенг тарқалган</a:t>
          </a:r>
          <a:r>
            <a:rPr lang="en-US" sz="1600" b="1" smtClean="0"/>
            <a:t>.</a:t>
          </a:r>
          <a:endParaRPr lang="ru-RU" sz="1600" b="1"/>
        </a:p>
      </dgm:t>
    </dgm:pt>
    <dgm:pt modelId="{64216C89-9D4E-4AF0-B375-801BA934E7C3}" type="parTrans" cxnId="{AC664C3B-7F27-4F67-8B3D-3FF5D55F51FC}">
      <dgm:prSet/>
      <dgm:spPr/>
      <dgm:t>
        <a:bodyPr/>
        <a:lstStyle/>
        <a:p>
          <a:endParaRPr lang="ru-RU"/>
        </a:p>
      </dgm:t>
    </dgm:pt>
    <dgm:pt modelId="{82B6CE7B-D6F8-4E33-9A56-CD79B5F27FAE}" type="sibTrans" cxnId="{AC664C3B-7F27-4F67-8B3D-3FF5D55F51FC}">
      <dgm:prSet/>
      <dgm:spPr/>
      <dgm:t>
        <a:bodyPr/>
        <a:lstStyle/>
        <a:p>
          <a:endParaRPr lang="ru-RU"/>
        </a:p>
      </dgm:t>
    </dgm:pt>
    <dgm:pt modelId="{3C117F96-98E9-4241-89E0-263A76D6ED99}" type="pres">
      <dgm:prSet presAssocID="{F0607110-B984-4C1A-956C-24E9B2EFE251}" presName="Name0" presStyleCnt="0">
        <dgm:presLayoutVars>
          <dgm:dir/>
          <dgm:animLvl val="lvl"/>
          <dgm:resizeHandles val="exact"/>
        </dgm:presLayoutVars>
      </dgm:prSet>
      <dgm:spPr/>
      <dgm:t>
        <a:bodyPr/>
        <a:lstStyle/>
        <a:p>
          <a:endParaRPr lang="ru-RU"/>
        </a:p>
      </dgm:t>
    </dgm:pt>
    <dgm:pt modelId="{8666552A-17C2-4260-8784-BCE9C40DC331}" type="pres">
      <dgm:prSet presAssocID="{A351BE85-1383-44A1-9C35-E91ECCA4BB30}" presName="linNode" presStyleCnt="0"/>
      <dgm:spPr/>
    </dgm:pt>
    <dgm:pt modelId="{699CCA3C-B93D-4334-B6CC-441130915D86}" type="pres">
      <dgm:prSet presAssocID="{A351BE85-1383-44A1-9C35-E91ECCA4BB30}" presName="parentText" presStyleLbl="node1" presStyleIdx="0" presStyleCnt="6" custScaleX="249529">
        <dgm:presLayoutVars>
          <dgm:chMax val="1"/>
          <dgm:bulletEnabled val="1"/>
        </dgm:presLayoutVars>
      </dgm:prSet>
      <dgm:spPr/>
      <dgm:t>
        <a:bodyPr/>
        <a:lstStyle/>
        <a:p>
          <a:endParaRPr lang="ru-RU"/>
        </a:p>
      </dgm:t>
    </dgm:pt>
    <dgm:pt modelId="{22B673C9-4D9B-40CA-A0CE-511225BBEEF6}" type="pres">
      <dgm:prSet presAssocID="{8DEF7B0F-CCE8-4332-B874-E30D64622AE8}" presName="sp" presStyleCnt="0"/>
      <dgm:spPr/>
    </dgm:pt>
    <dgm:pt modelId="{41790F77-FE68-467F-827A-6486E6B8B5BB}" type="pres">
      <dgm:prSet presAssocID="{8F072337-CEB5-43D4-8203-1E258A09BDD8}" presName="linNode" presStyleCnt="0"/>
      <dgm:spPr/>
    </dgm:pt>
    <dgm:pt modelId="{F717DF3E-F602-4FC3-B725-C0876E471A8D}" type="pres">
      <dgm:prSet presAssocID="{8F072337-CEB5-43D4-8203-1E258A09BDD8}" presName="parentText" presStyleLbl="node1" presStyleIdx="1" presStyleCnt="6" custScaleX="249529">
        <dgm:presLayoutVars>
          <dgm:chMax val="1"/>
          <dgm:bulletEnabled val="1"/>
        </dgm:presLayoutVars>
      </dgm:prSet>
      <dgm:spPr/>
      <dgm:t>
        <a:bodyPr/>
        <a:lstStyle/>
        <a:p>
          <a:endParaRPr lang="ru-RU"/>
        </a:p>
      </dgm:t>
    </dgm:pt>
    <dgm:pt modelId="{46AA791D-65AD-4D8A-9429-E36F9B094A92}" type="pres">
      <dgm:prSet presAssocID="{B455545D-A04F-48AD-A882-144030E9035C}" presName="sp" presStyleCnt="0"/>
      <dgm:spPr/>
    </dgm:pt>
    <dgm:pt modelId="{3993081B-FE08-487F-B956-91A753041BC8}" type="pres">
      <dgm:prSet presAssocID="{D5613604-B7BB-4C98-AC53-556FF2E7CFEA}" presName="linNode" presStyleCnt="0"/>
      <dgm:spPr/>
    </dgm:pt>
    <dgm:pt modelId="{53292BAB-BD45-41FC-9CED-140BA2C02B0F}" type="pres">
      <dgm:prSet presAssocID="{D5613604-B7BB-4C98-AC53-556FF2E7CFEA}" presName="parentText" presStyleLbl="node1" presStyleIdx="2" presStyleCnt="6" custScaleX="249529">
        <dgm:presLayoutVars>
          <dgm:chMax val="1"/>
          <dgm:bulletEnabled val="1"/>
        </dgm:presLayoutVars>
      </dgm:prSet>
      <dgm:spPr/>
      <dgm:t>
        <a:bodyPr/>
        <a:lstStyle/>
        <a:p>
          <a:endParaRPr lang="ru-RU"/>
        </a:p>
      </dgm:t>
    </dgm:pt>
    <dgm:pt modelId="{FE94112D-FAC7-4AC6-96AD-39A90080C62D}" type="pres">
      <dgm:prSet presAssocID="{97B663CA-A256-4166-9A4B-B03BA41B3945}" presName="sp" presStyleCnt="0"/>
      <dgm:spPr/>
    </dgm:pt>
    <dgm:pt modelId="{4BEE83E1-828A-472B-9338-20A99E9A57CE}" type="pres">
      <dgm:prSet presAssocID="{FAC90D15-2713-4AF2-BE24-B192E10A7048}" presName="linNode" presStyleCnt="0"/>
      <dgm:spPr/>
    </dgm:pt>
    <dgm:pt modelId="{F403301E-1423-4618-B6E1-7CA6C27E4028}" type="pres">
      <dgm:prSet presAssocID="{FAC90D15-2713-4AF2-BE24-B192E10A7048}" presName="parentText" presStyleLbl="node1" presStyleIdx="3" presStyleCnt="6" custScaleX="249529">
        <dgm:presLayoutVars>
          <dgm:chMax val="1"/>
          <dgm:bulletEnabled val="1"/>
        </dgm:presLayoutVars>
      </dgm:prSet>
      <dgm:spPr/>
      <dgm:t>
        <a:bodyPr/>
        <a:lstStyle/>
        <a:p>
          <a:endParaRPr lang="ru-RU"/>
        </a:p>
      </dgm:t>
    </dgm:pt>
    <dgm:pt modelId="{C48D4A43-EE5E-496F-8D58-20C4AE91A4CA}" type="pres">
      <dgm:prSet presAssocID="{2015EF86-F670-400B-9655-B36B9B0B1063}" presName="sp" presStyleCnt="0"/>
      <dgm:spPr/>
    </dgm:pt>
    <dgm:pt modelId="{BE90A97C-E2F4-41A0-960B-2A2481688E6F}" type="pres">
      <dgm:prSet presAssocID="{35DD8993-F2BF-4A91-97BF-12CDE49A2BE2}" presName="linNode" presStyleCnt="0"/>
      <dgm:spPr/>
    </dgm:pt>
    <dgm:pt modelId="{A974E7B1-621E-453F-BF0E-FE8B773AA4BC}" type="pres">
      <dgm:prSet presAssocID="{35DD8993-F2BF-4A91-97BF-12CDE49A2BE2}" presName="parentText" presStyleLbl="node1" presStyleIdx="4" presStyleCnt="6" custScaleX="249529">
        <dgm:presLayoutVars>
          <dgm:chMax val="1"/>
          <dgm:bulletEnabled val="1"/>
        </dgm:presLayoutVars>
      </dgm:prSet>
      <dgm:spPr/>
      <dgm:t>
        <a:bodyPr/>
        <a:lstStyle/>
        <a:p>
          <a:endParaRPr lang="ru-RU"/>
        </a:p>
      </dgm:t>
    </dgm:pt>
    <dgm:pt modelId="{50BEE696-2B8B-4231-8A01-AF6A7CD799DC}" type="pres">
      <dgm:prSet presAssocID="{723D1809-8216-4524-B368-B4F5E2D83A54}" presName="sp" presStyleCnt="0"/>
      <dgm:spPr/>
    </dgm:pt>
    <dgm:pt modelId="{F724E2CB-9A7B-416D-A938-23FAF1163DDD}" type="pres">
      <dgm:prSet presAssocID="{CF156F1A-52A5-4BB3-9BFA-8244C8E6CE9A}" presName="linNode" presStyleCnt="0"/>
      <dgm:spPr/>
    </dgm:pt>
    <dgm:pt modelId="{70F5B42C-E7B5-4766-9E14-75E006A0150D}" type="pres">
      <dgm:prSet presAssocID="{CF156F1A-52A5-4BB3-9BFA-8244C8E6CE9A}" presName="parentText" presStyleLbl="node1" presStyleIdx="5" presStyleCnt="6" custScaleX="249529">
        <dgm:presLayoutVars>
          <dgm:chMax val="1"/>
          <dgm:bulletEnabled val="1"/>
        </dgm:presLayoutVars>
      </dgm:prSet>
      <dgm:spPr/>
      <dgm:t>
        <a:bodyPr/>
        <a:lstStyle/>
        <a:p>
          <a:endParaRPr lang="ru-RU"/>
        </a:p>
      </dgm:t>
    </dgm:pt>
  </dgm:ptLst>
  <dgm:cxnLst>
    <dgm:cxn modelId="{9EF614C2-17D9-4856-8ABA-525F3195540B}" srcId="{F0607110-B984-4C1A-956C-24E9B2EFE251}" destId="{35DD8993-F2BF-4A91-97BF-12CDE49A2BE2}" srcOrd="4" destOrd="0" parTransId="{5F969C2A-61ED-49E4-BB95-117CCDDC9D16}" sibTransId="{723D1809-8216-4524-B368-B4F5E2D83A54}"/>
    <dgm:cxn modelId="{FD6E2012-A9AF-434A-A4F0-0B7B025C85CA}" type="presOf" srcId="{35DD8993-F2BF-4A91-97BF-12CDE49A2BE2}" destId="{A974E7B1-621E-453F-BF0E-FE8B773AA4BC}" srcOrd="0" destOrd="0" presId="urn:microsoft.com/office/officeart/2005/8/layout/vList5"/>
    <dgm:cxn modelId="{D28F0EC3-B8B2-4F36-B067-73EDFD431AF2}" srcId="{F0607110-B984-4C1A-956C-24E9B2EFE251}" destId="{A351BE85-1383-44A1-9C35-E91ECCA4BB30}" srcOrd="0" destOrd="0" parTransId="{7FB40956-C575-4DC3-85CC-AE51BFB13194}" sibTransId="{8DEF7B0F-CCE8-4332-B874-E30D64622AE8}"/>
    <dgm:cxn modelId="{1AB030A7-56B3-4250-9BEB-2FAD3394CB9B}" srcId="{F0607110-B984-4C1A-956C-24E9B2EFE251}" destId="{8F072337-CEB5-43D4-8203-1E258A09BDD8}" srcOrd="1" destOrd="0" parTransId="{9DBF6A5B-D922-45E1-8D73-D67231ED90EE}" sibTransId="{B455545D-A04F-48AD-A882-144030E9035C}"/>
    <dgm:cxn modelId="{30ACDC69-7D24-4907-9A2B-DCDC2273F78D}" type="presOf" srcId="{FAC90D15-2713-4AF2-BE24-B192E10A7048}" destId="{F403301E-1423-4618-B6E1-7CA6C27E4028}" srcOrd="0" destOrd="0" presId="urn:microsoft.com/office/officeart/2005/8/layout/vList5"/>
    <dgm:cxn modelId="{AC664C3B-7F27-4F67-8B3D-3FF5D55F51FC}" srcId="{F0607110-B984-4C1A-956C-24E9B2EFE251}" destId="{CF156F1A-52A5-4BB3-9BFA-8244C8E6CE9A}" srcOrd="5" destOrd="0" parTransId="{64216C89-9D4E-4AF0-B375-801BA934E7C3}" sibTransId="{82B6CE7B-D6F8-4E33-9A56-CD79B5F27FAE}"/>
    <dgm:cxn modelId="{FBF7789F-75D4-43CC-9078-D8CD412235B3}" type="presOf" srcId="{8F072337-CEB5-43D4-8203-1E258A09BDD8}" destId="{F717DF3E-F602-4FC3-B725-C0876E471A8D}" srcOrd="0" destOrd="0" presId="urn:microsoft.com/office/officeart/2005/8/layout/vList5"/>
    <dgm:cxn modelId="{40B6BEE1-EA41-458B-9312-35EBFEC1247A}" srcId="{F0607110-B984-4C1A-956C-24E9B2EFE251}" destId="{D5613604-B7BB-4C98-AC53-556FF2E7CFEA}" srcOrd="2" destOrd="0" parTransId="{3DC43672-DD3A-44BC-8E66-8C08A84103E8}" sibTransId="{97B663CA-A256-4166-9A4B-B03BA41B3945}"/>
    <dgm:cxn modelId="{B606325E-0CA7-4464-B82B-8117AC688EC2}" srcId="{F0607110-B984-4C1A-956C-24E9B2EFE251}" destId="{FAC90D15-2713-4AF2-BE24-B192E10A7048}" srcOrd="3" destOrd="0" parTransId="{CECD4153-06EC-43B8-AC99-FC8E5DA5A911}" sibTransId="{2015EF86-F670-400B-9655-B36B9B0B1063}"/>
    <dgm:cxn modelId="{D41263AE-61A4-4B91-B3CD-7C59765348F1}" type="presOf" srcId="{D5613604-B7BB-4C98-AC53-556FF2E7CFEA}" destId="{53292BAB-BD45-41FC-9CED-140BA2C02B0F}" srcOrd="0" destOrd="0" presId="urn:microsoft.com/office/officeart/2005/8/layout/vList5"/>
    <dgm:cxn modelId="{82C283D5-56CE-4AAE-943B-4A28680341D8}" type="presOf" srcId="{CF156F1A-52A5-4BB3-9BFA-8244C8E6CE9A}" destId="{70F5B42C-E7B5-4766-9E14-75E006A0150D}" srcOrd="0" destOrd="0" presId="urn:microsoft.com/office/officeart/2005/8/layout/vList5"/>
    <dgm:cxn modelId="{5E9A8F70-5B6B-4806-93AD-1C3151192287}" type="presOf" srcId="{F0607110-B984-4C1A-956C-24E9B2EFE251}" destId="{3C117F96-98E9-4241-89E0-263A76D6ED99}" srcOrd="0" destOrd="0" presId="urn:microsoft.com/office/officeart/2005/8/layout/vList5"/>
    <dgm:cxn modelId="{8656681D-BCE5-4A8E-8888-F412C9CE5F95}" type="presOf" srcId="{A351BE85-1383-44A1-9C35-E91ECCA4BB30}" destId="{699CCA3C-B93D-4334-B6CC-441130915D86}" srcOrd="0" destOrd="0" presId="urn:microsoft.com/office/officeart/2005/8/layout/vList5"/>
    <dgm:cxn modelId="{B41DF12F-3BEA-417F-A14C-E5BCA0E88535}" type="presParOf" srcId="{3C117F96-98E9-4241-89E0-263A76D6ED99}" destId="{8666552A-17C2-4260-8784-BCE9C40DC331}" srcOrd="0" destOrd="0" presId="urn:microsoft.com/office/officeart/2005/8/layout/vList5"/>
    <dgm:cxn modelId="{BDCCE76F-9493-4C2D-8A7F-A407091B7F14}" type="presParOf" srcId="{8666552A-17C2-4260-8784-BCE9C40DC331}" destId="{699CCA3C-B93D-4334-B6CC-441130915D86}" srcOrd="0" destOrd="0" presId="urn:microsoft.com/office/officeart/2005/8/layout/vList5"/>
    <dgm:cxn modelId="{EA07F692-91DB-4BA6-A77D-1D2F8FBC05C9}" type="presParOf" srcId="{3C117F96-98E9-4241-89E0-263A76D6ED99}" destId="{22B673C9-4D9B-40CA-A0CE-511225BBEEF6}" srcOrd="1" destOrd="0" presId="urn:microsoft.com/office/officeart/2005/8/layout/vList5"/>
    <dgm:cxn modelId="{62C9A0C1-507E-4ED5-80C9-2E046173D52F}" type="presParOf" srcId="{3C117F96-98E9-4241-89E0-263A76D6ED99}" destId="{41790F77-FE68-467F-827A-6486E6B8B5BB}" srcOrd="2" destOrd="0" presId="urn:microsoft.com/office/officeart/2005/8/layout/vList5"/>
    <dgm:cxn modelId="{B048F4C0-5C2A-4172-9E54-C43188E6D168}" type="presParOf" srcId="{41790F77-FE68-467F-827A-6486E6B8B5BB}" destId="{F717DF3E-F602-4FC3-B725-C0876E471A8D}" srcOrd="0" destOrd="0" presId="urn:microsoft.com/office/officeart/2005/8/layout/vList5"/>
    <dgm:cxn modelId="{383ABF14-3EC7-4796-A532-DD5EB92238B4}" type="presParOf" srcId="{3C117F96-98E9-4241-89E0-263A76D6ED99}" destId="{46AA791D-65AD-4D8A-9429-E36F9B094A92}" srcOrd="3" destOrd="0" presId="urn:microsoft.com/office/officeart/2005/8/layout/vList5"/>
    <dgm:cxn modelId="{81767DC3-5F5B-4195-903B-3F6694C0C740}" type="presParOf" srcId="{3C117F96-98E9-4241-89E0-263A76D6ED99}" destId="{3993081B-FE08-487F-B956-91A753041BC8}" srcOrd="4" destOrd="0" presId="urn:microsoft.com/office/officeart/2005/8/layout/vList5"/>
    <dgm:cxn modelId="{19AD0026-5AAD-40F5-B3F5-33CFA32AA21A}" type="presParOf" srcId="{3993081B-FE08-487F-B956-91A753041BC8}" destId="{53292BAB-BD45-41FC-9CED-140BA2C02B0F}" srcOrd="0" destOrd="0" presId="urn:microsoft.com/office/officeart/2005/8/layout/vList5"/>
    <dgm:cxn modelId="{10855B43-2559-405F-86EE-3FC0189888D8}" type="presParOf" srcId="{3C117F96-98E9-4241-89E0-263A76D6ED99}" destId="{FE94112D-FAC7-4AC6-96AD-39A90080C62D}" srcOrd="5" destOrd="0" presId="urn:microsoft.com/office/officeart/2005/8/layout/vList5"/>
    <dgm:cxn modelId="{8FFE8891-51A3-494C-859A-117FFF16FABB}" type="presParOf" srcId="{3C117F96-98E9-4241-89E0-263A76D6ED99}" destId="{4BEE83E1-828A-472B-9338-20A99E9A57CE}" srcOrd="6" destOrd="0" presId="urn:microsoft.com/office/officeart/2005/8/layout/vList5"/>
    <dgm:cxn modelId="{F2B5A71D-2EC2-4AE9-A711-8E8166F61859}" type="presParOf" srcId="{4BEE83E1-828A-472B-9338-20A99E9A57CE}" destId="{F403301E-1423-4618-B6E1-7CA6C27E4028}" srcOrd="0" destOrd="0" presId="urn:microsoft.com/office/officeart/2005/8/layout/vList5"/>
    <dgm:cxn modelId="{98C090C4-862C-43E9-B0D1-2CBBCC197CEB}" type="presParOf" srcId="{3C117F96-98E9-4241-89E0-263A76D6ED99}" destId="{C48D4A43-EE5E-496F-8D58-20C4AE91A4CA}" srcOrd="7" destOrd="0" presId="urn:microsoft.com/office/officeart/2005/8/layout/vList5"/>
    <dgm:cxn modelId="{F9ECB8D4-F185-4536-8093-46178FBCA2BE}" type="presParOf" srcId="{3C117F96-98E9-4241-89E0-263A76D6ED99}" destId="{BE90A97C-E2F4-41A0-960B-2A2481688E6F}" srcOrd="8" destOrd="0" presId="urn:microsoft.com/office/officeart/2005/8/layout/vList5"/>
    <dgm:cxn modelId="{C91D685A-3714-4871-BCA8-5F3D4DC40144}" type="presParOf" srcId="{BE90A97C-E2F4-41A0-960B-2A2481688E6F}" destId="{A974E7B1-621E-453F-BF0E-FE8B773AA4BC}" srcOrd="0" destOrd="0" presId="urn:microsoft.com/office/officeart/2005/8/layout/vList5"/>
    <dgm:cxn modelId="{8D46CD07-BDBD-433F-8EF8-3BE53B02EB53}" type="presParOf" srcId="{3C117F96-98E9-4241-89E0-263A76D6ED99}" destId="{50BEE696-2B8B-4231-8A01-AF6A7CD799DC}" srcOrd="9" destOrd="0" presId="urn:microsoft.com/office/officeart/2005/8/layout/vList5"/>
    <dgm:cxn modelId="{9E9DD3A3-B245-4690-B3E5-097DD346E0C8}" type="presParOf" srcId="{3C117F96-98E9-4241-89E0-263A76D6ED99}" destId="{F724E2CB-9A7B-416D-A938-23FAF1163DDD}" srcOrd="10" destOrd="0" presId="urn:microsoft.com/office/officeart/2005/8/layout/vList5"/>
    <dgm:cxn modelId="{107CCA30-24C0-4D59-A3B0-8F45D209ADE5}" type="presParOf" srcId="{F724E2CB-9A7B-416D-A938-23FAF1163DDD}" destId="{70F5B42C-E7B5-4766-9E14-75E006A0150D}"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9CCA3C-B93D-4334-B6CC-441130915D86}">
      <dsp:nvSpPr>
        <dsp:cNvPr id="0" name=""/>
        <dsp:cNvSpPr/>
      </dsp:nvSpPr>
      <dsp:spPr>
        <a:xfrm>
          <a:off x="428630" y="938"/>
          <a:ext cx="7572422" cy="54631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kern="1200" smtClean="0"/>
            <a:t>Ssp.gracilis Enk –</a:t>
          </a:r>
          <a:r>
            <a:rPr lang="uz-Cyrl-UZ" sz="1800" b="1" kern="1200" smtClean="0"/>
            <a:t>ярим маданий кенжа тур</a:t>
          </a:r>
          <a:r>
            <a:rPr lang="en-US" sz="1800" b="1" kern="1200" smtClean="0"/>
            <a:t>.</a:t>
          </a:r>
          <a:endParaRPr lang="ru-RU" sz="1800" b="1" kern="1200"/>
        </a:p>
      </dsp:txBody>
      <dsp:txXfrm>
        <a:off x="455299" y="27607"/>
        <a:ext cx="7519084" cy="492972"/>
      </dsp:txXfrm>
    </dsp:sp>
    <dsp:sp modelId="{F717DF3E-F602-4FC3-B725-C0876E471A8D}">
      <dsp:nvSpPr>
        <dsp:cNvPr id="0" name=""/>
        <dsp:cNvSpPr/>
      </dsp:nvSpPr>
      <dsp:spPr>
        <a:xfrm>
          <a:off x="428630" y="574564"/>
          <a:ext cx="7572422" cy="546310"/>
        </a:xfrm>
        <a:prstGeom prst="roundRect">
          <a:avLst/>
        </a:prstGeom>
        <a:solidFill>
          <a:schemeClr val="accent3">
            <a:hueOff val="-3307855"/>
            <a:satOff val="5364"/>
            <a:lumOff val="3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kern="1200" smtClean="0"/>
            <a:t>Ssp.indica Enk. –</a:t>
          </a:r>
          <a:r>
            <a:rPr lang="uz-Cyrl-UZ" sz="1800" b="1" kern="1200" smtClean="0"/>
            <a:t>Ҳиндистон</a:t>
          </a:r>
          <a:r>
            <a:rPr lang="en-US" sz="1800" b="1" kern="1200" smtClean="0"/>
            <a:t> </a:t>
          </a:r>
          <a:r>
            <a:rPr lang="uz-Cyrl-UZ" sz="1800" b="1" kern="1200" smtClean="0"/>
            <a:t>кенжа тур  </a:t>
          </a:r>
          <a:endParaRPr lang="ru-RU" sz="1800" b="1" kern="1200"/>
        </a:p>
      </dsp:txBody>
      <dsp:txXfrm>
        <a:off x="455299" y="601233"/>
        <a:ext cx="7519084" cy="492972"/>
      </dsp:txXfrm>
    </dsp:sp>
    <dsp:sp modelId="{53292BAB-BD45-41FC-9CED-140BA2C02B0F}">
      <dsp:nvSpPr>
        <dsp:cNvPr id="0" name=""/>
        <dsp:cNvSpPr/>
      </dsp:nvSpPr>
      <dsp:spPr>
        <a:xfrm>
          <a:off x="428630" y="1148191"/>
          <a:ext cx="7572422" cy="546310"/>
        </a:xfrm>
        <a:prstGeom prst="roundRect">
          <a:avLst/>
        </a:prstGeom>
        <a:solidFill>
          <a:schemeClr val="accent3">
            <a:hueOff val="-6615709"/>
            <a:satOff val="10729"/>
            <a:lumOff val="7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n-US" sz="1800" b="1" kern="1200" smtClean="0"/>
            <a:t>Ssp.chinensis Enk. – X</a:t>
          </a:r>
          <a:r>
            <a:rPr lang="uz-Cyrl-UZ" sz="1800" b="1" kern="1200" smtClean="0"/>
            <a:t>итой</a:t>
          </a:r>
          <a:r>
            <a:rPr lang="en-US" sz="1800" b="1" kern="1200" smtClean="0"/>
            <a:t> </a:t>
          </a:r>
          <a:r>
            <a:rPr lang="uz-Cyrl-UZ" sz="1800" b="1" kern="1200" smtClean="0"/>
            <a:t>кенжа тури. </a:t>
          </a:r>
          <a:r>
            <a:rPr lang="en-US" sz="1800" b="1" kern="1200" smtClean="0"/>
            <a:t> X</a:t>
          </a:r>
          <a:r>
            <a:rPr lang="uz-Cyrl-UZ" sz="1800" b="1" kern="1200" smtClean="0"/>
            <a:t>итойда</a:t>
          </a:r>
          <a:r>
            <a:rPr lang="en-US" sz="1800" b="1" kern="1200" smtClean="0"/>
            <a:t>, </a:t>
          </a:r>
          <a:r>
            <a:rPr lang="uz-Cyrl-UZ" sz="1800" b="1" kern="1200" smtClean="0"/>
            <a:t>Ҳиндихитойда</a:t>
          </a:r>
          <a:r>
            <a:rPr lang="en-US" sz="1800" b="1" kern="1200" smtClean="0"/>
            <a:t>, </a:t>
          </a:r>
          <a:r>
            <a:rPr lang="uz-Cyrl-UZ" sz="1800" b="1" kern="1200" smtClean="0"/>
            <a:t>Япония</a:t>
          </a:r>
          <a:r>
            <a:rPr lang="en-US" sz="1800" b="1" kern="1200" smtClean="0"/>
            <a:t>, </a:t>
          </a:r>
          <a:r>
            <a:rPr lang="ru-RU" sz="1800" b="1" kern="1200" smtClean="0"/>
            <a:t>К</a:t>
          </a:r>
          <a:r>
            <a:rPr lang="en-US" sz="1800" b="1" kern="1200" smtClean="0"/>
            <a:t>o</a:t>
          </a:r>
          <a:r>
            <a:rPr lang="uz-Cyrl-UZ" sz="1800" b="1" kern="1200" smtClean="0"/>
            <a:t>рея</a:t>
          </a:r>
          <a:r>
            <a:rPr lang="en-US" sz="1800" b="1" kern="1200" smtClean="0"/>
            <a:t>, MDX</a:t>
          </a:r>
          <a:r>
            <a:rPr lang="uz-Cyrl-UZ" sz="1800" b="1" kern="1200" smtClean="0"/>
            <a:t>да</a:t>
          </a:r>
          <a:r>
            <a:rPr lang="en-US" sz="1800" b="1" kern="1200" smtClean="0"/>
            <a:t> </a:t>
          </a:r>
          <a:r>
            <a:rPr lang="uz-Cyrl-UZ" sz="1800" b="1" kern="1200" smtClean="0"/>
            <a:t>учрайди</a:t>
          </a:r>
          <a:r>
            <a:rPr lang="en-US" sz="1800" b="1" kern="1200" smtClean="0"/>
            <a:t>.</a:t>
          </a:r>
          <a:endParaRPr lang="ru-RU" sz="1800" b="1" kern="1200"/>
        </a:p>
      </dsp:txBody>
      <dsp:txXfrm>
        <a:off x="455299" y="1174860"/>
        <a:ext cx="7519084" cy="492972"/>
      </dsp:txXfrm>
    </dsp:sp>
    <dsp:sp modelId="{F403301E-1423-4618-B6E1-7CA6C27E4028}">
      <dsp:nvSpPr>
        <dsp:cNvPr id="0" name=""/>
        <dsp:cNvSpPr/>
      </dsp:nvSpPr>
      <dsp:spPr>
        <a:xfrm>
          <a:off x="428630" y="1721817"/>
          <a:ext cx="7572422" cy="546310"/>
        </a:xfrm>
        <a:prstGeom prst="roundRect">
          <a:avLst/>
        </a:prstGeom>
        <a:solidFill>
          <a:schemeClr val="accent3">
            <a:hueOff val="-9923564"/>
            <a:satOff val="16093"/>
            <a:lumOff val="118"/>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rtl="0">
            <a:lnSpc>
              <a:spcPct val="90000"/>
            </a:lnSpc>
            <a:spcBef>
              <a:spcPct val="0"/>
            </a:spcBef>
            <a:spcAft>
              <a:spcPct val="35000"/>
            </a:spcAft>
          </a:pPr>
          <a:r>
            <a:rPr lang="en-US" sz="1600" b="1" kern="1200" smtClean="0"/>
            <a:t>Ssp.manshurica Enk. –</a:t>
          </a:r>
          <a:r>
            <a:rPr lang="uz-Cyrl-UZ" sz="1600" b="1" kern="1200" smtClean="0"/>
            <a:t>манчжурия кенжа тури.</a:t>
          </a:r>
          <a:r>
            <a:rPr lang="en-US" sz="1600" b="1" kern="1200" smtClean="0"/>
            <a:t> X</a:t>
          </a:r>
          <a:r>
            <a:rPr lang="uz-Cyrl-UZ" sz="1600" b="1" kern="1200" smtClean="0"/>
            <a:t>итойда, Узоқ шарқда</a:t>
          </a:r>
          <a:r>
            <a:rPr lang="en-US" sz="1600" b="1" kern="1200" smtClean="0"/>
            <a:t>, </a:t>
          </a:r>
          <a:r>
            <a:rPr lang="uz-Cyrl-UZ" sz="1600" b="1" kern="1200" smtClean="0"/>
            <a:t>Япония</a:t>
          </a:r>
          <a:r>
            <a:rPr lang="en-US" sz="1600" b="1" kern="1200" smtClean="0"/>
            <a:t>, </a:t>
          </a:r>
          <a:r>
            <a:rPr lang="ru-RU" sz="1600" b="1" kern="1200" smtClean="0"/>
            <a:t>К</a:t>
          </a:r>
          <a:r>
            <a:rPr lang="en-US" sz="1600" b="1" kern="1200" smtClean="0"/>
            <a:t>o</a:t>
          </a:r>
          <a:r>
            <a:rPr lang="uz-Cyrl-UZ" sz="1600" b="1" kern="1200" smtClean="0"/>
            <a:t>рея</a:t>
          </a:r>
          <a:r>
            <a:rPr lang="en-US" sz="1600" b="1" kern="1200" smtClean="0"/>
            <a:t>, MDX</a:t>
          </a:r>
          <a:r>
            <a:rPr lang="uz-Cyrl-UZ" sz="1600" b="1" kern="1200" smtClean="0"/>
            <a:t>да</a:t>
          </a:r>
          <a:r>
            <a:rPr lang="en-US" sz="1600" b="1" kern="1200" smtClean="0"/>
            <a:t> </a:t>
          </a:r>
          <a:r>
            <a:rPr lang="uz-Cyrl-UZ" sz="1600" b="1" kern="1200" smtClean="0"/>
            <a:t>учрайди</a:t>
          </a:r>
          <a:r>
            <a:rPr lang="en-US" sz="1600" b="1" kern="1200" smtClean="0"/>
            <a:t>.</a:t>
          </a:r>
          <a:endParaRPr lang="ru-RU" sz="1600" b="1" kern="1200"/>
        </a:p>
      </dsp:txBody>
      <dsp:txXfrm>
        <a:off x="455299" y="1748486"/>
        <a:ext cx="7519084" cy="492972"/>
      </dsp:txXfrm>
    </dsp:sp>
    <dsp:sp modelId="{A974E7B1-621E-453F-BF0E-FE8B773AA4BC}">
      <dsp:nvSpPr>
        <dsp:cNvPr id="0" name=""/>
        <dsp:cNvSpPr/>
      </dsp:nvSpPr>
      <dsp:spPr>
        <a:xfrm>
          <a:off x="428630" y="2295444"/>
          <a:ext cx="7572422" cy="546310"/>
        </a:xfrm>
        <a:prstGeom prst="roundRect">
          <a:avLst/>
        </a:prstGeom>
        <a:solidFill>
          <a:schemeClr val="accent3">
            <a:hueOff val="-13231418"/>
            <a:satOff val="21458"/>
            <a:lumOff val="158"/>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rtl="0">
            <a:lnSpc>
              <a:spcPct val="90000"/>
            </a:lnSpc>
            <a:spcBef>
              <a:spcPct val="0"/>
            </a:spcBef>
            <a:spcAft>
              <a:spcPct val="35000"/>
            </a:spcAft>
          </a:pPr>
          <a:r>
            <a:rPr lang="en-US" sz="1600" b="1" kern="1200" smtClean="0"/>
            <a:t>Ssp.korajensis Enk – </a:t>
          </a:r>
          <a:r>
            <a:rPr lang="ru-RU" sz="1600" b="1" kern="1200" smtClean="0"/>
            <a:t>К</a:t>
          </a:r>
          <a:r>
            <a:rPr lang="en-US" sz="1600" b="1" kern="1200" smtClean="0"/>
            <a:t>o</a:t>
          </a:r>
          <a:r>
            <a:rPr lang="uz-Cyrl-UZ" sz="1600" b="1" kern="1200" smtClean="0"/>
            <a:t>реянинг кенжа тури Корея</a:t>
          </a:r>
          <a:r>
            <a:rPr lang="en-US" sz="1600" b="1" kern="1200" smtClean="0"/>
            <a:t>, X</a:t>
          </a:r>
          <a:r>
            <a:rPr lang="uz-Cyrl-UZ" sz="1600" b="1" kern="1200" smtClean="0"/>
            <a:t>итой</a:t>
          </a:r>
          <a:r>
            <a:rPr lang="en-US" sz="1600" b="1" kern="1200" smtClean="0"/>
            <a:t>, </a:t>
          </a:r>
          <a:r>
            <a:rPr lang="uz-Cyrl-UZ" sz="1600" b="1" kern="1200" smtClean="0"/>
            <a:t>Япония</a:t>
          </a:r>
          <a:r>
            <a:rPr lang="en-US" sz="1600" b="1" kern="1200" smtClean="0"/>
            <a:t>, </a:t>
          </a:r>
          <a:r>
            <a:rPr lang="ru-RU" sz="1600" b="1" kern="1200" smtClean="0"/>
            <a:t>К</a:t>
          </a:r>
          <a:r>
            <a:rPr lang="en-US" sz="1600" b="1" kern="1200" smtClean="0"/>
            <a:t>a</a:t>
          </a:r>
          <a:r>
            <a:rPr lang="uz-Cyrl-UZ" sz="1600" b="1" kern="1200" smtClean="0"/>
            <a:t>вказ</a:t>
          </a:r>
          <a:r>
            <a:rPr lang="en-US" sz="1600" b="1" kern="1200" smtClean="0"/>
            <a:t>, X</a:t>
          </a:r>
          <a:r>
            <a:rPr lang="uz-Cyrl-UZ" sz="1600" b="1" kern="1200" smtClean="0"/>
            <a:t>индистонда кенг тарқалган</a:t>
          </a:r>
          <a:r>
            <a:rPr lang="en-US" sz="1600" b="1" kern="1200" smtClean="0"/>
            <a:t>.</a:t>
          </a:r>
          <a:endParaRPr lang="ru-RU" sz="1600" b="1" kern="1200"/>
        </a:p>
      </dsp:txBody>
      <dsp:txXfrm>
        <a:off x="455299" y="2322113"/>
        <a:ext cx="7519084" cy="492972"/>
      </dsp:txXfrm>
    </dsp:sp>
    <dsp:sp modelId="{70F5B42C-E7B5-4766-9E14-75E006A0150D}">
      <dsp:nvSpPr>
        <dsp:cNvPr id="0" name=""/>
        <dsp:cNvSpPr/>
      </dsp:nvSpPr>
      <dsp:spPr>
        <a:xfrm>
          <a:off x="428630" y="2869070"/>
          <a:ext cx="7572422" cy="546310"/>
        </a:xfrm>
        <a:prstGeom prst="roundRect">
          <a:avLst/>
        </a:prstGeom>
        <a:solidFill>
          <a:schemeClr val="accent3">
            <a:hueOff val="-16539272"/>
            <a:satOff val="26822"/>
            <a:lumOff val="19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rtl="0">
            <a:lnSpc>
              <a:spcPct val="90000"/>
            </a:lnSpc>
            <a:spcBef>
              <a:spcPct val="0"/>
            </a:spcBef>
            <a:spcAft>
              <a:spcPct val="35000"/>
            </a:spcAft>
          </a:pPr>
          <a:r>
            <a:rPr lang="en-US" sz="1600" b="1" kern="1200" smtClean="0"/>
            <a:t>Ssp.slavonica Kov.et Pinz. –</a:t>
          </a:r>
          <a:r>
            <a:rPr lang="uz-Cyrl-UZ" sz="1600" b="1" kern="1200" smtClean="0"/>
            <a:t> Словениянинг кенжа тури</a:t>
          </a:r>
          <a:r>
            <a:rPr lang="en-US" sz="1600" b="1" kern="1200" smtClean="0"/>
            <a:t>, MDX, </a:t>
          </a:r>
          <a:r>
            <a:rPr lang="uz-Cyrl-UZ" sz="1600" b="1" kern="1200" smtClean="0"/>
            <a:t>Руминия</a:t>
          </a:r>
          <a:r>
            <a:rPr lang="en-US" sz="1600" b="1" kern="1200" smtClean="0"/>
            <a:t>, </a:t>
          </a:r>
          <a:r>
            <a:rPr lang="uz-Cyrl-UZ" sz="1600" b="1" kern="1200" smtClean="0"/>
            <a:t>Болгария</a:t>
          </a:r>
          <a:r>
            <a:rPr lang="en-US" sz="1600" b="1" kern="1200" smtClean="0"/>
            <a:t>,</a:t>
          </a:r>
          <a:r>
            <a:rPr lang="uz-Cyrl-UZ" sz="1600" b="1" kern="1200" smtClean="0"/>
            <a:t>Югославияда кенг тарқалган</a:t>
          </a:r>
          <a:r>
            <a:rPr lang="en-US" sz="1600" b="1" kern="1200" smtClean="0"/>
            <a:t>.</a:t>
          </a:r>
          <a:endParaRPr lang="ru-RU" sz="1600" b="1" kern="1200"/>
        </a:p>
      </dsp:txBody>
      <dsp:txXfrm>
        <a:off x="455299" y="2895739"/>
        <a:ext cx="7519084" cy="492972"/>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21684E7-7657-48E6-8909-0B5A5195DAAF}" type="datetimeFigureOut">
              <a:rPr lang="ru-RU"/>
              <a:pPr>
                <a:defRPr/>
              </a:pPr>
              <a:t>23.11.2018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175BD9F-5903-4A1F-89F4-EE11928C762E}"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pPr>
              <a:defRPr/>
            </a:pPr>
            <a:fld id="{C175BD9F-5903-4A1F-89F4-EE11928C762E}" type="slidenum">
              <a:rPr lang="ru-RU" smtClean="0"/>
              <a:pPr>
                <a:defRPr/>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раз слайда 1"/>
          <p:cNvSpPr>
            <a:spLocks noGrp="1" noRot="1" noChangeAspect="1" noTextEdit="1"/>
          </p:cNvSpPr>
          <p:nvPr>
            <p:ph type="sldImg"/>
          </p:nvPr>
        </p:nvSpPr>
        <p:spPr bwMode="auto">
          <a:noFill/>
          <a:ln>
            <a:solidFill>
              <a:srgbClr val="000000"/>
            </a:solidFill>
            <a:miter lim="800000"/>
            <a:headEnd/>
            <a:tailEnd/>
          </a:ln>
        </p:spPr>
      </p:sp>
      <p:sp>
        <p:nvSpPr>
          <p:cNvPr id="3" name="Заметки 2"/>
          <p:cNvSpPr>
            <a:spLocks noGrp="1"/>
          </p:cNvSpPr>
          <p:nvPr>
            <p:ph type="body" idx="1"/>
          </p:nvPr>
        </p:nvSpPr>
        <p:spPr/>
        <p:txBody>
          <a:bodyPr/>
          <a:lstStyle/>
          <a:p>
            <a:pPr eaLnBrk="1" fontAlgn="auto" hangingPunct="1">
              <a:spcBef>
                <a:spcPts val="0"/>
              </a:spcBef>
              <a:spcAft>
                <a:spcPts val="0"/>
              </a:spcAft>
              <a:defRPr/>
            </a:pPr>
            <a:endParaRPr lang="ru-RU" dirty="0" smtClean="0"/>
          </a:p>
        </p:txBody>
      </p:sp>
      <p:sp>
        <p:nvSpPr>
          <p:cNvPr id="378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6EC0C0-8AEE-4B29-8493-51506DE680F4}" type="slidenum">
              <a:rPr lang="ru-RU" smtClean="0"/>
              <a:pPr/>
              <a:t>3</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Образ слайда 1"/>
          <p:cNvSpPr>
            <a:spLocks noGrp="1" noRot="1" noChangeAspect="1" noTextEdit="1"/>
          </p:cNvSpPr>
          <p:nvPr>
            <p:ph type="sldImg"/>
          </p:nvPr>
        </p:nvSpPr>
        <p:spPr bwMode="auto">
          <a:noFill/>
          <a:ln>
            <a:solidFill>
              <a:srgbClr val="000000"/>
            </a:solidFill>
            <a:miter lim="800000"/>
            <a:headEnd/>
            <a:tailEnd/>
          </a:ln>
        </p:spPr>
      </p:sp>
      <p:sp>
        <p:nvSpPr>
          <p:cNvPr id="3891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dirty="0" smtClean="0"/>
          </a:p>
        </p:txBody>
      </p:sp>
      <p:sp>
        <p:nvSpPr>
          <p:cNvPr id="3891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19A489E-263B-4569-AD0D-99C615A6047D}" type="slidenum">
              <a:rPr lang="ru-RU" smtClean="0"/>
              <a:pPr/>
              <a:t>5</a:t>
            </a:fld>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TextEdit="1"/>
          </p:cNvSpPr>
          <p:nvPr>
            <p:ph type="sldImg"/>
          </p:nvPr>
        </p:nvSpPr>
        <p:spPr bwMode="auto">
          <a:noFill/>
          <a:ln>
            <a:solidFill>
              <a:srgbClr val="000000"/>
            </a:solidFill>
            <a:miter lim="800000"/>
            <a:headEnd/>
            <a:tailEnd/>
          </a:ln>
        </p:spPr>
      </p:sp>
      <p:sp>
        <p:nvSpPr>
          <p:cNvPr id="3993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3994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557C06-5B0F-4F8E-8159-AF410AABCB4B}" type="slidenum">
              <a:rPr lang="ru-RU" smtClean="0"/>
              <a:pPr/>
              <a:t>6</a:t>
            </a:fld>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2B41B17-5C57-423E-99B0-18A229346DE7}" type="slidenum">
              <a:rPr lang="ru-RU" smtClean="0"/>
              <a:pPr/>
              <a:t>7</a:t>
            </a:fld>
            <a:endParaRPr lang="ru-RU"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Образ слайда 1"/>
          <p:cNvSpPr>
            <a:spLocks noGrp="1" noRot="1" noChangeAspect="1" noTextEdit="1"/>
          </p:cNvSpPr>
          <p:nvPr>
            <p:ph type="sldImg"/>
          </p:nvPr>
        </p:nvSpPr>
        <p:spPr bwMode="auto">
          <a:noFill/>
          <a:ln>
            <a:solidFill>
              <a:srgbClr val="000000"/>
            </a:solidFill>
            <a:miter lim="800000"/>
            <a:headEnd/>
            <a:tailEnd/>
          </a:ln>
        </p:spPr>
      </p:sp>
      <p:sp>
        <p:nvSpPr>
          <p:cNvPr id="41987"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dirty="0" smtClean="0"/>
          </a:p>
        </p:txBody>
      </p:sp>
      <p:sp>
        <p:nvSpPr>
          <p:cNvPr id="41988"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72E3018-26F3-4938-987C-D1684ABA8C20}" type="slidenum">
              <a:rPr lang="ru-RU" smtClean="0"/>
              <a:pPr/>
              <a:t>8</a:t>
            </a:fld>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Образ слайда 1"/>
          <p:cNvSpPr>
            <a:spLocks noGrp="1" noRot="1" noChangeAspect="1" noTextEdit="1"/>
          </p:cNvSpPr>
          <p:nvPr>
            <p:ph type="sldImg"/>
          </p:nvPr>
        </p:nvSpPr>
        <p:spPr bwMode="auto">
          <a:noFill/>
          <a:ln>
            <a:solidFill>
              <a:srgbClr val="000000"/>
            </a:solidFill>
            <a:miter lim="800000"/>
            <a:headEnd/>
            <a:tailEnd/>
          </a:ln>
        </p:spPr>
      </p:sp>
      <p:sp>
        <p:nvSpPr>
          <p:cNvPr id="43011"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dirty="0" smtClean="0"/>
          </a:p>
        </p:txBody>
      </p:sp>
      <p:sp>
        <p:nvSpPr>
          <p:cNvPr id="4301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AC5685C-639E-4616-93EB-138ACE1CFC73}" type="slidenum">
              <a:rPr lang="ru-RU" smtClean="0"/>
              <a:pPr/>
              <a:t>9</a:t>
            </a:fld>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Образ слайда 1"/>
          <p:cNvSpPr>
            <a:spLocks noGrp="1" noRot="1" noChangeAspect="1" noTextEdit="1"/>
          </p:cNvSpPr>
          <p:nvPr>
            <p:ph type="sldImg"/>
          </p:nvPr>
        </p:nvSpPr>
        <p:spPr bwMode="auto">
          <a:noFill/>
          <a:ln>
            <a:solidFill>
              <a:srgbClr val="000000"/>
            </a:solidFill>
            <a:miter lim="800000"/>
            <a:headEnd/>
            <a:tailEnd/>
          </a:ln>
        </p:spPr>
      </p:sp>
      <p:sp>
        <p:nvSpPr>
          <p:cNvPr id="4403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4403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0F8583-ED2C-497C-9779-77A7AC930BB6}" type="slidenum">
              <a:rPr lang="ru-RU" smtClean="0"/>
              <a:pPr/>
              <a:t>10</a:t>
            </a:fld>
            <a:endParaRPr lang="ru-R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Образ слайда 1"/>
          <p:cNvSpPr>
            <a:spLocks noGrp="1" noRot="1" noChangeAspect="1" noTextEdit="1"/>
          </p:cNvSpPr>
          <p:nvPr>
            <p:ph type="sldImg"/>
          </p:nvPr>
        </p:nvSpPr>
        <p:spPr bwMode="auto">
          <a:noFill/>
          <a:ln>
            <a:solidFill>
              <a:srgbClr val="000000"/>
            </a:solidFill>
            <a:miter lim="800000"/>
            <a:headEnd/>
            <a:tailEnd/>
          </a:ln>
        </p:spPr>
      </p:sp>
      <p:sp>
        <p:nvSpPr>
          <p:cNvPr id="4505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4506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E07FD84-44EB-45AA-BCA0-DAC766280C38}" type="slidenum">
              <a:rPr lang="ru-RU" smtClean="0"/>
              <a:pPr/>
              <a:t>11</a:t>
            </a:fld>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Образ слайда 1"/>
          <p:cNvSpPr>
            <a:spLocks noGrp="1" noRot="1" noChangeAspect="1" noTextEdit="1"/>
          </p:cNvSpPr>
          <p:nvPr>
            <p:ph type="sldImg"/>
          </p:nvPr>
        </p:nvSpPr>
        <p:spPr bwMode="auto">
          <a:noFill/>
          <a:ln>
            <a:solidFill>
              <a:srgbClr val="000000"/>
            </a:solidFill>
            <a:miter lim="800000"/>
            <a:headEnd/>
            <a:tailEnd/>
          </a:ln>
        </p:spPr>
      </p:sp>
      <p:sp>
        <p:nvSpPr>
          <p:cNvPr id="4608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4608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36E23D0-1E4B-48A8-AB35-8CDA8EA6DBC4}" type="slidenum">
              <a:rPr lang="ru-RU" smtClean="0"/>
              <a:pPr/>
              <a:t>12</a:t>
            </a:fld>
            <a:endParaRPr lang="ru-RU"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Образ слайда 1"/>
          <p:cNvSpPr>
            <a:spLocks noGrp="1" noRot="1" noChangeAspect="1" noTextEdit="1"/>
          </p:cNvSpPr>
          <p:nvPr>
            <p:ph type="sldImg"/>
          </p:nvPr>
        </p:nvSpPr>
        <p:spPr bwMode="auto">
          <a:noFill/>
          <a:ln>
            <a:solidFill>
              <a:srgbClr val="000000"/>
            </a:solidFill>
            <a:miter lim="800000"/>
            <a:headEnd/>
            <a:tailEnd/>
          </a:ln>
        </p:spPr>
      </p:sp>
      <p:sp>
        <p:nvSpPr>
          <p:cNvPr id="51203" name="Заметки 2"/>
          <p:cNvSpPr>
            <a:spLocks noGrp="1"/>
          </p:cNvSpPr>
          <p:nvPr>
            <p:ph type="body" idx="1"/>
          </p:nvPr>
        </p:nvSpPr>
        <p:spPr bwMode="auto">
          <a:noFill/>
        </p:spPr>
        <p:txBody>
          <a:bodyPr wrap="square" numCol="1" anchor="t" anchorCtr="0" compatLnSpc="1">
            <a:prstTxWarp prst="textNoShape">
              <a:avLst/>
            </a:prstTxWarp>
            <a:normAutofit/>
          </a:bodyPr>
          <a:lstStyle/>
          <a:p>
            <a:endParaRPr lang="ru-RU" dirty="0" smtClean="0"/>
          </a:p>
        </p:txBody>
      </p:sp>
      <p:sp>
        <p:nvSpPr>
          <p:cNvPr id="5120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09FC0E-1C45-4774-A9D8-DE04AD594384}" type="slidenum">
              <a:rPr lang="ru-RU" smtClean="0"/>
              <a:pPr/>
              <a:t>30</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1" name="Скругленный прямоугольник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12" name="Скругленный прямоугольник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Прямоугольник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4" name="Прямоугольник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5" name="Прямоугольник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6" name="Прямоугольник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ru-RU" smtClean="0"/>
              <a:t>Образец заголовка</a:t>
            </a:r>
            <a:endParaRPr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17" name="Дата 27"/>
          <p:cNvSpPr>
            <a:spLocks noGrp="1"/>
          </p:cNvSpPr>
          <p:nvPr>
            <p:ph type="dt" sz="half" idx="10"/>
          </p:nvPr>
        </p:nvSpPr>
        <p:spPr>
          <a:xfrm>
            <a:off x="6705600" y="4206875"/>
            <a:ext cx="960438" cy="457200"/>
          </a:xfrm>
        </p:spPr>
        <p:txBody>
          <a:bodyPr/>
          <a:lstStyle>
            <a:lvl1pPr>
              <a:defRPr/>
            </a:lvl1pPr>
          </a:lstStyle>
          <a:p>
            <a:pPr>
              <a:defRPr/>
            </a:pPr>
            <a:endParaRPr lang="ru-RU"/>
          </a:p>
        </p:txBody>
      </p:sp>
      <p:sp>
        <p:nvSpPr>
          <p:cNvPr id="18" name="Нижний колонтитул 16"/>
          <p:cNvSpPr>
            <a:spLocks noGrp="1"/>
          </p:cNvSpPr>
          <p:nvPr>
            <p:ph type="ftr" sz="quarter" idx="11"/>
          </p:nvPr>
        </p:nvSpPr>
        <p:spPr>
          <a:xfrm>
            <a:off x="5410200" y="4205288"/>
            <a:ext cx="1295400" cy="457200"/>
          </a:xfrm>
        </p:spPr>
        <p:txBody>
          <a:bodyPr/>
          <a:lstStyle>
            <a:lvl1pPr>
              <a:defRPr/>
            </a:lvl1pPr>
          </a:lstStyle>
          <a:p>
            <a:pPr>
              <a:defRPr/>
            </a:pPr>
            <a:endParaRPr lang="ru-RU"/>
          </a:p>
        </p:txBody>
      </p:sp>
      <p:sp>
        <p:nvSpPr>
          <p:cNvPr id="19" name="Номер слайда 28"/>
          <p:cNvSpPr>
            <a:spLocks noGrp="1"/>
          </p:cNvSpPr>
          <p:nvPr>
            <p:ph type="sldNum" sz="quarter" idx="12"/>
          </p:nvPr>
        </p:nvSpPr>
        <p:spPr>
          <a:xfrm>
            <a:off x="8320088" y="1588"/>
            <a:ext cx="747712" cy="365125"/>
          </a:xfrm>
        </p:spPr>
        <p:txBody>
          <a:bodyPr/>
          <a:lstStyle>
            <a:lvl1pPr algn="r">
              <a:defRPr sz="1800">
                <a:solidFill>
                  <a:schemeClr val="bg1"/>
                </a:solidFill>
              </a:defRPr>
            </a:lvl1pPr>
          </a:lstStyle>
          <a:p>
            <a:pPr>
              <a:defRPr/>
            </a:pPr>
            <a:fld id="{77C99828-CD66-4A47-8331-CCD3DFBB8F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79B3F28-85DB-42B5-A54B-DA9BC6011C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ru-RU" smtClean="0"/>
              <a:t>Образец заголовка</a:t>
            </a:r>
            <a:endParaRPr lang="en-US"/>
          </a:p>
        </p:txBody>
      </p:sp>
      <p:sp>
        <p:nvSpPr>
          <p:cNvPr id="3" name="Текст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7B49DB1-FC87-42A0-A2A0-33B8C650440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4CFE2A37-2192-4915-A025-9874E449BDB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lstStyle>
            <a:lvl1pPr>
              <a:defRPr sz="4000" b="0" i="0" cap="none" baseline="0"/>
            </a:lvl1pPr>
          </a:lstStyle>
          <a:p>
            <a:r>
              <a:rPr lang="ru-RU" smtClean="0"/>
              <a:t>Образец заголовка</a:t>
            </a:r>
            <a:endParaRPr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5"/>
          <p:cNvSpPr>
            <a:spLocks noGrp="1"/>
          </p:cNvSpPr>
          <p:nvPr>
            <p:ph type="dt" sz="half" idx="10"/>
          </p:nvPr>
        </p:nvSpPr>
        <p:spPr/>
        <p:txBody>
          <a:bodyPr rtlCol="0"/>
          <a:lstStyle>
            <a:lvl1pPr>
              <a:defRPr/>
            </a:lvl1pPr>
          </a:lstStyle>
          <a:p>
            <a:pPr>
              <a:defRPr/>
            </a:pPr>
            <a:endParaRPr lang="ru-RU"/>
          </a:p>
        </p:txBody>
      </p:sp>
      <p:sp>
        <p:nvSpPr>
          <p:cNvPr id="8" name="Номер слайда 26"/>
          <p:cNvSpPr>
            <a:spLocks noGrp="1"/>
          </p:cNvSpPr>
          <p:nvPr>
            <p:ph type="sldNum" sz="quarter" idx="11"/>
          </p:nvPr>
        </p:nvSpPr>
        <p:spPr/>
        <p:txBody>
          <a:bodyPr rtlCol="0"/>
          <a:lstStyle>
            <a:lvl1pPr>
              <a:defRPr/>
            </a:lvl1pPr>
          </a:lstStyle>
          <a:p>
            <a:pPr>
              <a:defRPr/>
            </a:pPr>
            <a:fld id="{F36AB599-CDBF-4A32-9284-0EABFF70572E}" type="slidenum">
              <a:rPr lang="ru-RU"/>
              <a:pPr>
                <a:defRPr/>
              </a:pPr>
              <a:t>‹#›</a:t>
            </a:fld>
            <a:endParaRPr lang="ru-RU"/>
          </a:p>
        </p:txBody>
      </p:sp>
      <p:sp>
        <p:nvSpPr>
          <p:cNvPr id="9" name="Нижний колонтитул 2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lstStyle>
            <a:lvl1pPr>
              <a:defRPr sz="4000">
                <a:solidFill>
                  <a:schemeClr val="tx2"/>
                </a:solidFill>
              </a:defRPr>
            </a:lvl1pPr>
          </a:lstStyle>
          <a:p>
            <a:r>
              <a:rPr lang="ru-RU" smtClean="0"/>
              <a:t>Образец заголовка</a:t>
            </a:r>
            <a:endParaRPr lang="en-US"/>
          </a:p>
        </p:txBody>
      </p:sp>
      <p:sp>
        <p:nvSpPr>
          <p:cNvPr id="3" name="Дата 2"/>
          <p:cNvSpPr>
            <a:spLocks noGrp="1"/>
          </p:cNvSpPr>
          <p:nvPr>
            <p:ph type="dt" sz="half" idx="10"/>
          </p:nvPr>
        </p:nvSpPr>
        <p:spPr>
          <a:xfrm>
            <a:off x="6583363" y="612775"/>
            <a:ext cx="957262" cy="457200"/>
          </a:xfrm>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4B1C59CF-09C3-4E19-BACA-A30D5735C83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409DF92A-2875-4E55-AE60-C3E6B5E7DC0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lang="ru-RU" smtClean="0"/>
              <a:t>Образец заголовка</a:t>
            </a:r>
            <a:endParaRPr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3B7ABE68-3E1F-43D5-B8BA-C72919ACC33E}"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ru-RU" smtClean="0"/>
              <a:t>Образец текста</a:t>
            </a:r>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CE22616D-3D3E-4B29-904B-8FCACAE208C7}"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284E453-8F73-43AB-A9FA-27E57B19DC4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D105217-21EC-4450-8DA5-57EEDCF228F5}"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AutoShape 7"/>
          <p:cNvSpPr>
            <a:spLocks noChangeArrowheads="1"/>
          </p:cNvSpPr>
          <p:nvPr/>
        </p:nvSpPr>
        <p:spPr bwMode="auto">
          <a:xfrm>
            <a:off x="685800" y="2393950"/>
            <a:ext cx="77724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sz="2400">
              <a:latin typeface="Times New Roman" pitchFamily="18" charset="0"/>
            </a:endParaRPr>
          </a:p>
        </p:txBody>
      </p:sp>
      <p:sp>
        <p:nvSpPr>
          <p:cNvPr id="291842" name="Rectangle 2"/>
          <p:cNvSpPr>
            <a:spLocks noGrp="1" noChangeArrowheads="1"/>
          </p:cNvSpPr>
          <p:nvPr>
            <p:ph type="ctrTitle"/>
          </p:nvPr>
        </p:nvSpPr>
        <p:spPr>
          <a:xfrm>
            <a:off x="685800" y="990600"/>
            <a:ext cx="7772400" cy="1371600"/>
          </a:xfrm>
        </p:spPr>
        <p:txBody>
          <a:bodyPr/>
          <a:lstStyle>
            <a:lvl1pPr>
              <a:defRPr sz="4000"/>
            </a:lvl1pPr>
          </a:lstStyle>
          <a:p>
            <a:r>
              <a:rPr lang="ru-RU"/>
              <a:t>Образец заголовка</a:t>
            </a:r>
          </a:p>
        </p:txBody>
      </p:sp>
      <p:sp>
        <p:nvSpPr>
          <p:cNvPr id="291843"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r>
              <a:rPr lang="ru-RU"/>
              <a:t>Образец подзаголовка</a:t>
            </a:r>
          </a:p>
        </p:txBody>
      </p:sp>
      <p:sp>
        <p:nvSpPr>
          <p:cNvPr id="5" name="Rectangle 4"/>
          <p:cNvSpPr>
            <a:spLocks noGrp="1" noChangeArrowheads="1"/>
          </p:cNvSpPr>
          <p:nvPr>
            <p:ph type="dt" sz="half" idx="10"/>
          </p:nvPr>
        </p:nvSpPr>
        <p:spPr>
          <a:xfrm>
            <a:off x="685800" y="6248400"/>
            <a:ext cx="1905000" cy="457200"/>
          </a:xfrm>
        </p:spPr>
        <p:txBody>
          <a:bodyPr/>
          <a:lstStyle>
            <a:lvl1pPr>
              <a:defRPr/>
            </a:lvl1pPr>
          </a:lstStyle>
          <a:p>
            <a:pPr>
              <a:defRPr/>
            </a:pPr>
            <a:endParaRPr lang="ru-RU"/>
          </a:p>
        </p:txBody>
      </p:sp>
      <p:sp>
        <p:nvSpPr>
          <p:cNvPr id="6" name="Rectangle 5"/>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 name="Rectangle 6"/>
          <p:cNvSpPr>
            <a:spLocks noGrp="1" noChangeArrowheads="1"/>
          </p:cNvSpPr>
          <p:nvPr>
            <p:ph type="sldNum" sz="quarter" idx="12"/>
          </p:nvPr>
        </p:nvSpPr>
        <p:spPr>
          <a:xfrm>
            <a:off x="6553200" y="6248400"/>
            <a:ext cx="1905000" cy="457200"/>
          </a:xfrm>
        </p:spPr>
        <p:txBody>
          <a:bodyPr/>
          <a:lstStyle>
            <a:lvl1pPr>
              <a:defRPr/>
            </a:lvl1pPr>
          </a:lstStyle>
          <a:p>
            <a:pPr>
              <a:defRPr/>
            </a:pPr>
            <a:fld id="{703CD275-657D-4364-A2B5-26D441D26484}"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0790885F-ADCF-458B-9D2B-79DB0D329A3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53B3EC36-609B-4D83-9863-284E0B464EB0}"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6"/>
          <p:cNvSpPr>
            <a:spLocks noGrp="1" noChangeArrowheads="1"/>
          </p:cNvSpPr>
          <p:nvPr>
            <p:ph type="dt" sz="half" idx="10"/>
          </p:nvPr>
        </p:nvSpPr>
        <p:spPr>
          <a:ln/>
        </p:spPr>
        <p:txBody>
          <a:bodyPr/>
          <a:lstStyle>
            <a:lvl1pPr>
              <a:defRPr/>
            </a:lvl1pPr>
          </a:lstStyle>
          <a:p>
            <a:pPr>
              <a:defRPr/>
            </a:pPr>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5BD04AEE-DD4E-486A-9AF6-32092D30C4D0}"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6"/>
          <p:cNvSpPr>
            <a:spLocks noGrp="1" noChangeArrowheads="1"/>
          </p:cNvSpPr>
          <p:nvPr>
            <p:ph type="dt" sz="half" idx="10"/>
          </p:nvPr>
        </p:nvSpPr>
        <p:spPr>
          <a:ln/>
        </p:spPr>
        <p:txBody>
          <a:bodyPr/>
          <a:lstStyle>
            <a:lvl1pPr>
              <a:defRPr/>
            </a:lvl1pPr>
          </a:lstStyle>
          <a:p>
            <a:pPr>
              <a:defRPr/>
            </a:pPr>
            <a:endParaRPr lang="ru-RU"/>
          </a:p>
        </p:txBody>
      </p:sp>
      <p:sp>
        <p:nvSpPr>
          <p:cNvPr id="8" name="Rectangle 7"/>
          <p:cNvSpPr>
            <a:spLocks noGrp="1" noChangeArrowheads="1"/>
          </p:cNvSpPr>
          <p:nvPr>
            <p:ph type="ftr" sz="quarter" idx="11"/>
          </p:nvPr>
        </p:nvSpPr>
        <p:spPr>
          <a:ln/>
        </p:spPr>
        <p:txBody>
          <a:bodyPr/>
          <a:lstStyle>
            <a:lvl1pPr>
              <a:defRPr/>
            </a:lvl1pPr>
          </a:lstStyle>
          <a:p>
            <a:pPr>
              <a:defRPr/>
            </a:pPr>
            <a:endParaRPr lang="ru-RU"/>
          </a:p>
        </p:txBody>
      </p:sp>
      <p:sp>
        <p:nvSpPr>
          <p:cNvPr id="9" name="Rectangle 8"/>
          <p:cNvSpPr>
            <a:spLocks noGrp="1" noChangeArrowheads="1"/>
          </p:cNvSpPr>
          <p:nvPr>
            <p:ph type="sldNum" sz="quarter" idx="12"/>
          </p:nvPr>
        </p:nvSpPr>
        <p:spPr>
          <a:ln/>
        </p:spPr>
        <p:txBody>
          <a:bodyPr/>
          <a:lstStyle>
            <a:lvl1pPr>
              <a:defRPr/>
            </a:lvl1pPr>
          </a:lstStyle>
          <a:p>
            <a:pPr>
              <a:defRPr/>
            </a:pPr>
            <a:fld id="{D7363470-A0AD-4FCC-8E86-D3CF76B86A4A}"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6"/>
          <p:cNvSpPr>
            <a:spLocks noGrp="1" noChangeArrowheads="1"/>
          </p:cNvSpPr>
          <p:nvPr>
            <p:ph type="dt" sz="half" idx="10"/>
          </p:nvPr>
        </p:nvSpPr>
        <p:spPr>
          <a:ln/>
        </p:spPr>
        <p:txBody>
          <a:bodyPr/>
          <a:lstStyle>
            <a:lvl1pPr>
              <a:defRPr/>
            </a:lvl1pPr>
          </a:lstStyle>
          <a:p>
            <a:pPr>
              <a:defRPr/>
            </a:pPr>
            <a:endParaRPr lang="ru-RU"/>
          </a:p>
        </p:txBody>
      </p:sp>
      <p:sp>
        <p:nvSpPr>
          <p:cNvPr id="4" name="Rectangle 7"/>
          <p:cNvSpPr>
            <a:spLocks noGrp="1" noChangeArrowheads="1"/>
          </p:cNvSpPr>
          <p:nvPr>
            <p:ph type="ftr" sz="quarter" idx="11"/>
          </p:nvPr>
        </p:nvSpPr>
        <p:spPr>
          <a:ln/>
        </p:spPr>
        <p:txBody>
          <a:bodyPr/>
          <a:lstStyle>
            <a:lvl1pPr>
              <a:defRPr/>
            </a:lvl1pPr>
          </a:lstStyle>
          <a:p>
            <a:pPr>
              <a:defRPr/>
            </a:pPr>
            <a:endParaRPr lang="ru-RU"/>
          </a:p>
        </p:txBody>
      </p:sp>
      <p:sp>
        <p:nvSpPr>
          <p:cNvPr id="5" name="Rectangle 8"/>
          <p:cNvSpPr>
            <a:spLocks noGrp="1" noChangeArrowheads="1"/>
          </p:cNvSpPr>
          <p:nvPr>
            <p:ph type="sldNum" sz="quarter" idx="12"/>
          </p:nvPr>
        </p:nvSpPr>
        <p:spPr>
          <a:ln/>
        </p:spPr>
        <p:txBody>
          <a:bodyPr/>
          <a:lstStyle>
            <a:lvl1pPr>
              <a:defRPr/>
            </a:lvl1pPr>
          </a:lstStyle>
          <a:p>
            <a:pPr>
              <a:defRPr/>
            </a:pPr>
            <a:fld id="{40C79502-3B5D-482F-9F38-A4D10D903231}"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ru-RU"/>
          </a:p>
        </p:txBody>
      </p:sp>
      <p:sp>
        <p:nvSpPr>
          <p:cNvPr id="3" name="Rectangle 7"/>
          <p:cNvSpPr>
            <a:spLocks noGrp="1" noChangeArrowheads="1"/>
          </p:cNvSpPr>
          <p:nvPr>
            <p:ph type="ftr" sz="quarter" idx="11"/>
          </p:nvPr>
        </p:nvSpPr>
        <p:spPr>
          <a:ln/>
        </p:spPr>
        <p:txBody>
          <a:bodyPr/>
          <a:lstStyle>
            <a:lvl1pPr>
              <a:defRPr/>
            </a:lvl1pPr>
          </a:lstStyle>
          <a:p>
            <a:pPr>
              <a:defRPr/>
            </a:pPr>
            <a:endParaRPr lang="ru-RU"/>
          </a:p>
        </p:txBody>
      </p:sp>
      <p:sp>
        <p:nvSpPr>
          <p:cNvPr id="4" name="Rectangle 8"/>
          <p:cNvSpPr>
            <a:spLocks noGrp="1" noChangeArrowheads="1"/>
          </p:cNvSpPr>
          <p:nvPr>
            <p:ph type="sldNum" sz="quarter" idx="12"/>
          </p:nvPr>
        </p:nvSpPr>
        <p:spPr>
          <a:ln/>
        </p:spPr>
        <p:txBody>
          <a:bodyPr/>
          <a:lstStyle>
            <a:lvl1pPr>
              <a:defRPr/>
            </a:lvl1pPr>
          </a:lstStyle>
          <a:p>
            <a:pPr>
              <a:defRPr/>
            </a:pPr>
            <a:fld id="{9F4D4CE7-BB4B-4B07-A92F-8BF793DD3FA7}"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B2456350-DDFD-4CF3-881D-22767CCDDB9A}"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C554F5A3-1B64-4372-812A-D940C3A66389}"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06877450-90F6-4B62-8369-2B1AE0E7EA8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73838" y="304800"/>
            <a:ext cx="2001837" cy="5715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66738" y="304800"/>
            <a:ext cx="5854700" cy="5715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6"/>
          <p:cNvSpPr>
            <a:spLocks noGrp="1" noChangeArrowheads="1"/>
          </p:cNvSpPr>
          <p:nvPr>
            <p:ph type="dt" sz="half" idx="10"/>
          </p:nvPr>
        </p:nvSpPr>
        <p:spPr>
          <a:ln/>
        </p:spPr>
        <p:txBody>
          <a:bodyPr/>
          <a:lstStyle>
            <a:lvl1pPr>
              <a:defRPr/>
            </a:lvl1pPr>
          </a:lstStyle>
          <a:p>
            <a:pPr>
              <a:defRPr/>
            </a:pPr>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A67D8C28-6811-4C6F-AFA0-A90AE0096ACF}"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5" y="304800"/>
            <a:ext cx="8001000" cy="12160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566738" y="1752600"/>
            <a:ext cx="8001000" cy="4267200"/>
          </a:xfrm>
        </p:spPr>
        <p:txBody>
          <a:bodyPr/>
          <a:lstStyle/>
          <a:p>
            <a:pPr lvl="0"/>
            <a:endParaRPr lang="ru-RU" noProof="0" smtClean="0"/>
          </a:p>
        </p:txBody>
      </p:sp>
      <p:sp>
        <p:nvSpPr>
          <p:cNvPr id="4" name="Rectangle 6"/>
          <p:cNvSpPr>
            <a:spLocks noGrp="1" noChangeArrowheads="1"/>
          </p:cNvSpPr>
          <p:nvPr>
            <p:ph type="dt" sz="half" idx="10"/>
          </p:nvPr>
        </p:nvSpPr>
        <p:spPr>
          <a:ln/>
        </p:spPr>
        <p:txBody>
          <a:bodyPr/>
          <a:lstStyle>
            <a:lvl1pPr>
              <a:defRPr/>
            </a:lvl1pPr>
          </a:lstStyle>
          <a:p>
            <a:pPr>
              <a:defRPr/>
            </a:pPr>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49BECCDF-FB3B-4754-B983-94BE62944894}"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857250"/>
            <a:ext cx="77724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685800" y="2201863"/>
            <a:ext cx="3810000" cy="38941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2201863"/>
            <a:ext cx="3810000" cy="38941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p:txBody>
          <a:bodyPr/>
          <a:lstStyle>
            <a:lvl1pPr>
              <a:defRPr/>
            </a:lvl1pPr>
          </a:lstStyle>
          <a:p>
            <a:pPr>
              <a:defRPr/>
            </a:pPr>
            <a:endParaRPr lang="en-US" altLang="zh-TW"/>
          </a:p>
        </p:txBody>
      </p:sp>
      <p:sp>
        <p:nvSpPr>
          <p:cNvPr id="6" name="Rectangle 6"/>
          <p:cNvSpPr>
            <a:spLocks noGrp="1" noChangeArrowheads="1"/>
          </p:cNvSpPr>
          <p:nvPr>
            <p:ph type="ftr" sz="quarter" idx="11"/>
          </p:nvPr>
        </p:nvSpPr>
        <p:spPr/>
        <p:txBody>
          <a:bodyPr/>
          <a:lstStyle>
            <a:lvl1pPr>
              <a:defRPr/>
            </a:lvl1pPr>
          </a:lstStyle>
          <a:p>
            <a:pPr>
              <a:defRPr/>
            </a:pPr>
            <a:endParaRPr lang="en-US" altLang="zh-TW"/>
          </a:p>
        </p:txBody>
      </p:sp>
      <p:sp>
        <p:nvSpPr>
          <p:cNvPr id="7" name="Rectangle 7"/>
          <p:cNvSpPr>
            <a:spLocks noGrp="1" noChangeArrowheads="1"/>
          </p:cNvSpPr>
          <p:nvPr>
            <p:ph type="sldNum" sz="quarter" idx="12"/>
          </p:nvPr>
        </p:nvSpPr>
        <p:spPr/>
        <p:txBody>
          <a:bodyPr/>
          <a:lstStyle>
            <a:lvl1pPr>
              <a:defRPr/>
            </a:lvl1pPr>
          </a:lstStyle>
          <a:p>
            <a:pPr>
              <a:defRPr/>
            </a:pPr>
            <a:fld id="{7A7DA065-BFAB-4E51-8DBD-6EFE9DE587E6}" type="slidenum">
              <a:rPr lang="zh-TW" altLang="en-US"/>
              <a:pPr>
                <a:defRPr/>
              </a:pPr>
              <a:t>‹#›</a:t>
            </a:fld>
            <a:endParaRPr lang="en-US" altLang="zh-TW"/>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AndTwoObj">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69"/>
          <p:cNvSpPr>
            <a:spLocks noGrp="1" noChangeArrowheads="1"/>
          </p:cNvSpPr>
          <p:nvPr>
            <p:ph type="dt" sz="half" idx="10"/>
          </p:nvPr>
        </p:nvSpPr>
        <p:spPr>
          <a:ln/>
        </p:spPr>
        <p:txBody>
          <a:bodyPr/>
          <a:lstStyle>
            <a:lvl1pPr>
              <a:defRPr/>
            </a:lvl1pPr>
          </a:lstStyle>
          <a:p>
            <a:pPr>
              <a:defRPr/>
            </a:pPr>
            <a:endParaRPr lang="ru-RU"/>
          </a:p>
        </p:txBody>
      </p:sp>
      <p:sp>
        <p:nvSpPr>
          <p:cNvPr id="7" name="Rectangle 70"/>
          <p:cNvSpPr>
            <a:spLocks noGrp="1" noChangeArrowheads="1"/>
          </p:cNvSpPr>
          <p:nvPr>
            <p:ph type="ftr" sz="quarter" idx="11"/>
          </p:nvPr>
        </p:nvSpPr>
        <p:spPr>
          <a:ln/>
        </p:spPr>
        <p:txBody>
          <a:bodyPr/>
          <a:lstStyle>
            <a:lvl1pPr>
              <a:defRPr/>
            </a:lvl1pPr>
          </a:lstStyle>
          <a:p>
            <a:pPr>
              <a:defRPr/>
            </a:pPr>
            <a:endParaRPr lang="ru-RU"/>
          </a:p>
        </p:txBody>
      </p:sp>
      <p:sp>
        <p:nvSpPr>
          <p:cNvPr id="8" name="Rectangle 71"/>
          <p:cNvSpPr>
            <a:spLocks noGrp="1" noChangeArrowheads="1"/>
          </p:cNvSpPr>
          <p:nvPr>
            <p:ph type="sldNum" sz="quarter" idx="12"/>
          </p:nvPr>
        </p:nvSpPr>
        <p:spPr>
          <a:ln/>
        </p:spPr>
        <p:txBody>
          <a:bodyPr/>
          <a:lstStyle>
            <a:lvl1pPr>
              <a:defRPr/>
            </a:lvl1pPr>
          </a:lstStyle>
          <a:p>
            <a:pPr>
              <a:defRPr/>
            </a:pPr>
            <a:fld id="{12E92046-8243-4062-BF53-E066326A565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77C99828-CD66-4A47-8331-CCD3DFBB8FBB}"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CE22616D-3D3E-4B29-904B-8FCACAE208C7}"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C7B49DB1-FC87-42A0-A2A0-33B8C650440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2D105217-21EC-4450-8DA5-57EEDCF228F5}"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11" name="Номер слайда 10"/>
          <p:cNvSpPr>
            <a:spLocks noGrp="1"/>
          </p:cNvSpPr>
          <p:nvPr>
            <p:ph type="sldNum" sz="quarter" idx="12"/>
          </p:nvPr>
        </p:nvSpPr>
        <p:spPr/>
        <p:txBody>
          <a:bodyPr/>
          <a:lstStyle/>
          <a:p>
            <a:pPr>
              <a:defRPr/>
            </a:pPr>
            <a:fld id="{77C99828-CD66-4A47-8331-CCD3DFBB8FBB}"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77C99828-CD66-4A47-8331-CCD3DFBB8FBB}" type="slidenum">
              <a:rPr lang="ru-RU" smtClean="0"/>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A79B3F28-85DB-42B5-A54B-DA9BC6011CB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36AB599-CDBF-4A32-9284-0EABFF70572E}"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pPr>
              <a:defRPr/>
            </a:pPr>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pPr>
              <a:defRPr/>
            </a:pPr>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pPr>
              <a:defRPr/>
            </a:pPr>
            <a:fld id="{77C99828-CD66-4A47-8331-CCD3DFBB8FBB}"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pPr>
              <a:defRPr/>
            </a:pPr>
            <a:endParaRPr lang="ru-RU"/>
          </a:p>
        </p:txBody>
      </p:sp>
      <p:sp>
        <p:nvSpPr>
          <p:cNvPr id="9" name="Номер слайда 8"/>
          <p:cNvSpPr>
            <a:spLocks noGrp="1"/>
          </p:cNvSpPr>
          <p:nvPr>
            <p:ph type="sldNum" sz="quarter" idx="15"/>
          </p:nvPr>
        </p:nvSpPr>
        <p:spPr/>
        <p:txBody>
          <a:bodyPr rtlCol="0"/>
          <a:lstStyle/>
          <a:p>
            <a:pPr>
              <a:defRPr/>
            </a:pPr>
            <a:fld id="{A79B3F28-85DB-42B5-A54B-DA9BC6011CB9}" type="slidenum">
              <a:rPr lang="ru-RU" smtClean="0"/>
              <a:pPr>
                <a:defRPr/>
              </a:pPr>
              <a:t>‹#›</a:t>
            </a:fld>
            <a:endParaRPr lang="ru-RU"/>
          </a:p>
        </p:txBody>
      </p:sp>
      <p:sp>
        <p:nvSpPr>
          <p:cNvPr id="10" name="Нижний колонтитул 9"/>
          <p:cNvSpPr>
            <a:spLocks noGrp="1"/>
          </p:cNvSpPr>
          <p:nvPr>
            <p:ph type="ftr" sz="quarter" idx="16"/>
          </p:nvPr>
        </p:nvSpPr>
        <p:spPr/>
        <p:txBody>
          <a:bodyPr rtlCol="0"/>
          <a:lstStyle/>
          <a:p>
            <a:pPr>
              <a:defRPr/>
            </a:pPr>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pPr>
              <a:defRPr/>
            </a:pPr>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pPr>
              <a:defRPr/>
            </a:pPr>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pPr>
              <a:defRPr/>
            </a:pPr>
            <a:fld id="{C7B49DB1-FC87-42A0-A2A0-33B8C6504401}"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pPr>
              <a:defRPr/>
            </a:pPr>
            <a:endParaRPr lang="ru-RU"/>
          </a:p>
        </p:txBody>
      </p:sp>
      <p:sp>
        <p:nvSpPr>
          <p:cNvPr id="7" name="Номер слайда 6"/>
          <p:cNvSpPr>
            <a:spLocks noGrp="1"/>
          </p:cNvSpPr>
          <p:nvPr>
            <p:ph type="sldNum" sz="quarter" idx="11"/>
          </p:nvPr>
        </p:nvSpPr>
        <p:spPr/>
        <p:txBody>
          <a:bodyPr rtlCol="0"/>
          <a:lstStyle/>
          <a:p>
            <a:pPr>
              <a:defRPr/>
            </a:pPr>
            <a:fld id="{4B1C59CF-09C3-4E19-BACA-A30D5735C837}" type="slidenum">
              <a:rPr lang="ru-RU" smtClean="0"/>
              <a:pPr>
                <a:defRPr/>
              </a:pPr>
              <a:t>‹#›</a:t>
            </a:fld>
            <a:endParaRPr lang="ru-RU"/>
          </a:p>
        </p:txBody>
      </p:sp>
      <p:sp>
        <p:nvSpPr>
          <p:cNvPr id="8" name="Нижний колонтитул 7"/>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pPr>
              <a:defRPr/>
            </a:pPr>
            <a:endParaRPr lang="ru-RU"/>
          </a:p>
        </p:txBody>
      </p:sp>
      <p:sp>
        <p:nvSpPr>
          <p:cNvPr id="22" name="Номер слайда 21"/>
          <p:cNvSpPr>
            <a:spLocks noGrp="1"/>
          </p:cNvSpPr>
          <p:nvPr>
            <p:ph type="sldNum" sz="quarter" idx="15"/>
          </p:nvPr>
        </p:nvSpPr>
        <p:spPr/>
        <p:txBody>
          <a:bodyPr rtlCol="0"/>
          <a:lstStyle/>
          <a:p>
            <a:pPr>
              <a:defRPr/>
            </a:pPr>
            <a:fld id="{3B7ABE68-3E1F-43D5-B8BA-C72919ACC33E}" type="slidenum">
              <a:rPr lang="ru-RU" smtClean="0"/>
              <a:pPr>
                <a:defRPr/>
              </a:pPr>
              <a:t>‹#›</a:t>
            </a:fld>
            <a:endParaRPr lang="ru-RU"/>
          </a:p>
        </p:txBody>
      </p:sp>
      <p:sp>
        <p:nvSpPr>
          <p:cNvPr id="23" name="Нижний колонтитул 22"/>
          <p:cNvSpPr>
            <a:spLocks noGrp="1"/>
          </p:cNvSpPr>
          <p:nvPr>
            <p:ph type="ftr" sz="quarter" idx="16"/>
          </p:nvPr>
        </p:nvSpPr>
        <p:spPr/>
        <p:txBody>
          <a:bodyPr rtlCol="0"/>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pPr>
              <a:defRPr/>
            </a:pPr>
            <a:endParaRPr lang="ru-RU"/>
          </a:p>
        </p:txBody>
      </p:sp>
      <p:sp>
        <p:nvSpPr>
          <p:cNvPr id="18" name="Номер слайда 17"/>
          <p:cNvSpPr>
            <a:spLocks noGrp="1"/>
          </p:cNvSpPr>
          <p:nvPr>
            <p:ph type="sldNum" sz="quarter" idx="11"/>
          </p:nvPr>
        </p:nvSpPr>
        <p:spPr/>
        <p:txBody>
          <a:bodyPr rtlCol="0"/>
          <a:lstStyle/>
          <a:p>
            <a:pPr>
              <a:defRPr/>
            </a:pPr>
            <a:fld id="{CE22616D-3D3E-4B29-904B-8FCACAE208C7}" type="slidenum">
              <a:rPr lang="ru-RU" smtClean="0"/>
              <a:pPr>
                <a:defRPr/>
              </a:pPr>
              <a:t>‹#›</a:t>
            </a:fld>
            <a:endParaRPr lang="ru-RU"/>
          </a:p>
        </p:txBody>
      </p:sp>
      <p:sp>
        <p:nvSpPr>
          <p:cNvPr id="21" name="Нижний колонтитул 20"/>
          <p:cNvSpPr>
            <a:spLocks noGrp="1"/>
          </p:cNvSpPr>
          <p:nvPr>
            <p:ph type="ftr" sz="quarter" idx="12"/>
          </p:nvPr>
        </p:nvSpPr>
        <p:spPr/>
        <p:txBody>
          <a:bodyPr rtlCol="0"/>
          <a:lstStyle/>
          <a:p>
            <a:pPr>
              <a:defRPr/>
            </a:pPr>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
        <p:nvSpPr>
          <p:cNvPr id="19" name="Нижний колонтитул 18"/>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
        <p:nvSpPr>
          <p:cNvPr id="27" name="Номер слайда 2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200" b="0" i="0" u="none" strike="noStrike" kern="1200" cap="none" spc="0" normalizeH="0" baseline="0" noProof="0" smtClean="0">
                <a:ln>
                  <a:noFill/>
                </a:ln>
                <a:solidFill>
                  <a:srgbClr val="EEECE1">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669139924"/>
      </p:ext>
    </p:extLst>
  </p:cSld>
  <p:clrMapOvr>
    <a:overrideClrMapping bg1="dk1" tx1="lt1" bg2="dk2" tx2="lt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506184604"/>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200" b="0" i="0" u="none" strike="noStrike" kern="1200" cap="none" spc="0" normalizeH="0" baseline="0" noProof="0" smtClean="0">
                <a:ln>
                  <a:noFill/>
                </a:ln>
                <a:solidFill>
                  <a:srgbClr val="EEECE1">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EECE1">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908451664"/>
      </p:ext>
    </p:extLst>
  </p:cSld>
  <p:clrMapOvr>
    <a:overrideClrMapping bg1="dk1" tx1="lt1" bg2="dk2" tx2="lt2" accent1="accent1" accent2="accent2" accent3="accent3" accent4="accent4" accent5="accent5" accent6="accent6" hlink="hlink" folHlink="folHlink"/>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3026226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80099195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96219174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9844852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7776451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nstantia"/>
              <a:ea typeface="+mn-ea"/>
              <a:cs typeface="+mn-cs"/>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a:xfrm>
            <a:off x="8077200" y="6356350"/>
            <a:ext cx="609600" cy="3651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Tree>
    <p:extLst>
      <p:ext uri="{BB962C8B-B14F-4D97-AF65-F5344CB8AC3E}">
        <p14:creationId xmlns:p14="http://schemas.microsoft.com/office/powerpoint/2010/main" val="74288503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20958015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84348281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7" name="Rectangle 4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8" name="Rectangle 4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286842187"/>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422281993"/>
      </p:ext>
    </p:extLst>
  </p:cSld>
  <p:clrMapOvr>
    <a:masterClrMapping/>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94536416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982453682"/>
      </p:ext>
    </p:extLst>
  </p:cSld>
  <p:clrMapOvr>
    <a:masterClrMapping/>
  </p:clrMapOvr>
  <p:timing>
    <p:tnLst>
      <p:par>
        <p:cTn id="1" dur="indefinite" restart="never" nodeType="tmRoot"/>
      </p:par>
    </p:tn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8"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9"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27534386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37084688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60592868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277993314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22311147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63741057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77059444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 name="Нижний колонтитул 1"/>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5" name="Номер слайда 14"/>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83321189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9" name="Нижний колонтитул 18"/>
          <p:cNvSpPr>
            <a:spLocks noGrp="1"/>
          </p:cNvSpPr>
          <p:nvPr>
            <p:ph type="ftr" sz="quarter" idx="11"/>
          </p:nvPr>
        </p:nvSpPr>
        <p:spPr>
          <a:xfrm>
            <a:off x="3581400" y="76200"/>
            <a:ext cx="2895600" cy="2889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238568400"/>
      </p:ext>
    </p:extLst>
  </p:cSld>
  <p:clrMapOvr>
    <a:masterClrMapping/>
  </p:clrMapOvr>
  <p:timing>
    <p:tnLst>
      <p:par>
        <p:cTn id="1" dur="indefinite" restart="never" nodeType="tmRoot"/>
      </p:par>
    </p:tn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Verdana" pitchFamily="34" charset="0"/>
              <a:ea typeface="+mn-ea"/>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1" name="Нижний колонтитул 1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4108550961"/>
      </p:ext>
    </p:extLst>
  </p:cSld>
  <p:clrMapOvr>
    <a:overrideClrMapping bg1="dk1" tx1="lt1" bg2="dk2" tx2="lt2" accent1="accent1" accent2="accent2" accent3="accent3" accent4="accent4" accent5="accent5" accent6="accent6" hlink="hlink" folHlink="folHlink"/>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0" name="Нижний колонтитул 9"/>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65022612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a:xfrm>
            <a:off x="8229600" y="6477000"/>
            <a:ext cx="762000"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270658940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1" name="Нижний колонтитул 2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23756774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4" name="Нижний колонтитул 2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64381524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9" name="Нижний колонтитул 28"/>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95768396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346957411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6133354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5263215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7C99828-CD66-4A47-8331-CCD3DFBB8FBB}" type="slidenum">
              <a:rPr lang="ru-RU" smtClean="0"/>
              <a:pPr>
                <a:defRPr/>
              </a:pPr>
              <a:t>‹#›</a:t>
            </a:fld>
            <a:endParaRPr lang="ru-RU"/>
          </a:p>
        </p:txBody>
      </p:sp>
    </p:spTree>
    <p:extLst>
      <p:ext uri="{BB962C8B-B14F-4D97-AF65-F5344CB8AC3E}">
        <p14:creationId xmlns:p14="http://schemas.microsoft.com/office/powerpoint/2010/main" val="350288708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A79B3F28-85DB-42B5-A54B-DA9BC6011CB9}" type="slidenum">
              <a:rPr lang="ru-RU" smtClean="0"/>
              <a:pPr>
                <a:defRPr/>
              </a:pPr>
              <a:t>‹#›</a:t>
            </a:fld>
            <a:endParaRPr lang="ru-RU"/>
          </a:p>
        </p:txBody>
      </p:sp>
    </p:spTree>
    <p:extLst>
      <p:ext uri="{BB962C8B-B14F-4D97-AF65-F5344CB8AC3E}">
        <p14:creationId xmlns:p14="http://schemas.microsoft.com/office/powerpoint/2010/main" val="347665558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7B49DB1-FC87-42A0-A2A0-33B8C6504401}" type="slidenum">
              <a:rPr lang="ru-RU" smtClean="0"/>
              <a:pPr>
                <a:defRPr/>
              </a:pPr>
              <a:t>‹#›</a:t>
            </a:fld>
            <a:endParaRPr lang="ru-RU"/>
          </a:p>
        </p:txBody>
      </p:sp>
    </p:spTree>
    <p:extLst>
      <p:ext uri="{BB962C8B-B14F-4D97-AF65-F5344CB8AC3E}">
        <p14:creationId xmlns:p14="http://schemas.microsoft.com/office/powerpoint/2010/main" val="414013031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CFE2A37-2192-4915-A025-9874E449BDBB}" type="slidenum">
              <a:rPr lang="ru-RU" smtClean="0"/>
              <a:pPr>
                <a:defRPr/>
              </a:pPr>
              <a:t>‹#›</a:t>
            </a:fld>
            <a:endParaRPr lang="ru-RU"/>
          </a:p>
        </p:txBody>
      </p:sp>
    </p:spTree>
    <p:extLst>
      <p:ext uri="{BB962C8B-B14F-4D97-AF65-F5344CB8AC3E}">
        <p14:creationId xmlns:p14="http://schemas.microsoft.com/office/powerpoint/2010/main" val="55138605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F36AB599-CDBF-4A32-9284-0EABFF70572E}" type="slidenum">
              <a:rPr lang="ru-RU" smtClean="0"/>
              <a:pPr>
                <a:defRPr/>
              </a:pPr>
              <a:t>‹#›</a:t>
            </a:fld>
            <a:endParaRPr lang="ru-RU"/>
          </a:p>
        </p:txBody>
      </p:sp>
    </p:spTree>
    <p:extLst>
      <p:ext uri="{BB962C8B-B14F-4D97-AF65-F5344CB8AC3E}">
        <p14:creationId xmlns:p14="http://schemas.microsoft.com/office/powerpoint/2010/main" val="4125559334"/>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4B1C59CF-09C3-4E19-BACA-A30D5735C837}" type="slidenum">
              <a:rPr lang="ru-RU" smtClean="0"/>
              <a:pPr>
                <a:defRPr/>
              </a:pPr>
              <a:t>‹#›</a:t>
            </a:fld>
            <a:endParaRPr lang="ru-RU"/>
          </a:p>
        </p:txBody>
      </p:sp>
    </p:spTree>
    <p:extLst>
      <p:ext uri="{BB962C8B-B14F-4D97-AF65-F5344CB8AC3E}">
        <p14:creationId xmlns:p14="http://schemas.microsoft.com/office/powerpoint/2010/main" val="67885266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409DF92A-2875-4E55-AE60-C3E6B5E7DC00}" type="slidenum">
              <a:rPr lang="ru-RU" smtClean="0"/>
              <a:pPr>
                <a:defRPr/>
              </a:pPr>
              <a:t>‹#›</a:t>
            </a:fld>
            <a:endParaRPr lang="ru-RU"/>
          </a:p>
        </p:txBody>
      </p:sp>
    </p:spTree>
    <p:extLst>
      <p:ext uri="{BB962C8B-B14F-4D97-AF65-F5344CB8AC3E}">
        <p14:creationId xmlns:p14="http://schemas.microsoft.com/office/powerpoint/2010/main" val="153096827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B7ABE68-3E1F-43D5-B8BA-C72919ACC33E}" type="slidenum">
              <a:rPr lang="ru-RU" smtClean="0"/>
              <a:pPr>
                <a:defRPr/>
              </a:pPr>
              <a:t>‹#›</a:t>
            </a:fld>
            <a:endParaRPr lang="ru-RU"/>
          </a:p>
        </p:txBody>
      </p:sp>
    </p:spTree>
    <p:extLst>
      <p:ext uri="{BB962C8B-B14F-4D97-AF65-F5344CB8AC3E}">
        <p14:creationId xmlns:p14="http://schemas.microsoft.com/office/powerpoint/2010/main" val="208833258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E22616D-3D3E-4B29-904B-8FCACAE208C7}" type="slidenum">
              <a:rPr lang="ru-RU" smtClean="0"/>
              <a:pPr>
                <a:defRPr/>
              </a:pPr>
              <a:t>‹#›</a:t>
            </a:fld>
            <a:endParaRPr lang="ru-RU"/>
          </a:p>
        </p:txBody>
      </p:sp>
    </p:spTree>
    <p:extLst>
      <p:ext uri="{BB962C8B-B14F-4D97-AF65-F5344CB8AC3E}">
        <p14:creationId xmlns:p14="http://schemas.microsoft.com/office/powerpoint/2010/main" val="220869502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205150691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354841424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897473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180094986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334685866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135115857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84E453-8F73-43AB-A9FA-27E57B19DC4E}" type="slidenum">
              <a:rPr lang="ru-RU" smtClean="0"/>
              <a:pPr>
                <a:defRPr/>
              </a:pPr>
              <a:t>‹#›</a:t>
            </a:fld>
            <a:endParaRPr lang="ru-RU"/>
          </a:p>
        </p:txBody>
      </p:sp>
    </p:spTree>
    <p:extLst>
      <p:ext uri="{BB962C8B-B14F-4D97-AF65-F5344CB8AC3E}">
        <p14:creationId xmlns:p14="http://schemas.microsoft.com/office/powerpoint/2010/main" val="55853031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D105217-21EC-4450-8DA5-57EEDCF228F5}" type="slidenum">
              <a:rPr lang="ru-RU" smtClean="0"/>
              <a:pPr>
                <a:defRPr/>
              </a:pPr>
              <a:t>‹#›</a:t>
            </a:fld>
            <a:endParaRPr lang="ru-RU"/>
          </a:p>
        </p:txBody>
      </p:sp>
    </p:spTree>
    <p:extLst>
      <p:ext uri="{BB962C8B-B14F-4D97-AF65-F5344CB8AC3E}">
        <p14:creationId xmlns:p14="http://schemas.microsoft.com/office/powerpoint/2010/main" val="4039839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image" Target="../media/image3.jpe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9.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theme" Target="../theme/theme10.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18" Type="http://schemas.openxmlformats.org/officeDocument/2006/relationships/theme" Target="../theme/theme11.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17" Type="http://schemas.openxmlformats.org/officeDocument/2006/relationships/slideLayout" Target="../slideLayouts/slideLayout132.xml"/><Relationship Id="rId2" Type="http://schemas.openxmlformats.org/officeDocument/2006/relationships/slideLayout" Target="../slideLayouts/slideLayout117.xml"/><Relationship Id="rId16" Type="http://schemas.openxmlformats.org/officeDocument/2006/relationships/slideLayout" Target="../slideLayouts/slideLayout131.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slideLayout" Target="../slideLayouts/slideLayout130.xml"/><Relationship Id="rId10" Type="http://schemas.openxmlformats.org/officeDocument/2006/relationships/slideLayout" Target="../slideLayouts/slideLayout125.xml"/><Relationship Id="rId19" Type="http://schemas.openxmlformats.org/officeDocument/2006/relationships/image" Target="../media/image8.png"/><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9" name="Прямоугольник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0" name="Прямоугольник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1" name="Прямоугольник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2" name="Прямоугольник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3" name="Скругленный прямоугольник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34" name="Скругленный прямоугольник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5" name="Прямоугольник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6" name="Прямоугольник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7" name="Прямоугольник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8" name="Прямоугольник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9" name="Прямоугольник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0" name="Прямоугольник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039" name="Заголовок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40" name="Текст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ru-RU"/>
          </a:p>
        </p:txBody>
      </p:sp>
      <p:sp>
        <p:nvSpPr>
          <p:cNvPr id="3" name="Нижний колонтитул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ru-RU"/>
          </a:p>
        </p:txBody>
      </p:sp>
      <p:sp>
        <p:nvSpPr>
          <p:cNvPr id="23" name="Номер слайда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a:solidFill>
                  <a:srgbClr val="FFFFFF"/>
                </a:solidFill>
              </a:defRPr>
            </a:lvl1pPr>
          </a:lstStyle>
          <a:p>
            <a:pPr>
              <a:defRPr/>
            </a:pPr>
            <a:fld id="{4FAB7DB9-DC1D-4F39-82CA-3A16F98AE96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66" r:id="rId2"/>
    <p:sldLayoutId id="2147483867" r:id="rId3"/>
    <p:sldLayoutId id="2147483868" r:id="rId4"/>
    <p:sldLayoutId id="2147483886" r:id="rId5"/>
    <p:sldLayoutId id="2147483887" r:id="rId6"/>
    <p:sldLayoutId id="2147483869" r:id="rId7"/>
    <p:sldLayoutId id="2147483870" r:id="rId8"/>
    <p:sldLayoutId id="2147483871" r:id="rId9"/>
    <p:sldLayoutId id="2147483872" r:id="rId10"/>
    <p:sldLayoutId id="2147483873" r:id="rId11"/>
    <p:sldLayoutId id="2147483888" r:id="rId12"/>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eaLnBrk="0" fontAlgn="base" hangingPunct="0">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eaLnBrk="0" fontAlgn="base" hangingPunct="0">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eaLnBrk="0" fontAlgn="base" hangingPunct="0">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574675" y="304800"/>
            <a:ext cx="8001000" cy="12160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566738" y="1752600"/>
            <a:ext cx="80010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90820" name="AutoShape 4"/>
          <p:cNvSpPr>
            <a:spLocks noChangeArrowheads="1"/>
          </p:cNvSpPr>
          <p:nvPr/>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a:defRPr/>
            </a:pPr>
            <a:endParaRPr lang="ru-RU" sz="2400">
              <a:latin typeface="Times New Roman" pitchFamily="18" charset="0"/>
            </a:endParaRPr>
          </a:p>
        </p:txBody>
      </p:sp>
      <p:sp>
        <p:nvSpPr>
          <p:cNvPr id="290821" name="Line 5"/>
          <p:cNvSpPr>
            <a:spLocks noChangeShapeType="1"/>
          </p:cNvSpPr>
          <p:nvPr/>
        </p:nvSpPr>
        <p:spPr bwMode="auto">
          <a:xfrm flipV="1">
            <a:off x="609600" y="6172200"/>
            <a:ext cx="7924800" cy="0"/>
          </a:xfrm>
          <a:prstGeom prst="line">
            <a:avLst/>
          </a:prstGeom>
          <a:noFill/>
          <a:ln w="3175">
            <a:solidFill>
              <a:schemeClr val="accent2"/>
            </a:solidFill>
            <a:round/>
            <a:headEnd/>
            <a:tailEnd/>
          </a:ln>
          <a:effectLst/>
        </p:spPr>
        <p:txBody>
          <a:bodyPr/>
          <a:lstStyle/>
          <a:p>
            <a:pPr>
              <a:defRPr/>
            </a:pPr>
            <a:endParaRPr lang="ru-RU"/>
          </a:p>
        </p:txBody>
      </p:sp>
      <p:sp>
        <p:nvSpPr>
          <p:cNvPr id="290822" name="Rectangle 6"/>
          <p:cNvSpPr>
            <a:spLocks noGrp="1" noChangeArrowheads="1"/>
          </p:cNvSpPr>
          <p:nvPr>
            <p:ph type="dt" sz="half" idx="2"/>
          </p:nvPr>
        </p:nvSpPr>
        <p:spPr bwMode="auto">
          <a:xfrm>
            <a:off x="6096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ru-RU"/>
          </a:p>
        </p:txBody>
      </p:sp>
      <p:sp>
        <p:nvSpPr>
          <p:cNvPr id="290823" name="Rectangle 7"/>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pPr>
              <a:defRPr/>
            </a:pPr>
            <a:endParaRPr lang="ru-RU"/>
          </a:p>
        </p:txBody>
      </p:sp>
      <p:sp>
        <p:nvSpPr>
          <p:cNvPr id="290824" name="Rectangle 8"/>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8CE1CA0C-4305-4ED5-A698-451B5F75396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90"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91" r:id="rId13"/>
    <p:sldLayoutId id="2147483893" r:id="rId14"/>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itchFamily="34" charset="0"/>
        </a:defRPr>
      </a:lvl2pPr>
      <a:lvl3pPr algn="l" rtl="0" eaLnBrk="0" fontAlgn="base" hangingPunct="0">
        <a:spcBef>
          <a:spcPct val="0"/>
        </a:spcBef>
        <a:spcAft>
          <a:spcPct val="0"/>
        </a:spcAft>
        <a:defRPr sz="3800">
          <a:solidFill>
            <a:schemeClr val="tx2"/>
          </a:solidFill>
          <a:latin typeface="Verdana" pitchFamily="34" charset="0"/>
        </a:defRPr>
      </a:lvl3pPr>
      <a:lvl4pPr algn="l" rtl="0" eaLnBrk="0" fontAlgn="base" hangingPunct="0">
        <a:spcBef>
          <a:spcPct val="0"/>
        </a:spcBef>
        <a:spcAft>
          <a:spcPct val="0"/>
        </a:spcAft>
        <a:defRPr sz="3800">
          <a:solidFill>
            <a:schemeClr val="tx2"/>
          </a:solidFill>
          <a:latin typeface="Verdana" pitchFamily="34" charset="0"/>
        </a:defRPr>
      </a:lvl4pPr>
      <a:lvl5pPr algn="l" rtl="0" eaLnBrk="0" fontAlgn="base" hangingPunct="0">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eaLnBrk="0" fontAlgn="base" hangingPunct="0">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eaLnBrk="0" fontAlgn="base" hangingPunct="0">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eaLnBrk="0" fontAlgn="base" hangingPunct="0">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eaLnBrk="0" fontAlgn="base" hangingPunct="0">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4FAB7DB9-DC1D-4F39-82CA-3A16F98AE961}"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 id="2147483906" r:id="rId12"/>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Lst>
  <p:timing>
    <p:tnLst>
      <p:par>
        <p:cTn id="1" dur="indefinite" restart="never" nodeType="tmRoot"/>
      </p:par>
    </p:tnLst>
  </p:timing>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4FAB7DB9-DC1D-4F39-82CA-3A16F98AE961}"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pPr>
              <a:defRPr/>
            </a:pPr>
            <a:fld id="{4FAB7DB9-DC1D-4F39-82CA-3A16F98AE961}"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iming>
    <p:tnLst>
      <p:par>
        <p:cTn id="1" dur="indefinite" restart="never" nodeType="tmRoot"/>
      </p:par>
    </p:tnLst>
  </p:timing>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200" b="0" i="0" u="none" strike="noStrike" kern="1200" cap="none" spc="0" normalizeH="0" baseline="0" noProof="0" smtClean="0">
                <a:ln>
                  <a:noFill/>
                </a:ln>
                <a:solidFill>
                  <a:srgbClr val="1F497D">
                    <a:shade val="90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1F497D">
                  <a:shade val="90000"/>
                </a:srgbClr>
              </a:solidFill>
              <a:effectLst/>
              <a:uLnTx/>
              <a:uFillTx/>
              <a:latin typeface="Verdana" pitchFamily="34" charset="0"/>
              <a:ea typeface="+mn-ea"/>
              <a:cs typeface="+mn-cs"/>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3889325990"/>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975997583"/>
      </p:ext>
    </p:extLst>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4243958920"/>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pPr>
              <a:defRPr/>
            </a:pPr>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pPr>
              <a:defRPr/>
            </a:pPr>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pPr>
              <a:defRPr/>
            </a:pPr>
            <a:fld id="{4FAB7DB9-DC1D-4F39-82CA-3A16F98AE961}" type="slidenum">
              <a:rPr lang="ru-RU" smtClean="0"/>
              <a:pPr>
                <a:defRPr/>
              </a:pPr>
              <a:t>‹#›</a:t>
            </a:fld>
            <a:endParaRPr lang="ru-RU"/>
          </a:p>
        </p:txBody>
      </p:sp>
    </p:spTree>
    <p:extLst>
      <p:ext uri="{BB962C8B-B14F-4D97-AF65-F5344CB8AC3E}">
        <p14:creationId xmlns:p14="http://schemas.microsoft.com/office/powerpoint/2010/main" val="505168765"/>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 id="2147484033" r:id="rId12"/>
    <p:sldLayoutId id="2147484034" r:id="rId13"/>
    <p:sldLayoutId id="2147484035" r:id="rId14"/>
    <p:sldLayoutId id="2147484036" r:id="rId15"/>
    <p:sldLayoutId id="2147484037" r:id="rId16"/>
    <p:sldLayoutId id="2147484038"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16.xml"/><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3.xml"/><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38.xml"/><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2.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Layout" Target="../slideLayouts/slideLayout51.xml"/><Relationship Id="rId1" Type="http://schemas.openxmlformats.org/officeDocument/2006/relationships/themeOverride" Target="../theme/themeOverride1.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95.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9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0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85720" y="428625"/>
            <a:ext cx="8858280" cy="3298825"/>
          </a:xfrm>
        </p:spPr>
        <p:txBody>
          <a:bodyPr>
            <a:noAutofit/>
          </a:bodyPr>
          <a:lstStyle/>
          <a:p>
            <a:pPr algn="ctr" eaLnBrk="1" fontAlgn="auto" hangingPunct="1">
              <a:spcAft>
                <a:spcPts val="0"/>
              </a:spcAft>
              <a:defRPr/>
            </a:pPr>
            <a:r>
              <a:rPr lang="uz-Latn-UZ" sz="5400" b="1" dirty="0" smtClean="0">
                <a:solidFill>
                  <a:srgbClr val="132DAD"/>
                </a:solidFill>
                <a:effectLst>
                  <a:outerShdw blurRad="38100" dist="38100" dir="2700000" algn="tl">
                    <a:srgbClr val="000000">
                      <a:alpha val="43137"/>
                    </a:srgbClr>
                  </a:outerShdw>
                </a:effectLst>
              </a:rPr>
              <a:t>10</a:t>
            </a:r>
            <a:r>
              <a:rPr lang="uz-Cyrl-UZ" sz="5400" b="1" dirty="0" smtClean="0">
                <a:solidFill>
                  <a:srgbClr val="132DAD"/>
                </a:solidFill>
                <a:effectLst>
                  <a:outerShdw blurRad="38100" dist="38100" dir="2700000" algn="tl">
                    <a:srgbClr val="000000">
                      <a:alpha val="43137"/>
                    </a:srgbClr>
                  </a:outerShdw>
                </a:effectLst>
              </a:rPr>
              <a:t>-мавзу: </a:t>
            </a:r>
            <a:r>
              <a:rPr lang="uz-Cyrl-UZ" sz="5400" b="1" dirty="0">
                <a:solidFill>
                  <a:srgbClr val="132DAD"/>
                </a:solidFill>
                <a:effectLst>
                  <a:outerShdw blurRad="38100" dist="38100" dir="2700000" algn="tl">
                    <a:srgbClr val="000000">
                      <a:alpha val="43137"/>
                    </a:srgbClr>
                  </a:outerShdw>
                </a:effectLst>
              </a:rPr>
              <a:t>Соянинг умумий тавсифи ва биологияси</a:t>
            </a:r>
            <a:endParaRPr lang="ru-RU" sz="5400" b="1" dirty="0">
              <a:solidFill>
                <a:srgbClr val="132DAD"/>
              </a:solidFill>
              <a:effectLst>
                <a:outerShdw blurRad="38100" dist="38100" dir="2700000" algn="tl">
                  <a:srgbClr val="000000">
                    <a:alpha val="43137"/>
                  </a:srgbClr>
                </a:outerShdw>
              </a:effectLst>
            </a:endParaRPr>
          </a:p>
        </p:txBody>
      </p:sp>
      <p:pic>
        <p:nvPicPr>
          <p:cNvPr id="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933056"/>
            <a:ext cx="4032448" cy="2590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соевое масло стоковое фото"/>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410" t="2503" b="8916"/>
          <a:stretch/>
        </p:blipFill>
        <p:spPr bwMode="auto">
          <a:xfrm>
            <a:off x="5076056" y="3679482"/>
            <a:ext cx="3575517" cy="31785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625" y="571500"/>
            <a:ext cx="8229600" cy="1066800"/>
          </a:xfrm>
        </p:spPr>
        <p:txBody>
          <a:bodyPr>
            <a:normAutofit fontScale="90000"/>
          </a:bodyPr>
          <a:lstStyle/>
          <a:p>
            <a:pPr algn="ctr" eaLnBrk="1" fontAlgn="auto" hangingPunct="1">
              <a:spcAft>
                <a:spcPts val="0"/>
              </a:spcAft>
              <a:defRPr/>
            </a:pPr>
            <a:r>
              <a:rPr lang="uz-Cyrl-UZ" sz="4900"/>
              <a:t>Режа:</a:t>
            </a:r>
            <a:r>
              <a:rPr lang="uz-Cyrl-UZ" sz="3400"/>
              <a:t/>
            </a:r>
            <a:br>
              <a:rPr lang="uz-Cyrl-UZ" sz="3400"/>
            </a:br>
            <a:endParaRPr lang="ru-RU" sz="3400"/>
          </a:p>
        </p:txBody>
      </p:sp>
      <p:sp>
        <p:nvSpPr>
          <p:cNvPr id="11267" name="Rectangle 3"/>
          <p:cNvSpPr>
            <a:spLocks noGrp="1" noChangeArrowheads="1"/>
          </p:cNvSpPr>
          <p:nvPr>
            <p:ph idx="1"/>
          </p:nvPr>
        </p:nvSpPr>
        <p:spPr>
          <a:xfrm>
            <a:off x="71406" y="1285875"/>
            <a:ext cx="8929687" cy="4643438"/>
          </a:xfrm>
        </p:spPr>
        <p:txBody>
          <a:bodyPr>
            <a:normAutofit/>
          </a:bodyPr>
          <a:lstStyle/>
          <a:p>
            <a:pPr marL="514350" lvl="0" indent="-514350">
              <a:buClr>
                <a:srgbClr val="132DAD"/>
              </a:buClr>
              <a:buFont typeface="+mj-lt"/>
              <a:buAutoNum type="arabicPeriod"/>
            </a:pPr>
            <a:r>
              <a:rPr lang="uz-Cyrl-UZ" b="1" dirty="0">
                <a:solidFill>
                  <a:srgbClr val="132DAD"/>
                </a:solidFill>
              </a:rPr>
              <a:t>Соянинг аҳамияти ва ишлатилиши.</a:t>
            </a:r>
            <a:endParaRPr lang="ru-RU" dirty="0">
              <a:solidFill>
                <a:srgbClr val="132DAD"/>
              </a:solidFill>
            </a:endParaRPr>
          </a:p>
          <a:p>
            <a:pPr marL="514350" indent="-514350">
              <a:buClr>
                <a:srgbClr val="132DAD"/>
              </a:buClr>
              <a:buFont typeface="+mj-lt"/>
              <a:buAutoNum type="arabicPeriod"/>
            </a:pPr>
            <a:r>
              <a:rPr lang="uz-Cyrl-UZ" b="1" dirty="0">
                <a:solidFill>
                  <a:srgbClr val="132DAD"/>
                </a:solidFill>
              </a:rPr>
              <a:t>Соя ўсимлигини тузилиши</a:t>
            </a:r>
            <a:endParaRPr lang="ru-RU" b="1" dirty="0">
              <a:solidFill>
                <a:srgbClr val="132DAD"/>
              </a:solidFill>
            </a:endParaRPr>
          </a:p>
          <a:p>
            <a:pPr marL="514350" indent="-514350">
              <a:buClr>
                <a:srgbClr val="132DAD"/>
              </a:buClr>
              <a:buFont typeface="+mj-lt"/>
              <a:buAutoNum type="arabicPeriod"/>
            </a:pPr>
            <a:r>
              <a:rPr lang="uz-Cyrl-UZ" b="1" dirty="0">
                <a:solidFill>
                  <a:srgbClr val="132DAD"/>
                </a:solidFill>
              </a:rPr>
              <a:t>Сояни ўсиш-ривожланиши босқичлари</a:t>
            </a:r>
            <a:endParaRPr lang="ru-RU" b="1" dirty="0">
              <a:solidFill>
                <a:srgbClr val="132DAD"/>
              </a:solidFill>
            </a:endParaRPr>
          </a:p>
          <a:p>
            <a:pPr marL="514350" indent="-514350">
              <a:buClr>
                <a:srgbClr val="132DAD"/>
              </a:buClr>
              <a:buFont typeface="+mj-lt"/>
              <a:buAutoNum type="arabicPeriod"/>
            </a:pPr>
            <a:r>
              <a:rPr lang="uz-Cyrl-UZ" b="1" dirty="0">
                <a:solidFill>
                  <a:srgbClr val="132DAD"/>
                </a:solidFill>
              </a:rPr>
              <a:t>Ўсимликнинг ташқи муҳит омилларига берулувчанлиги.</a:t>
            </a:r>
            <a:endParaRPr lang="ru-RU" b="1" dirty="0">
              <a:solidFill>
                <a:srgbClr val="132DAD"/>
              </a:solidFill>
            </a:endParaRPr>
          </a:p>
          <a:p>
            <a:pPr marL="514350" indent="-514350">
              <a:buClr>
                <a:srgbClr val="132DAD"/>
              </a:buClr>
              <a:buFont typeface="+mj-lt"/>
              <a:buAutoNum type="arabicPeriod"/>
            </a:pPr>
            <a:r>
              <a:rPr lang="uz-Cyrl-UZ" b="1" dirty="0">
                <a:solidFill>
                  <a:srgbClr val="132DAD"/>
                </a:solidFill>
              </a:rPr>
              <a:t>Ўзбекистонда экишга тавсия этилган ва истиқболли соя навлари.</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9"/>
          <p:cNvSpPr>
            <a:spLocks noGrp="1" noChangeArrowheads="1"/>
          </p:cNvSpPr>
          <p:nvPr>
            <p:ph type="title"/>
          </p:nvPr>
        </p:nvSpPr>
        <p:spPr>
          <a:xfrm>
            <a:off x="285750" y="214313"/>
            <a:ext cx="8229600" cy="1066800"/>
          </a:xfrm>
        </p:spPr>
        <p:txBody>
          <a:bodyPr/>
          <a:lstStyle/>
          <a:p>
            <a:pPr algn="ctr" eaLnBrk="1" hangingPunct="1"/>
            <a:r>
              <a:rPr lang="uz-Cyrl-UZ" b="1" i="1" smtClean="0"/>
              <a:t>Аҳамияти</a:t>
            </a:r>
            <a:r>
              <a:rPr lang="uz-Cyrl-UZ" i="1" smtClean="0"/>
              <a:t>.</a:t>
            </a:r>
            <a:r>
              <a:rPr lang="ru-RU" smtClean="0"/>
              <a:t> </a:t>
            </a:r>
          </a:p>
        </p:txBody>
      </p:sp>
      <p:sp>
        <p:nvSpPr>
          <p:cNvPr id="8202" name="Rectangle 10"/>
          <p:cNvSpPr>
            <a:spLocks noGrp="1" noChangeArrowheads="1"/>
          </p:cNvSpPr>
          <p:nvPr>
            <p:ph sz="quarter" idx="1"/>
          </p:nvPr>
        </p:nvSpPr>
        <p:spPr>
          <a:xfrm>
            <a:off x="214313" y="1071563"/>
            <a:ext cx="8715375" cy="2857503"/>
          </a:xfrm>
        </p:spPr>
        <p:txBody>
          <a:bodyPr>
            <a:normAutofit fontScale="92500" lnSpcReduction="10000"/>
          </a:bodyPr>
          <a:lstStyle/>
          <a:p>
            <a:pPr algn="just"/>
            <a:r>
              <a:rPr lang="uz-Cyrl-UZ" smtClean="0"/>
              <a:t>Соя ўзининг ишлатилишидаги универсаллигига кўра деҳқончилик тизимидаги барча ўсимликлар орасида тенгсиздир. Чунки, унинг дони таркибида юқори сифатлик, аминокислаталар билан таъминланганлик жиҳатидан гўшт, сут, тухум каби энг муҳим озиқ-овқат маҳсулотлари билан тенглаша оладиган 28-52 фоиз оқсил, 18-27 фоиз экологик тоза ўсимлик мойи кўплаб минерал тузларни, дармондориларни сақлаши билан алоҳида аҳамият касб этади.</a:t>
            </a:r>
            <a:endParaRPr lang="ru-RU"/>
          </a:p>
        </p:txBody>
      </p:sp>
      <p:pic>
        <p:nvPicPr>
          <p:cNvPr id="6146"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4).jpg"/>
          <p:cNvPicPr>
            <a:picLocks noChangeAspect="1" noChangeArrowheads="1"/>
          </p:cNvPicPr>
          <p:nvPr/>
        </p:nvPicPr>
        <p:blipFill>
          <a:blip r:embed="rId3"/>
          <a:srcRect/>
          <a:stretch>
            <a:fillRect/>
          </a:stretch>
        </p:blipFill>
        <p:spPr bwMode="auto">
          <a:xfrm>
            <a:off x="3131840" y="4437112"/>
            <a:ext cx="2486027" cy="2346121"/>
          </a:xfrm>
          <a:prstGeom prst="rect">
            <a:avLst/>
          </a:prstGeom>
          <a:noFill/>
        </p:spPr>
      </p:pic>
      <p:pic>
        <p:nvPicPr>
          <p:cNvPr id="6147"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oja1.jpg"/>
          <p:cNvPicPr>
            <a:picLocks noChangeAspect="1" noChangeArrowheads="1"/>
          </p:cNvPicPr>
          <p:nvPr/>
        </p:nvPicPr>
        <p:blipFill>
          <a:blip r:embed="rId4"/>
          <a:srcRect/>
          <a:stretch>
            <a:fillRect/>
          </a:stretch>
        </p:blipFill>
        <p:spPr bwMode="auto">
          <a:xfrm>
            <a:off x="5580112" y="4077072"/>
            <a:ext cx="2759817" cy="2071702"/>
          </a:xfrm>
          <a:prstGeom prst="rect">
            <a:avLst/>
          </a:prstGeom>
          <a:noFill/>
        </p:spPr>
      </p:pic>
      <p:pic>
        <p:nvPicPr>
          <p:cNvPr id="2050" name="Picture 2" descr="Картинки по запросу соевое масло стоковое фото"/>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520" y="3933056"/>
            <a:ext cx="3055925" cy="21933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8"/>
            <a:ext cx="8229600" cy="1066800"/>
          </a:xfrm>
        </p:spPr>
        <p:txBody>
          <a:bodyPr/>
          <a:lstStyle/>
          <a:p>
            <a:pPr algn="ctr"/>
            <a:r>
              <a:rPr lang="uz-Cyrl-UZ" sz="2800" b="1" dirty="0"/>
              <a:t>Ҳар хил озиқ-овқат махсулотларида ва соя донидаги энг зарур аминокислоталар миқдори, фоиз ҳисобида</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458324866"/>
              </p:ext>
            </p:extLst>
          </p:nvPr>
        </p:nvGraphicFramePr>
        <p:xfrm>
          <a:off x="107504" y="1916832"/>
          <a:ext cx="8784975" cy="4535274"/>
        </p:xfrm>
        <a:graphic>
          <a:graphicData uri="http://schemas.openxmlformats.org/drawingml/2006/table">
            <a:tbl>
              <a:tblPr firstRow="1" firstCol="1" lastRow="1" lastCol="1" bandRow="1" bandCol="1">
                <a:tableStyleId>{5C22544A-7EE6-4342-B048-85BDC9FD1C3A}</a:tableStyleId>
              </a:tblPr>
              <a:tblGrid>
                <a:gridCol w="319420">
                  <a:extLst>
                    <a:ext uri="{9D8B030D-6E8A-4147-A177-3AD203B41FA5}">
                      <a16:colId xmlns:a16="http://schemas.microsoft.com/office/drawing/2014/main" val="3842123081"/>
                    </a:ext>
                  </a:extLst>
                </a:gridCol>
                <a:gridCol w="2389965">
                  <a:extLst>
                    <a:ext uri="{9D8B030D-6E8A-4147-A177-3AD203B41FA5}">
                      <a16:colId xmlns:a16="http://schemas.microsoft.com/office/drawing/2014/main" val="2653042395"/>
                    </a:ext>
                  </a:extLst>
                </a:gridCol>
                <a:gridCol w="1054818">
                  <a:extLst>
                    <a:ext uri="{9D8B030D-6E8A-4147-A177-3AD203B41FA5}">
                      <a16:colId xmlns:a16="http://schemas.microsoft.com/office/drawing/2014/main" val="20928909"/>
                    </a:ext>
                  </a:extLst>
                </a:gridCol>
                <a:gridCol w="1254735">
                  <a:extLst>
                    <a:ext uri="{9D8B030D-6E8A-4147-A177-3AD203B41FA5}">
                      <a16:colId xmlns:a16="http://schemas.microsoft.com/office/drawing/2014/main" val="65912791"/>
                    </a:ext>
                  </a:extLst>
                </a:gridCol>
                <a:gridCol w="1254735">
                  <a:extLst>
                    <a:ext uri="{9D8B030D-6E8A-4147-A177-3AD203B41FA5}">
                      <a16:colId xmlns:a16="http://schemas.microsoft.com/office/drawing/2014/main" val="39069475"/>
                    </a:ext>
                  </a:extLst>
                </a:gridCol>
                <a:gridCol w="1255651">
                  <a:extLst>
                    <a:ext uri="{9D8B030D-6E8A-4147-A177-3AD203B41FA5}">
                      <a16:colId xmlns:a16="http://schemas.microsoft.com/office/drawing/2014/main" val="70732869"/>
                    </a:ext>
                  </a:extLst>
                </a:gridCol>
                <a:gridCol w="1255651">
                  <a:extLst>
                    <a:ext uri="{9D8B030D-6E8A-4147-A177-3AD203B41FA5}">
                      <a16:colId xmlns:a16="http://schemas.microsoft.com/office/drawing/2014/main" val="2526979651"/>
                    </a:ext>
                  </a:extLst>
                </a:gridCol>
              </a:tblGrid>
              <a:tr h="803620">
                <a:tc>
                  <a:txBody>
                    <a:bodyPr/>
                    <a:lstStyle/>
                    <a:p>
                      <a:pPr algn="ctr">
                        <a:lnSpc>
                          <a:spcPct val="115000"/>
                        </a:lnSpc>
                        <a:spcAft>
                          <a:spcPts val="0"/>
                        </a:spcAft>
                      </a:pPr>
                      <a:r>
                        <a:rPr lang="uz-Cyrl-UZ" sz="1400">
                          <a:effectLst/>
                        </a:rPr>
                        <a:t>т/р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Ўрни </a:t>
                      </a:r>
                      <a:r>
                        <a:rPr lang="uz-Cyrl-UZ" sz="1800" dirty="0" smtClean="0">
                          <a:effectLst/>
                        </a:rPr>
                        <a:t>алмашил</a:t>
                      </a:r>
                      <a:r>
                        <a:rPr lang="uz-Latn-UZ" sz="1800" dirty="0" smtClean="0">
                          <a:effectLst/>
                        </a:rPr>
                        <a:t>-</a:t>
                      </a:r>
                      <a:r>
                        <a:rPr lang="uz-Cyrl-UZ" sz="1800" dirty="0" smtClean="0">
                          <a:effectLst/>
                        </a:rPr>
                        <a:t>майдиган</a:t>
                      </a:r>
                      <a:endParaRPr lang="ru-RU" sz="1400" dirty="0">
                        <a:effectLst/>
                      </a:endParaRPr>
                    </a:p>
                    <a:p>
                      <a:pPr algn="ctr">
                        <a:lnSpc>
                          <a:spcPct val="115000"/>
                        </a:lnSpc>
                        <a:spcAft>
                          <a:spcPts val="0"/>
                        </a:spcAft>
                      </a:pPr>
                      <a:r>
                        <a:rPr lang="uz-Cyrl-UZ" sz="1800" dirty="0">
                          <a:effectLst/>
                        </a:rPr>
                        <a:t>аминокислаталар.</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Соя дони.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Тухум.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Макка-жўхори дони.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Сули дони.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Сигир сути.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527302811"/>
                  </a:ext>
                </a:extLst>
              </a:tr>
              <a:tr h="321354">
                <a:tc>
                  <a:txBody>
                    <a:bodyPr/>
                    <a:lstStyle/>
                    <a:p>
                      <a:pPr algn="just">
                        <a:lnSpc>
                          <a:spcPct val="115000"/>
                        </a:lnSpc>
                        <a:spcAft>
                          <a:spcPts val="0"/>
                        </a:spcAft>
                      </a:pPr>
                      <a:r>
                        <a:rPr lang="uz-Cyrl-UZ" sz="14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Аргинин</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5,8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400">
                          <a:effectLst/>
                        </a:rPr>
                        <a:t>6</a:t>
                      </a:r>
                      <a:r>
                        <a:rPr lang="ru-RU" sz="14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7,1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1699711366"/>
                  </a:ext>
                </a:extLst>
              </a:tr>
              <a:tr h="321354">
                <a:tc>
                  <a:txBody>
                    <a:bodyPr/>
                    <a:lstStyle/>
                    <a:p>
                      <a:pPr algn="just">
                        <a:lnSpc>
                          <a:spcPct val="115000"/>
                        </a:lnSpc>
                        <a:spcAft>
                          <a:spcPts val="0"/>
                        </a:spcAft>
                      </a:pPr>
                      <a:r>
                        <a:rPr lang="uz-Cyrl-UZ" sz="14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a:effectLst/>
                        </a:rPr>
                        <a:t>Гистидин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3,1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409911768"/>
                  </a:ext>
                </a:extLst>
              </a:tr>
              <a:tr h="321354">
                <a:tc>
                  <a:txBody>
                    <a:bodyPr/>
                    <a:lstStyle/>
                    <a:p>
                      <a:pPr algn="just">
                        <a:lnSpc>
                          <a:spcPct val="115000"/>
                        </a:lnSpc>
                        <a:spcAft>
                          <a:spcPts val="0"/>
                        </a:spcAft>
                      </a:pPr>
                      <a:r>
                        <a:rPr lang="uz-Cyrl-UZ" sz="14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Лизин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5,4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7,2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3,3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8,2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1242028449"/>
                  </a:ext>
                </a:extLst>
              </a:tr>
              <a:tr h="321354">
                <a:tc>
                  <a:txBody>
                    <a:bodyPr/>
                    <a:lstStyle/>
                    <a:p>
                      <a:pPr algn="just">
                        <a:lnSpc>
                          <a:spcPct val="115000"/>
                        </a:lnSpc>
                        <a:spcAft>
                          <a:spcPts val="0"/>
                        </a:spcAft>
                      </a:pPr>
                      <a:r>
                        <a:rPr lang="uz-Cyrl-UZ" sz="14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Трептофан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0,6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172754173"/>
                  </a:ext>
                </a:extLst>
              </a:tr>
              <a:tr h="321354">
                <a:tc>
                  <a:txBody>
                    <a:bodyPr/>
                    <a:lstStyle/>
                    <a:p>
                      <a:pPr algn="just">
                        <a:lnSpc>
                          <a:spcPct val="115000"/>
                        </a:lnSpc>
                        <a:spcAft>
                          <a:spcPts val="0"/>
                        </a:spcAft>
                      </a:pPr>
                      <a:r>
                        <a:rPr lang="uz-Cyrl-UZ" sz="14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Фениланин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5,7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5,0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3258393891"/>
                  </a:ext>
                </a:extLst>
              </a:tr>
              <a:tr h="321354">
                <a:tc>
                  <a:txBody>
                    <a:bodyPr/>
                    <a:lstStyle/>
                    <a:p>
                      <a:pPr algn="just">
                        <a:lnSpc>
                          <a:spcPct val="115000"/>
                        </a:lnSpc>
                        <a:spcAft>
                          <a:spcPts val="0"/>
                        </a:spcAft>
                      </a:pPr>
                      <a:r>
                        <a:rPr lang="uz-Cyrl-UZ" sz="14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Метионин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678090910"/>
                  </a:ext>
                </a:extLst>
              </a:tr>
              <a:tr h="321354">
                <a:tc>
                  <a:txBody>
                    <a:bodyPr/>
                    <a:lstStyle/>
                    <a:p>
                      <a:pPr algn="just">
                        <a:lnSpc>
                          <a:spcPct val="115000"/>
                        </a:lnSpc>
                        <a:spcAft>
                          <a:spcPts val="0"/>
                        </a:spcAft>
                      </a:pPr>
                      <a:r>
                        <a:rPr lang="uz-Cyrl-UZ" sz="1400">
                          <a:effectLst/>
                        </a:rPr>
                        <a:t>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Треонин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3,6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1858076959"/>
                  </a:ext>
                </a:extLst>
              </a:tr>
              <a:tr h="321354">
                <a:tc>
                  <a:txBody>
                    <a:bodyPr/>
                    <a:lstStyle/>
                    <a:p>
                      <a:pPr algn="just">
                        <a:lnSpc>
                          <a:spcPct val="115000"/>
                        </a:lnSpc>
                        <a:spcAft>
                          <a:spcPts val="0"/>
                        </a:spcAft>
                      </a:pPr>
                      <a:r>
                        <a:rPr lang="uz-Cyrl-UZ" sz="1400">
                          <a:effectLst/>
                        </a:rPr>
                        <a:t>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Лейцин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21,5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8,0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9,2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3425356605"/>
                  </a:ext>
                </a:extLst>
              </a:tr>
              <a:tr h="321354">
                <a:tc>
                  <a:txBody>
                    <a:bodyPr/>
                    <a:lstStyle/>
                    <a:p>
                      <a:pPr algn="just">
                        <a:lnSpc>
                          <a:spcPct val="115000"/>
                        </a:lnSpc>
                        <a:spcAft>
                          <a:spcPts val="0"/>
                        </a:spcAft>
                      </a:pPr>
                      <a:r>
                        <a:rPr lang="uz-Cyrl-UZ" sz="1400">
                          <a:effectLst/>
                        </a:rPr>
                        <a:t>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Изолейцин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8,0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3,6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5,3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3976289327"/>
                  </a:ext>
                </a:extLst>
              </a:tr>
              <a:tr h="696684">
                <a:tc>
                  <a:txBody>
                    <a:bodyPr/>
                    <a:lstStyle/>
                    <a:p>
                      <a:pPr algn="just">
                        <a:lnSpc>
                          <a:spcPct val="115000"/>
                        </a:lnSpc>
                        <a:spcAft>
                          <a:spcPts val="0"/>
                        </a:spcAft>
                      </a:pPr>
                      <a:r>
                        <a:rPr lang="uz-Cyrl-UZ" sz="14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uz-Cyrl-UZ" sz="1800" dirty="0">
                          <a:effectLst/>
                        </a:rPr>
                        <a:t>Валин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7,2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4,6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a:effectLst/>
                        </a:rPr>
                        <a:t>6,5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tc>
                  <a:txBody>
                    <a:bodyPr/>
                    <a:lstStyle/>
                    <a:p>
                      <a:pPr algn="ctr">
                        <a:lnSpc>
                          <a:spcPct val="115000"/>
                        </a:lnSpc>
                        <a:spcAft>
                          <a:spcPts val="0"/>
                        </a:spcAft>
                      </a:pPr>
                      <a:r>
                        <a:rPr lang="ru-RU" sz="1400" dirty="0">
                          <a:effectLst/>
                        </a:rPr>
                        <a:t>7,2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8347" marR="48347" marT="0" marB="0"/>
                </a:tc>
                <a:extLst>
                  <a:ext uri="{0D108BD9-81ED-4DB2-BD59-A6C34878D82A}">
                    <a16:rowId xmlns:a16="http://schemas.microsoft.com/office/drawing/2014/main" val="372255296"/>
                  </a:ext>
                </a:extLst>
              </a:tr>
            </a:tbl>
          </a:graphicData>
        </a:graphic>
      </p:graphicFrame>
    </p:spTree>
    <p:extLst>
      <p:ext uri="{BB962C8B-B14F-4D97-AF65-F5344CB8AC3E}">
        <p14:creationId xmlns:p14="http://schemas.microsoft.com/office/powerpoint/2010/main" val="3326762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ru-RU" smtClean="0"/>
          </a:p>
        </p:txBody>
      </p:sp>
      <p:sp>
        <p:nvSpPr>
          <p:cNvPr id="13315" name="Rectangle 3"/>
          <p:cNvSpPr>
            <a:spLocks noGrp="1" noChangeArrowheads="1"/>
          </p:cNvSpPr>
          <p:nvPr>
            <p:ph type="body" idx="1"/>
          </p:nvPr>
        </p:nvSpPr>
        <p:spPr/>
        <p:txBody>
          <a:bodyPr/>
          <a:lstStyle/>
          <a:p>
            <a:pPr eaLnBrk="1" hangingPunct="1"/>
            <a:endParaRPr lang="ru-RU" smtClean="0"/>
          </a:p>
        </p:txBody>
      </p:sp>
      <p:pic>
        <p:nvPicPr>
          <p:cNvPr id="13316" name="Picture 5"/>
          <p:cNvPicPr>
            <a:picLocks noChangeAspect="1" noChangeArrowheads="1"/>
          </p:cNvPicPr>
          <p:nvPr/>
        </p:nvPicPr>
        <p:blipFill>
          <a:blip r:embed="rId3"/>
          <a:srcRect l="25563" t="2951" r="23848" b="14366"/>
          <a:stretch>
            <a:fillRect/>
          </a:stretch>
        </p:blipFill>
        <p:spPr bwMode="auto">
          <a:xfrm>
            <a:off x="467544" y="692696"/>
            <a:ext cx="8001000" cy="604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sz="quarter"/>
          </p:nvPr>
        </p:nvSpPr>
        <p:spPr/>
        <p:txBody>
          <a:bodyPr/>
          <a:lstStyle/>
          <a:p>
            <a:pPr eaLnBrk="1" hangingPunct="1"/>
            <a:r>
              <a:rPr lang="ru-RU" smtClean="0"/>
              <a:t>Соя дуккаги ва ишлатилиши</a:t>
            </a:r>
          </a:p>
        </p:txBody>
      </p:sp>
      <p:pic>
        <p:nvPicPr>
          <p:cNvPr id="14339" name="Picture 9" descr="35"/>
          <p:cNvPicPr>
            <a:picLocks noGrp="1" noChangeAspect="1" noChangeArrowheads="1"/>
          </p:cNvPicPr>
          <p:nvPr>
            <p:ph sz="quarter" idx="1"/>
          </p:nvPr>
        </p:nvPicPr>
        <p:blipFill>
          <a:blip r:embed="rId3"/>
          <a:srcRect/>
          <a:stretch>
            <a:fillRect/>
          </a:stretch>
        </p:blipFill>
        <p:spPr>
          <a:xfrm>
            <a:off x="1187450" y="1600200"/>
            <a:ext cx="2952750" cy="2189163"/>
          </a:xfrm>
          <a:noFill/>
        </p:spPr>
      </p:pic>
      <p:pic>
        <p:nvPicPr>
          <p:cNvPr id="14340" name="Picture 10" descr="08_22"/>
          <p:cNvPicPr>
            <a:picLocks noGrp="1" noChangeAspect="1" noChangeArrowheads="1"/>
          </p:cNvPicPr>
          <p:nvPr>
            <p:ph sz="quarter" idx="2"/>
          </p:nvPr>
        </p:nvPicPr>
        <p:blipFill>
          <a:blip r:embed="rId4"/>
          <a:srcRect/>
          <a:stretch>
            <a:fillRect/>
          </a:stretch>
        </p:blipFill>
        <p:spPr>
          <a:xfrm>
            <a:off x="5056188" y="1600200"/>
            <a:ext cx="3221037" cy="2189163"/>
          </a:xfrm>
          <a:noFill/>
        </p:spPr>
      </p:pic>
      <p:pic>
        <p:nvPicPr>
          <p:cNvPr id="14341" name="Picture 11" descr="kadr-post-18"/>
          <p:cNvPicPr>
            <a:picLocks noGrp="1" noChangeAspect="1" noChangeArrowheads="1"/>
          </p:cNvPicPr>
          <p:nvPr>
            <p:ph sz="quarter" idx="3"/>
          </p:nvPr>
        </p:nvPicPr>
        <p:blipFill>
          <a:blip r:embed="rId5"/>
          <a:srcRect/>
          <a:stretch>
            <a:fillRect/>
          </a:stretch>
        </p:blipFill>
        <p:spPr>
          <a:xfrm>
            <a:off x="1016000" y="3941763"/>
            <a:ext cx="2919413" cy="2189162"/>
          </a:xfrm>
          <a:noFill/>
        </p:spPr>
      </p:pic>
      <p:pic>
        <p:nvPicPr>
          <p:cNvPr id="14342" name="Picture 12" descr="zme120-52_600x600"/>
          <p:cNvPicPr>
            <a:picLocks noGrp="1" noChangeAspect="1" noChangeArrowheads="1"/>
          </p:cNvPicPr>
          <p:nvPr>
            <p:ph sz="quarter" idx="4"/>
          </p:nvPr>
        </p:nvPicPr>
        <p:blipFill>
          <a:blip r:embed="rId6"/>
          <a:srcRect/>
          <a:stretch>
            <a:fillRect/>
          </a:stretch>
        </p:blipFill>
        <p:spPr>
          <a:xfrm>
            <a:off x="5207000" y="3941763"/>
            <a:ext cx="2919413" cy="2189162"/>
          </a:xfr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3).jpg"/>
          <p:cNvPicPr>
            <a:picLocks noChangeAspect="1" noChangeArrowheads="1"/>
          </p:cNvPicPr>
          <p:nvPr/>
        </p:nvPicPr>
        <p:blipFill>
          <a:blip r:embed="rId3"/>
          <a:srcRect/>
          <a:stretch>
            <a:fillRect/>
          </a:stretch>
        </p:blipFill>
        <p:spPr bwMode="auto">
          <a:xfrm>
            <a:off x="285750" y="500063"/>
            <a:ext cx="4105275" cy="3500437"/>
          </a:xfrm>
          <a:prstGeom prst="rect">
            <a:avLst/>
          </a:prstGeom>
          <a:noFill/>
          <a:ln w="9525">
            <a:noFill/>
            <a:miter lim="800000"/>
            <a:headEnd/>
            <a:tailEnd/>
          </a:ln>
        </p:spPr>
      </p:pic>
      <p:pic>
        <p:nvPicPr>
          <p:cNvPr id="15363"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5).jpg"/>
          <p:cNvPicPr>
            <a:picLocks noChangeAspect="1" noChangeArrowheads="1"/>
          </p:cNvPicPr>
          <p:nvPr/>
        </p:nvPicPr>
        <p:blipFill>
          <a:blip r:embed="rId4"/>
          <a:srcRect/>
          <a:stretch>
            <a:fillRect/>
          </a:stretch>
        </p:blipFill>
        <p:spPr bwMode="auto">
          <a:xfrm>
            <a:off x="5286375" y="285750"/>
            <a:ext cx="3322638" cy="3714750"/>
          </a:xfrm>
          <a:prstGeom prst="rect">
            <a:avLst/>
          </a:prstGeom>
          <a:noFill/>
          <a:ln w="9525">
            <a:noFill/>
            <a:miter lim="800000"/>
            <a:headEnd/>
            <a:tailEnd/>
          </a:ln>
        </p:spPr>
      </p:pic>
      <p:pic>
        <p:nvPicPr>
          <p:cNvPr id="15364" name="Picture 4"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7).jpg"/>
          <p:cNvPicPr>
            <a:picLocks noChangeAspect="1" noChangeArrowheads="1"/>
          </p:cNvPicPr>
          <p:nvPr/>
        </p:nvPicPr>
        <p:blipFill>
          <a:blip r:embed="rId5"/>
          <a:srcRect/>
          <a:stretch>
            <a:fillRect/>
          </a:stretch>
        </p:blipFill>
        <p:spPr bwMode="auto">
          <a:xfrm>
            <a:off x="357188" y="4357688"/>
            <a:ext cx="2619375" cy="2357437"/>
          </a:xfrm>
          <a:prstGeom prst="rect">
            <a:avLst/>
          </a:prstGeom>
          <a:noFill/>
          <a:ln w="9525">
            <a:noFill/>
            <a:miter lim="800000"/>
            <a:headEnd/>
            <a:tailEnd/>
          </a:ln>
        </p:spPr>
      </p:pic>
      <p:pic>
        <p:nvPicPr>
          <p:cNvPr id="15365" name="Picture 5"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mbbcf2e5.jpg"/>
          <p:cNvPicPr>
            <a:picLocks noChangeAspect="1" noChangeArrowheads="1"/>
          </p:cNvPicPr>
          <p:nvPr/>
        </p:nvPicPr>
        <p:blipFill>
          <a:blip r:embed="rId6"/>
          <a:srcRect/>
          <a:stretch>
            <a:fillRect/>
          </a:stretch>
        </p:blipFill>
        <p:spPr bwMode="auto">
          <a:xfrm>
            <a:off x="5000625" y="4487863"/>
            <a:ext cx="3975100" cy="2232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sz="quarter"/>
          </p:nvPr>
        </p:nvSpPr>
        <p:spPr/>
        <p:txBody>
          <a:bodyPr/>
          <a:lstStyle/>
          <a:p>
            <a:endParaRPr lang="ru-RU" smtClean="0"/>
          </a:p>
        </p:txBody>
      </p:sp>
      <p:sp>
        <p:nvSpPr>
          <p:cNvPr id="16387" name="Содержимое 2"/>
          <p:cNvSpPr>
            <a:spLocks noGrp="1"/>
          </p:cNvSpPr>
          <p:nvPr>
            <p:ph sz="quarter" idx="1"/>
          </p:nvPr>
        </p:nvSpPr>
        <p:spPr/>
        <p:txBody>
          <a:bodyPr/>
          <a:lstStyle/>
          <a:p>
            <a:endParaRPr lang="ru-RU" smtClean="0"/>
          </a:p>
        </p:txBody>
      </p:sp>
      <p:sp>
        <p:nvSpPr>
          <p:cNvPr id="16388" name="Содержимое 3"/>
          <p:cNvSpPr>
            <a:spLocks noGrp="1"/>
          </p:cNvSpPr>
          <p:nvPr>
            <p:ph sz="quarter" idx="2"/>
          </p:nvPr>
        </p:nvSpPr>
        <p:spPr/>
        <p:txBody>
          <a:bodyPr/>
          <a:lstStyle/>
          <a:p>
            <a:endParaRPr lang="ru-RU" smtClean="0"/>
          </a:p>
        </p:txBody>
      </p:sp>
      <p:sp>
        <p:nvSpPr>
          <p:cNvPr id="16389" name="Содержимое 4"/>
          <p:cNvSpPr>
            <a:spLocks noGrp="1"/>
          </p:cNvSpPr>
          <p:nvPr>
            <p:ph sz="quarter" idx="3"/>
          </p:nvPr>
        </p:nvSpPr>
        <p:spPr/>
        <p:txBody>
          <a:bodyPr/>
          <a:lstStyle/>
          <a:p>
            <a:endParaRPr lang="ru-RU" smtClean="0"/>
          </a:p>
        </p:txBody>
      </p:sp>
      <p:sp>
        <p:nvSpPr>
          <p:cNvPr id="16390" name="Содержимое 5"/>
          <p:cNvSpPr>
            <a:spLocks noGrp="1"/>
          </p:cNvSpPr>
          <p:nvPr>
            <p:ph sz="quarter" idx="4"/>
          </p:nvPr>
        </p:nvSpPr>
        <p:spPr/>
        <p:txBody>
          <a:bodyPr/>
          <a:lstStyle/>
          <a:p>
            <a:endParaRPr lang="ru-RU" smtClean="0"/>
          </a:p>
        </p:txBody>
      </p:sp>
      <p:pic>
        <p:nvPicPr>
          <p:cNvPr id="16391"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oja1.jpg"/>
          <p:cNvPicPr>
            <a:picLocks noChangeAspect="1" noChangeArrowheads="1"/>
          </p:cNvPicPr>
          <p:nvPr/>
        </p:nvPicPr>
        <p:blipFill>
          <a:blip r:embed="rId3"/>
          <a:srcRect/>
          <a:stretch>
            <a:fillRect/>
          </a:stretch>
        </p:blipFill>
        <p:spPr bwMode="auto">
          <a:xfrm>
            <a:off x="285750" y="500063"/>
            <a:ext cx="4168775" cy="3128962"/>
          </a:xfrm>
          <a:prstGeom prst="rect">
            <a:avLst/>
          </a:prstGeom>
          <a:noFill/>
          <a:ln w="9525">
            <a:noFill/>
            <a:miter lim="800000"/>
            <a:headEnd/>
            <a:tailEnd/>
          </a:ln>
        </p:spPr>
      </p:pic>
      <p:pic>
        <p:nvPicPr>
          <p:cNvPr id="16392"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11).jpg"/>
          <p:cNvPicPr>
            <a:picLocks noChangeAspect="1" noChangeArrowheads="1"/>
          </p:cNvPicPr>
          <p:nvPr/>
        </p:nvPicPr>
        <p:blipFill>
          <a:blip r:embed="rId4"/>
          <a:srcRect/>
          <a:stretch>
            <a:fillRect/>
          </a:stretch>
        </p:blipFill>
        <p:spPr bwMode="auto">
          <a:xfrm>
            <a:off x="5214938" y="714375"/>
            <a:ext cx="3429000" cy="5153025"/>
          </a:xfrm>
          <a:prstGeom prst="rect">
            <a:avLst/>
          </a:prstGeom>
          <a:noFill/>
          <a:ln w="9525">
            <a:noFill/>
            <a:miter lim="800000"/>
            <a:headEnd/>
            <a:tailEnd/>
          </a:ln>
        </p:spPr>
      </p:pic>
      <p:pic>
        <p:nvPicPr>
          <p:cNvPr id="16393" name="Picture 4"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oybean-oil.jpg"/>
          <p:cNvPicPr>
            <a:picLocks noChangeAspect="1" noChangeArrowheads="1"/>
          </p:cNvPicPr>
          <p:nvPr/>
        </p:nvPicPr>
        <p:blipFill>
          <a:blip r:embed="rId5"/>
          <a:srcRect/>
          <a:stretch>
            <a:fillRect/>
          </a:stretch>
        </p:blipFill>
        <p:spPr bwMode="auto">
          <a:xfrm>
            <a:off x="500063" y="3857625"/>
            <a:ext cx="3957637" cy="264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sz="quarter"/>
          </p:nvPr>
        </p:nvSpPr>
        <p:spPr/>
        <p:txBody>
          <a:bodyPr/>
          <a:lstStyle/>
          <a:p>
            <a:endParaRPr lang="ru-RU" smtClean="0"/>
          </a:p>
        </p:txBody>
      </p:sp>
      <p:sp>
        <p:nvSpPr>
          <p:cNvPr id="17411" name="Содержимое 2"/>
          <p:cNvSpPr>
            <a:spLocks noGrp="1"/>
          </p:cNvSpPr>
          <p:nvPr>
            <p:ph sz="quarter" idx="1"/>
          </p:nvPr>
        </p:nvSpPr>
        <p:spPr/>
        <p:txBody>
          <a:bodyPr/>
          <a:lstStyle/>
          <a:p>
            <a:endParaRPr lang="ru-RU" smtClean="0"/>
          </a:p>
        </p:txBody>
      </p:sp>
      <p:sp>
        <p:nvSpPr>
          <p:cNvPr id="17412" name="Содержимое 3"/>
          <p:cNvSpPr>
            <a:spLocks noGrp="1"/>
          </p:cNvSpPr>
          <p:nvPr>
            <p:ph sz="quarter" idx="2"/>
          </p:nvPr>
        </p:nvSpPr>
        <p:spPr/>
        <p:txBody>
          <a:bodyPr/>
          <a:lstStyle/>
          <a:p>
            <a:endParaRPr lang="ru-RU" smtClean="0"/>
          </a:p>
        </p:txBody>
      </p:sp>
      <p:sp>
        <p:nvSpPr>
          <p:cNvPr id="17413" name="Содержимое 4"/>
          <p:cNvSpPr>
            <a:spLocks noGrp="1"/>
          </p:cNvSpPr>
          <p:nvPr>
            <p:ph sz="quarter" idx="3"/>
          </p:nvPr>
        </p:nvSpPr>
        <p:spPr/>
        <p:txBody>
          <a:bodyPr/>
          <a:lstStyle/>
          <a:p>
            <a:endParaRPr lang="ru-RU" smtClean="0"/>
          </a:p>
        </p:txBody>
      </p:sp>
      <p:sp>
        <p:nvSpPr>
          <p:cNvPr id="17414" name="Содержимое 5"/>
          <p:cNvSpPr>
            <a:spLocks noGrp="1"/>
          </p:cNvSpPr>
          <p:nvPr>
            <p:ph sz="quarter" idx="4"/>
          </p:nvPr>
        </p:nvSpPr>
        <p:spPr/>
        <p:txBody>
          <a:bodyPr/>
          <a:lstStyle/>
          <a:p>
            <a:endParaRPr lang="ru-RU" smtClean="0"/>
          </a:p>
        </p:txBody>
      </p:sp>
      <p:pic>
        <p:nvPicPr>
          <p:cNvPr id="17415"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ages (3).jpg"/>
          <p:cNvPicPr>
            <a:picLocks noChangeAspect="1" noChangeArrowheads="1"/>
          </p:cNvPicPr>
          <p:nvPr/>
        </p:nvPicPr>
        <p:blipFill>
          <a:blip r:embed="rId3"/>
          <a:srcRect/>
          <a:stretch>
            <a:fillRect/>
          </a:stretch>
        </p:blipFill>
        <p:spPr bwMode="auto">
          <a:xfrm>
            <a:off x="428625" y="500063"/>
            <a:ext cx="4402138" cy="3357562"/>
          </a:xfrm>
          <a:prstGeom prst="rect">
            <a:avLst/>
          </a:prstGeom>
          <a:noFill/>
          <a:ln w="9525">
            <a:noFill/>
            <a:miter lim="800000"/>
            <a:headEnd/>
            <a:tailEnd/>
          </a:ln>
        </p:spPr>
      </p:pic>
      <p:pic>
        <p:nvPicPr>
          <p:cNvPr id="17416"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nutricianutrilonsoya400g0m.jpg"/>
          <p:cNvPicPr>
            <a:picLocks noChangeAspect="1" noChangeArrowheads="1"/>
          </p:cNvPicPr>
          <p:nvPr/>
        </p:nvPicPr>
        <p:blipFill>
          <a:blip r:embed="rId4"/>
          <a:srcRect/>
          <a:stretch>
            <a:fillRect/>
          </a:stretch>
        </p:blipFill>
        <p:spPr bwMode="auto">
          <a:xfrm>
            <a:off x="4643438" y="357188"/>
            <a:ext cx="4048125" cy="4048125"/>
          </a:xfrm>
          <a:prstGeom prst="rect">
            <a:avLst/>
          </a:prstGeom>
          <a:noFill/>
          <a:ln w="9525">
            <a:noFill/>
            <a:miter lim="800000"/>
            <a:headEnd/>
            <a:tailEnd/>
          </a:ln>
        </p:spPr>
      </p:pic>
      <p:pic>
        <p:nvPicPr>
          <p:cNvPr id="17417" name="Picture 4"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скачанные файлы (1).jpg"/>
          <p:cNvPicPr>
            <a:picLocks noChangeAspect="1" noChangeArrowheads="1"/>
          </p:cNvPicPr>
          <p:nvPr/>
        </p:nvPicPr>
        <p:blipFill>
          <a:blip r:embed="rId5"/>
          <a:srcRect/>
          <a:stretch>
            <a:fillRect/>
          </a:stretch>
        </p:blipFill>
        <p:spPr bwMode="auto">
          <a:xfrm>
            <a:off x="714375" y="4000500"/>
            <a:ext cx="4071938" cy="257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201201-soya-3.jpg"/>
          <p:cNvPicPr>
            <a:picLocks noChangeAspect="1" noChangeArrowheads="1"/>
          </p:cNvPicPr>
          <p:nvPr/>
        </p:nvPicPr>
        <p:blipFill>
          <a:blip r:embed="rId3"/>
          <a:srcRect/>
          <a:stretch>
            <a:fillRect/>
          </a:stretch>
        </p:blipFill>
        <p:spPr bwMode="auto">
          <a:xfrm>
            <a:off x="357188" y="1214438"/>
            <a:ext cx="4429125" cy="3302000"/>
          </a:xfrm>
          <a:prstGeom prst="rect">
            <a:avLst/>
          </a:prstGeom>
          <a:noFill/>
          <a:ln w="9525">
            <a:noFill/>
            <a:miter lim="800000"/>
            <a:headEnd/>
            <a:tailEnd/>
          </a:ln>
        </p:spPr>
      </p:pic>
      <p:pic>
        <p:nvPicPr>
          <p:cNvPr id="18435" name="Picture 3"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img5270.jpg"/>
          <p:cNvPicPr>
            <a:picLocks noChangeAspect="1" noChangeArrowheads="1"/>
          </p:cNvPicPr>
          <p:nvPr/>
        </p:nvPicPr>
        <p:blipFill>
          <a:blip r:embed="rId4"/>
          <a:srcRect/>
          <a:stretch>
            <a:fillRect/>
          </a:stretch>
        </p:blipFill>
        <p:spPr bwMode="auto">
          <a:xfrm>
            <a:off x="5072063" y="1214438"/>
            <a:ext cx="3786187" cy="3214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title" sz="quarter"/>
          </p:nvPr>
        </p:nvSpPr>
        <p:spPr>
          <a:xfrm>
            <a:off x="71438" y="274638"/>
            <a:ext cx="8929687" cy="1143000"/>
          </a:xfrm>
          <a:solidFill>
            <a:srgbClr val="00B050"/>
          </a:solidFill>
        </p:spPr>
        <p:txBody>
          <a:bodyPr/>
          <a:lstStyle/>
          <a:p>
            <a:pPr algn="ctr"/>
            <a:r>
              <a:rPr lang="uz-Cyrl-UZ" b="1" smtClean="0">
                <a:solidFill>
                  <a:srgbClr val="FFFF00"/>
                </a:solidFill>
              </a:rPr>
              <a:t>Соянинг экин майдони, ҳосилдорлиги ва ялпи ҳосили</a:t>
            </a:r>
            <a:endParaRPr lang="ru-RU" smtClean="0">
              <a:solidFill>
                <a:srgbClr val="FFFF00"/>
              </a:solidFill>
            </a:endParaRPr>
          </a:p>
        </p:txBody>
      </p:sp>
      <p:graphicFrame>
        <p:nvGraphicFramePr>
          <p:cNvPr id="8" name="Содержимое 7"/>
          <p:cNvGraphicFramePr>
            <a:graphicFrameLocks noGrp="1"/>
          </p:cNvGraphicFramePr>
          <p:nvPr>
            <p:ph sz="quarter" idx="1"/>
          </p:nvPr>
        </p:nvGraphicFramePr>
        <p:xfrm>
          <a:off x="71438" y="1500188"/>
          <a:ext cx="8929687" cy="4924235"/>
        </p:xfrm>
        <a:graphic>
          <a:graphicData uri="http://schemas.openxmlformats.org/drawingml/2006/table">
            <a:tbl>
              <a:tblPr firstRow="1" lastRow="1" bandRow="1">
                <a:tableStyleId>{775DCB02-9BB8-47FD-8907-85C794F793BA}</a:tableStyleId>
              </a:tblPr>
              <a:tblGrid>
                <a:gridCol w="2416175">
                  <a:extLst>
                    <a:ext uri="{9D8B030D-6E8A-4147-A177-3AD203B41FA5}">
                      <a16:colId xmlns:a16="http://schemas.microsoft.com/office/drawing/2014/main" val="20000"/>
                    </a:ext>
                  </a:extLst>
                </a:gridCol>
                <a:gridCol w="2374900">
                  <a:extLst>
                    <a:ext uri="{9D8B030D-6E8A-4147-A177-3AD203B41FA5}">
                      <a16:colId xmlns:a16="http://schemas.microsoft.com/office/drawing/2014/main" val="20001"/>
                    </a:ext>
                  </a:extLst>
                </a:gridCol>
                <a:gridCol w="1820862">
                  <a:extLst>
                    <a:ext uri="{9D8B030D-6E8A-4147-A177-3AD203B41FA5}">
                      <a16:colId xmlns:a16="http://schemas.microsoft.com/office/drawing/2014/main" val="20002"/>
                    </a:ext>
                  </a:extLst>
                </a:gridCol>
                <a:gridCol w="2317750">
                  <a:extLst>
                    <a:ext uri="{9D8B030D-6E8A-4147-A177-3AD203B41FA5}">
                      <a16:colId xmlns:a16="http://schemas.microsoft.com/office/drawing/2014/main" val="20003"/>
                    </a:ext>
                  </a:extLst>
                </a:gridCol>
              </a:tblGrid>
              <a:tr h="839788">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uz-Cyrl-UZ" sz="2400" u="none" strike="noStrike" cap="none" normalizeH="0" baseline="0" smtClean="0">
                          <a:ln>
                            <a:noFill/>
                          </a:ln>
                          <a:effectLst>
                            <a:outerShdw blurRad="38100" dist="38100" dir="2700000" algn="tl">
                              <a:srgbClr val="C0C0C0"/>
                            </a:outerShdw>
                          </a:effectLst>
                        </a:rPr>
                        <a:t>Давлатлар</a:t>
                      </a:r>
                      <a:endParaRPr kumimoji="0" lang="ru-RU" sz="1800" b="1" i="0" u="none" strike="noStrike" cap="none" normalizeH="0" baseline="0" smtClean="0">
                        <a:ln>
                          <a:noFill/>
                        </a:ln>
                        <a:solidFill>
                          <a:schemeClr val="tx1"/>
                        </a:solidFill>
                        <a:effectLst>
                          <a:outerShdw blurRad="38100" dist="38100" dir="2700000" algn="tl">
                            <a:srgbClr val="C0C0C0"/>
                          </a:outerShdw>
                        </a:effectLst>
                        <a:latin typeface="Calibri" pitchFamily="34" charset="0"/>
                        <a:cs typeface="Times New Roman" pitchFamily="18" charset="0"/>
                      </a:endParaRPr>
                    </a:p>
                  </a:txBody>
                  <a:tcPr marL="44915" marR="44915" marT="0" marB="0"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uz-Cyrl-UZ" sz="2400" u="none" strike="noStrike" cap="none" normalizeH="0" baseline="0" smtClean="0">
                          <a:ln>
                            <a:noFill/>
                          </a:ln>
                          <a:effectLst>
                            <a:outerShdw blurRad="38100" dist="38100" dir="2700000" algn="tl">
                              <a:srgbClr val="C0C0C0"/>
                            </a:outerShdw>
                          </a:effectLst>
                        </a:rPr>
                        <a:t>Экин майдони</a:t>
                      </a:r>
                      <a:r>
                        <a:rPr kumimoji="0" lang="ru-RU" sz="2400" u="none" strike="noStrike" cap="none" normalizeH="0" baseline="0" smtClean="0">
                          <a:ln>
                            <a:noFill/>
                          </a:ln>
                          <a:effectLst>
                            <a:outerShdw blurRad="38100" dist="38100" dir="2700000" algn="tl">
                              <a:srgbClr val="C0C0C0"/>
                            </a:outerShdw>
                          </a:effectLst>
                        </a:rPr>
                        <a:t>, </a:t>
                      </a:r>
                      <a:r>
                        <a:rPr kumimoji="0" lang="uz-Cyrl-UZ" sz="2400" u="none" strike="noStrike" cap="none" normalizeH="0" baseline="0" smtClean="0">
                          <a:ln>
                            <a:noFill/>
                          </a:ln>
                          <a:effectLst>
                            <a:outerShdw blurRad="38100" dist="38100" dir="2700000" algn="tl">
                              <a:srgbClr val="C0C0C0"/>
                            </a:outerShdw>
                          </a:effectLst>
                        </a:rPr>
                        <a:t>млн</a:t>
                      </a:r>
                      <a:r>
                        <a:rPr kumimoji="0" lang="ru-RU" sz="2400" u="none" strike="noStrike" cap="none" normalizeH="0" baseline="0" smtClean="0">
                          <a:ln>
                            <a:noFill/>
                          </a:ln>
                          <a:effectLst>
                            <a:outerShdw blurRad="38100" dist="38100" dir="2700000" algn="tl">
                              <a:srgbClr val="C0C0C0"/>
                            </a:outerShdw>
                          </a:effectLst>
                        </a:rPr>
                        <a:t>. Га</a:t>
                      </a:r>
                      <a:endParaRPr kumimoji="0" lang="ru-RU" sz="1800" b="1" i="0" u="none" strike="noStrike" cap="none" normalizeH="0" baseline="0" smtClean="0">
                        <a:ln>
                          <a:noFill/>
                        </a:ln>
                        <a:solidFill>
                          <a:schemeClr val="tx1"/>
                        </a:solidFill>
                        <a:effectLst>
                          <a:outerShdw blurRad="38100" dist="38100" dir="2700000" algn="tl">
                            <a:srgbClr val="C0C0C0"/>
                          </a:outerShdw>
                        </a:effectLst>
                        <a:latin typeface="Calibri" pitchFamily="34" charset="0"/>
                        <a:cs typeface="Times New Roman" pitchFamily="18" charset="0"/>
                      </a:endParaRPr>
                    </a:p>
                  </a:txBody>
                  <a:tcPr marL="44915" marR="44915" marT="0" marB="0"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uz-Cyrl-UZ" sz="2400" u="none" strike="noStrike" cap="none" normalizeH="0" baseline="0" smtClean="0">
                          <a:ln>
                            <a:noFill/>
                          </a:ln>
                          <a:effectLst>
                            <a:outerShdw blurRad="38100" dist="38100" dir="2700000" algn="tl">
                              <a:srgbClr val="C0C0C0"/>
                            </a:outerShdw>
                          </a:effectLst>
                        </a:rPr>
                        <a:t>Ҳосил-дорлик</a:t>
                      </a:r>
                      <a:r>
                        <a:rPr kumimoji="0" lang="ru-RU" sz="2400" u="none" strike="noStrike" cap="none" normalizeH="0" baseline="0" smtClean="0">
                          <a:ln>
                            <a:noFill/>
                          </a:ln>
                          <a:effectLst>
                            <a:outerShdw blurRad="38100" dist="38100" dir="2700000" algn="tl">
                              <a:srgbClr val="C0C0C0"/>
                            </a:outerShdw>
                          </a:effectLst>
                        </a:rPr>
                        <a:t>,</a:t>
                      </a:r>
                      <a:endParaRPr kumimoji="0" lang="ru-RU" sz="1800" u="none" strike="noStrike" cap="none" normalizeH="0" baseline="0" smtClean="0">
                        <a:ln>
                          <a:noFill/>
                        </a:ln>
                        <a:effectLst>
                          <a:outerShdw blurRad="38100" dist="38100" dir="2700000" algn="tl">
                            <a:srgbClr val="C0C0C0"/>
                          </a:outerShdw>
                        </a:effectLst>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sz="2400" u="none" strike="noStrike" cap="none" normalizeH="0" baseline="0" smtClean="0">
                          <a:ln>
                            <a:noFill/>
                          </a:ln>
                          <a:effectLst>
                            <a:outerShdw blurRad="38100" dist="38100" dir="2700000" algn="tl">
                              <a:srgbClr val="C0C0C0"/>
                            </a:outerShdw>
                          </a:effectLst>
                        </a:rPr>
                        <a:t>ц/га</a:t>
                      </a:r>
                      <a:endParaRPr kumimoji="0" lang="ru-RU" sz="1800" b="1" i="0" u="none" strike="noStrike" cap="none" normalizeH="0" baseline="0" smtClean="0">
                        <a:ln>
                          <a:noFill/>
                        </a:ln>
                        <a:solidFill>
                          <a:schemeClr val="tx1"/>
                        </a:solidFill>
                        <a:effectLst>
                          <a:outerShdw blurRad="38100" dist="38100" dir="2700000" algn="tl">
                            <a:srgbClr val="C0C0C0"/>
                          </a:outerShdw>
                        </a:effectLst>
                        <a:latin typeface="Calibri" pitchFamily="34" charset="0"/>
                        <a:cs typeface="Times New Roman" pitchFamily="18" charset="0"/>
                      </a:endParaRPr>
                    </a:p>
                  </a:txBody>
                  <a:tcPr marL="44915" marR="44915" marT="0" marB="0"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uz-Cyrl-UZ" sz="2400" u="none" strike="noStrike" cap="none" normalizeH="0" baseline="0" smtClean="0">
                          <a:ln>
                            <a:noFill/>
                          </a:ln>
                          <a:effectLst>
                            <a:outerShdw blurRad="38100" dist="38100" dir="2700000" algn="tl">
                              <a:srgbClr val="C0C0C0"/>
                            </a:outerShdw>
                          </a:effectLst>
                        </a:rPr>
                        <a:t>Ялри ҳосил</a:t>
                      </a:r>
                      <a:r>
                        <a:rPr kumimoji="0" lang="ru-RU" sz="2400" u="none" strike="noStrike" cap="none" normalizeH="0" baseline="0" smtClean="0">
                          <a:ln>
                            <a:noFill/>
                          </a:ln>
                          <a:effectLst>
                            <a:outerShdw blurRad="38100" dist="38100" dir="2700000" algn="tl">
                              <a:srgbClr val="C0C0C0"/>
                            </a:outerShdw>
                          </a:effectLst>
                        </a:rPr>
                        <a:t>, </a:t>
                      </a:r>
                      <a:endParaRPr kumimoji="0" lang="ru-RU" sz="1800" u="none" strike="noStrike" cap="none" normalizeH="0" baseline="0" smtClean="0">
                        <a:ln>
                          <a:noFill/>
                        </a:ln>
                        <a:effectLst>
                          <a:outerShdw blurRad="38100" dist="38100" dir="2700000" algn="tl">
                            <a:srgbClr val="C0C0C0"/>
                          </a:outerShdw>
                        </a:effectLst>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ru-RU" sz="2400" u="none" strike="noStrike" cap="none" normalizeH="0" baseline="0" smtClean="0">
                          <a:ln>
                            <a:noFill/>
                          </a:ln>
                          <a:effectLst>
                            <a:outerShdw blurRad="38100" dist="38100" dir="2700000" algn="tl">
                              <a:srgbClr val="C0C0C0"/>
                            </a:outerShdw>
                          </a:effectLst>
                        </a:rPr>
                        <a:t>Млн.т </a:t>
                      </a:r>
                      <a:endParaRPr kumimoji="0" lang="ru-RU" sz="1800" b="1" i="0" u="none" strike="noStrike" cap="none" normalizeH="0" baseline="0" smtClean="0">
                        <a:ln>
                          <a:noFill/>
                        </a:ln>
                        <a:solidFill>
                          <a:schemeClr val="tx1"/>
                        </a:solidFill>
                        <a:effectLst>
                          <a:outerShdw blurRad="38100" dist="38100" dir="2700000" algn="tl">
                            <a:srgbClr val="C0C0C0"/>
                          </a:outerShdw>
                        </a:effectLst>
                        <a:latin typeface="Calibri" pitchFamily="34" charset="0"/>
                        <a:cs typeface="Times New Roman" pitchFamily="18" charset="0"/>
                      </a:endParaRPr>
                    </a:p>
                  </a:txBody>
                  <a:tcPr marL="44915" marR="44915" marT="0" marB="0" horzOverflow="overflow"/>
                </a:tc>
                <a:extLst>
                  <a:ext uri="{0D108BD9-81ED-4DB2-BD59-A6C34878D82A}">
                    <a16:rowId xmlns:a16="http://schemas.microsoft.com/office/drawing/2014/main" val="10000"/>
                  </a:ext>
                </a:extLst>
              </a:tr>
              <a:tr h="550863">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АҚШ</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30,7</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29,1</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89,33</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1"/>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Боливия</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12,37</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18,9</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23,37</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2"/>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Бразилия</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27,96</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29,3</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81,92</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3"/>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Канада</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18,19</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28,5</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51,84</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4"/>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Хитой</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6,6</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18,9</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12,47</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5"/>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Россия</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12,02</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13,6</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16,34</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6"/>
                  </a:ext>
                </a:extLst>
              </a:tr>
              <a:tr h="4191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Украина</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1,351</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20,5</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2,76</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7"/>
                  </a:ext>
                </a:extLst>
              </a:tr>
              <a:tr h="59690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Ер юзида</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109,191</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ru-RU" sz="2400" u="none" strike="noStrike" cap="none" normalizeH="0" baseline="0" smtClean="0">
                          <a:ln>
                            <a:noFill/>
                          </a:ln>
                          <a:effectLst/>
                        </a:rPr>
                        <a:t>24,8</a:t>
                      </a:r>
                      <a:endParaRPr kumimoji="0" lang="ru-RU"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uz-Cyrl-UZ" sz="2400" u="none" strike="noStrike" cap="none" normalizeH="0" baseline="0" smtClean="0">
                          <a:ln>
                            <a:noFill/>
                          </a:ln>
                          <a:effectLst/>
                        </a:rPr>
                        <a:t>276,5</a:t>
                      </a:r>
                      <a:endParaRPr kumimoji="0" lang="uz-Cyrl-UZ" sz="2400" b="0" i="0" u="none" strike="noStrike" cap="none" normalizeH="0" baseline="0" smtClean="0">
                        <a:ln>
                          <a:noFill/>
                        </a:ln>
                        <a:solidFill>
                          <a:srgbClr val="000000"/>
                        </a:solidFill>
                        <a:effectLst/>
                        <a:latin typeface="Times New Roman" pitchFamily="18" charset="0"/>
                      </a:endParaRPr>
                    </a:p>
                  </a:txBody>
                  <a:tcPr marL="9525" marR="9525" marT="9525" marB="0" horzOverflow="overflow"/>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28625" y="571500"/>
            <a:ext cx="8229600" cy="1066800"/>
          </a:xfrm>
        </p:spPr>
        <p:txBody>
          <a:bodyPr/>
          <a:lstStyle/>
          <a:p>
            <a:pPr algn="ctr" eaLnBrk="1" hangingPunct="1"/>
            <a:r>
              <a:rPr lang="uz-Cyrl-UZ" b="1" smtClean="0"/>
              <a:t>Соя ўсимлигини тузилиши</a:t>
            </a:r>
            <a:endParaRPr lang="ru-RU" b="1" smtClean="0">
              <a:solidFill>
                <a:schemeClr val="hlink"/>
              </a:solidFill>
            </a:endParaRPr>
          </a:p>
        </p:txBody>
      </p:sp>
      <p:sp>
        <p:nvSpPr>
          <p:cNvPr id="20483" name="Rectangle 3"/>
          <p:cNvSpPr>
            <a:spLocks noGrp="1" noChangeArrowheads="1"/>
          </p:cNvSpPr>
          <p:nvPr>
            <p:ph type="body" idx="1"/>
          </p:nvPr>
        </p:nvSpPr>
        <p:spPr>
          <a:xfrm>
            <a:off x="214313" y="1428750"/>
            <a:ext cx="8569325" cy="1928812"/>
          </a:xfrm>
        </p:spPr>
        <p:txBody>
          <a:bodyPr>
            <a:normAutofit fontScale="85000" lnSpcReduction="10000"/>
          </a:bodyPr>
          <a:lstStyle/>
          <a:p>
            <a:pPr marL="0" indent="0" algn="just" fontAlgn="auto">
              <a:spcAft>
                <a:spcPts val="0"/>
              </a:spcAft>
              <a:buFont typeface="Symbol" pitchFamily="18" charset="2"/>
              <a:buNone/>
              <a:defRPr/>
            </a:pPr>
            <a:r>
              <a:rPr lang="ru-RU" sz="2000" b="1" smtClean="0"/>
              <a:t>	</a:t>
            </a:r>
            <a:r>
              <a:rPr lang="uz-Cyrl-UZ" smtClean="0">
                <a:latin typeface="Times New Roman" pitchFamily="18" charset="0"/>
                <a:cs typeface="Times New Roman" pitchFamily="18" charset="0"/>
              </a:rPr>
              <a:t>Соя</a:t>
            </a:r>
            <a:r>
              <a:rPr lang="en-US" smtClean="0">
                <a:latin typeface="Times New Roman" pitchFamily="18" charset="0"/>
                <a:cs typeface="Times New Roman" pitchFamily="18" charset="0"/>
              </a:rPr>
              <a:t> Fabaceae o</a:t>
            </a:r>
            <a:r>
              <a:rPr lang="uz-Cyrl-UZ" smtClean="0">
                <a:latin typeface="Times New Roman" pitchFamily="18" charset="0"/>
                <a:cs typeface="Times New Roman" pitchFamily="18" charset="0"/>
              </a:rPr>
              <a:t>иласига</a:t>
            </a:r>
            <a:r>
              <a:rPr lang="en-US" smtClean="0">
                <a:latin typeface="Times New Roman" pitchFamily="18" charset="0"/>
                <a:cs typeface="Times New Roman" pitchFamily="18" charset="0"/>
              </a:rPr>
              <a:t>, Papilionoidae, </a:t>
            </a:r>
            <a:r>
              <a:rPr lang="uz-Cyrl-UZ" smtClean="0">
                <a:latin typeface="Times New Roman" pitchFamily="18" charset="0"/>
                <a:cs typeface="Times New Roman" pitchFamily="18" charset="0"/>
              </a:rPr>
              <a:t>кенжа</a:t>
            </a:r>
            <a:r>
              <a:rPr lang="en-US" smtClean="0">
                <a:latin typeface="Times New Roman" pitchFamily="18" charset="0"/>
                <a:cs typeface="Times New Roman" pitchFamily="18" charset="0"/>
              </a:rPr>
              <a:t> o</a:t>
            </a:r>
            <a:r>
              <a:rPr lang="uz-Cyrl-UZ" smtClean="0">
                <a:latin typeface="Times New Roman" pitchFamily="18" charset="0"/>
                <a:cs typeface="Times New Roman" pitchFamily="18" charset="0"/>
              </a:rPr>
              <a:t>иласиг</a:t>
            </a:r>
            <a:r>
              <a:rPr lang="en-US" smtClean="0">
                <a:latin typeface="Times New Roman" pitchFamily="18" charset="0"/>
                <a:cs typeface="Times New Roman" pitchFamily="18" charset="0"/>
              </a:rPr>
              <a:t>a,</a:t>
            </a:r>
            <a:r>
              <a:rPr lang="ru-RU" smtClean="0">
                <a:latin typeface="Times New Roman" pitchFamily="18" charset="0"/>
                <a:cs typeface="Times New Roman" pitchFamily="18" charset="0"/>
              </a:rPr>
              <a:t> </a:t>
            </a:r>
            <a:r>
              <a:rPr lang="en-US" smtClean="0">
                <a:latin typeface="Times New Roman" pitchFamily="18" charset="0"/>
                <a:cs typeface="Times New Roman" pitchFamily="18" charset="0"/>
              </a:rPr>
              <a:t>Glycine L.</a:t>
            </a:r>
            <a:r>
              <a:rPr lang="uz-Cyrl-UZ" smtClean="0">
                <a:latin typeface="Times New Roman" pitchFamily="18" charset="0"/>
                <a:cs typeface="Times New Roman" pitchFamily="18" charset="0"/>
              </a:rPr>
              <a:t> Авлодига ўзига</a:t>
            </a:r>
            <a:r>
              <a:rPr lang="en-US" smtClean="0">
                <a:latin typeface="Times New Roman" pitchFamily="18" charset="0"/>
                <a:cs typeface="Times New Roman" pitchFamily="18" charset="0"/>
              </a:rPr>
              <a:t> 40 </a:t>
            </a:r>
            <a:r>
              <a:rPr lang="uz-Cyrl-UZ" smtClean="0">
                <a:latin typeface="Times New Roman" pitchFamily="18" charset="0"/>
                <a:cs typeface="Times New Roman" pitchFamily="18" charset="0"/>
              </a:rPr>
              <a:t>турни бирлаштирган</a:t>
            </a:r>
            <a:r>
              <a:rPr lang="en-US" smtClean="0">
                <a:latin typeface="Times New Roman" pitchFamily="18" charset="0"/>
                <a:cs typeface="Times New Roman" pitchFamily="18" charset="0"/>
              </a:rPr>
              <a:t>,</a:t>
            </a:r>
            <a:r>
              <a:rPr lang="uz-Cyrl-UZ" smtClean="0">
                <a:latin typeface="Times New Roman" pitchFamily="18" charset="0"/>
                <a:cs typeface="Times New Roman" pitchFamily="18" charset="0"/>
              </a:rPr>
              <a:t> улардан</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жуда</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кўпчилиги </a:t>
            </a:r>
            <a:r>
              <a:rPr lang="en-US" smtClean="0">
                <a:latin typeface="Times New Roman" pitchFamily="18" charset="0"/>
                <a:cs typeface="Times New Roman" pitchFamily="18" charset="0"/>
              </a:rPr>
              <a:t> A</a:t>
            </a:r>
            <a:r>
              <a:rPr lang="uz-Cyrl-UZ" smtClean="0">
                <a:latin typeface="Times New Roman" pitchFamily="18" charset="0"/>
                <a:cs typeface="Times New Roman" pitchFamily="18" charset="0"/>
              </a:rPr>
              <a:t>фрикада учрайди</a:t>
            </a:r>
            <a:r>
              <a:rPr lang="en-US" smtClean="0">
                <a:latin typeface="Times New Roman" pitchFamily="18" charset="0"/>
                <a:cs typeface="Times New Roman" pitchFamily="18" charset="0"/>
              </a:rPr>
              <a:t>.</a:t>
            </a:r>
            <a:endParaRPr lang="ru-RU" smtClean="0">
              <a:latin typeface="Times New Roman" pitchFamily="18" charset="0"/>
              <a:cs typeface="Times New Roman" pitchFamily="18" charset="0"/>
            </a:endParaRPr>
          </a:p>
          <a:p>
            <a:pPr marL="0" indent="0" algn="just" fontAlgn="auto">
              <a:spcAft>
                <a:spcPts val="0"/>
              </a:spcAft>
              <a:buFont typeface="Symbol" pitchFamily="18" charset="2"/>
              <a:buNone/>
              <a:defRPr/>
            </a:pPr>
            <a:r>
              <a:rPr lang="en-US" smtClean="0">
                <a:latin typeface="Times New Roman" pitchFamily="18" charset="0"/>
                <a:cs typeface="Times New Roman" pitchFamily="18" charset="0"/>
              </a:rPr>
              <a:t>	E</a:t>
            </a:r>
            <a:r>
              <a:rPr lang="uz-Cyrl-UZ" smtClean="0">
                <a:latin typeface="Times New Roman" pitchFamily="18" charset="0"/>
                <a:cs typeface="Times New Roman" pitchFamily="18" charset="0"/>
              </a:rPr>
              <a:t>нкен</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бўйича</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соянинг </a:t>
            </a:r>
            <a:r>
              <a:rPr lang="en-US" smtClean="0">
                <a:latin typeface="Times New Roman" pitchFamily="18" charset="0"/>
                <a:cs typeface="Times New Roman" pitchFamily="18" charset="0"/>
              </a:rPr>
              <a:t> 6 </a:t>
            </a:r>
            <a:r>
              <a:rPr lang="uz-Cyrl-UZ" smtClean="0">
                <a:latin typeface="Times New Roman" pitchFamily="18" charset="0"/>
                <a:cs typeface="Times New Roman" pitchFamily="18" charset="0"/>
              </a:rPr>
              <a:t>та</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географик</a:t>
            </a:r>
            <a:r>
              <a:rPr lang="en-US" smtClean="0">
                <a:latin typeface="Times New Roman" pitchFamily="18" charset="0"/>
                <a:cs typeface="Times New Roman" pitchFamily="18" charset="0"/>
              </a:rPr>
              <a:t>-</a:t>
            </a:r>
            <a:r>
              <a:rPr lang="uz-Cyrl-UZ" smtClean="0">
                <a:latin typeface="Times New Roman" pitchFamily="18" charset="0"/>
                <a:cs typeface="Times New Roman" pitchFamily="18" charset="0"/>
              </a:rPr>
              <a:t>экологик</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кенжа</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турлари</a:t>
            </a:r>
            <a:r>
              <a:rPr lang="en-US" smtClean="0">
                <a:latin typeface="Times New Roman" pitchFamily="18" charset="0"/>
                <a:cs typeface="Times New Roman" pitchFamily="18" charset="0"/>
              </a:rPr>
              <a:t> </a:t>
            </a:r>
            <a:r>
              <a:rPr lang="uz-Cyrl-UZ" smtClean="0">
                <a:latin typeface="Times New Roman" pitchFamily="18" charset="0"/>
                <a:cs typeface="Times New Roman" pitchFamily="18" charset="0"/>
              </a:rPr>
              <a:t>мавжуд</a:t>
            </a:r>
            <a:r>
              <a:rPr lang="en-US" smtClean="0">
                <a:latin typeface="Times New Roman" pitchFamily="18" charset="0"/>
                <a:cs typeface="Times New Roman" pitchFamily="18" charset="0"/>
              </a:rPr>
              <a:t>:</a:t>
            </a:r>
            <a:endParaRPr lang="ru-RU" smtClean="0">
              <a:latin typeface="Times New Roman" pitchFamily="18" charset="0"/>
              <a:cs typeface="Times New Roman" pitchFamily="18" charset="0"/>
            </a:endParaRPr>
          </a:p>
        </p:txBody>
      </p:sp>
      <p:graphicFrame>
        <p:nvGraphicFramePr>
          <p:cNvPr id="5" name="Схема 4"/>
          <p:cNvGraphicFramePr/>
          <p:nvPr/>
        </p:nvGraphicFramePr>
        <p:xfrm>
          <a:off x="500034" y="3286124"/>
          <a:ext cx="8429684" cy="341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80" name="Rectangle 8"/>
          <p:cNvSpPr>
            <a:spLocks noGrp="1" noChangeArrowheads="1"/>
          </p:cNvSpPr>
          <p:nvPr>
            <p:ph type="title"/>
          </p:nvPr>
        </p:nvSpPr>
        <p:spPr>
          <a:xfrm>
            <a:off x="457200" y="277812"/>
            <a:ext cx="8229600" cy="579419"/>
          </a:xfrm>
        </p:spPr>
        <p:style>
          <a:lnRef idx="2">
            <a:schemeClr val="accent2">
              <a:shade val="50000"/>
            </a:schemeClr>
          </a:lnRef>
          <a:fillRef idx="1">
            <a:schemeClr val="accent2"/>
          </a:fillRef>
          <a:effectRef idx="0">
            <a:schemeClr val="accent2"/>
          </a:effectRef>
          <a:fontRef idx="minor">
            <a:schemeClr val="lt1"/>
          </a:fontRef>
        </p:style>
        <p:txBody>
          <a:bodyPr/>
          <a:lstStyle/>
          <a:p>
            <a:pPr eaLnBrk="1" hangingPunct="1">
              <a:defRPr/>
            </a:pPr>
            <a:r>
              <a:rPr lang="uz-Cyrl-UZ" sz="3200" b="1" smtClean="0">
                <a:latin typeface="Times New Roman" pitchFamily="18" charset="0"/>
              </a:rPr>
              <a:t>Соя ўсимлигини тузилиши.</a:t>
            </a:r>
            <a:r>
              <a:rPr lang="ru-RU" sz="4000" smtClean="0"/>
              <a:t> </a:t>
            </a:r>
          </a:p>
        </p:txBody>
      </p:sp>
      <p:sp>
        <p:nvSpPr>
          <p:cNvPr id="54285" name="Rectangle 13"/>
          <p:cNvSpPr>
            <a:spLocks noGrp="1" noChangeArrowheads="1"/>
          </p:cNvSpPr>
          <p:nvPr>
            <p:ph type="body" sz="half" idx="1"/>
          </p:nvPr>
        </p:nvSpPr>
        <p:spPr>
          <a:xfrm>
            <a:off x="0" y="1000108"/>
            <a:ext cx="4495800" cy="4895850"/>
          </a:xfrm>
          <a:solidFill>
            <a:srgbClr val="00B050"/>
          </a:solidFill>
        </p:spPr>
        <p:txBody>
          <a:bodyPr/>
          <a:lstStyle/>
          <a:p>
            <a:pPr algn="just" eaLnBrk="1" hangingPunct="1">
              <a:lnSpc>
                <a:spcPct val="90000"/>
              </a:lnSpc>
              <a:defRPr/>
            </a:pPr>
            <a:r>
              <a:rPr lang="uz-Cyrl-UZ" sz="2000" u="sng" smtClean="0">
                <a:solidFill>
                  <a:srgbClr val="FFFF00"/>
                </a:solidFill>
                <a:latin typeface="Times New Roman" pitchFamily="18" charset="0"/>
              </a:rPr>
              <a:t>Маданийлаштириб экилаётган </a:t>
            </a:r>
          </a:p>
          <a:p>
            <a:pPr algn="just" eaLnBrk="1" hangingPunct="1">
              <a:lnSpc>
                <a:spcPct val="90000"/>
              </a:lnSpc>
              <a:buFont typeface="Wingdings" pitchFamily="2" charset="2"/>
              <a:buNone/>
              <a:defRPr/>
            </a:pPr>
            <a:r>
              <a:rPr lang="ru-RU" sz="2000" u="sng" smtClean="0">
                <a:solidFill>
                  <a:srgbClr val="FFFF00"/>
                </a:solidFill>
                <a:latin typeface="Times New Roman" pitchFamily="18" charset="0"/>
              </a:rPr>
              <a:t>     </a:t>
            </a:r>
            <a:r>
              <a:rPr lang="uz-Cyrl-UZ" sz="2000" u="sng" smtClean="0">
                <a:solidFill>
                  <a:srgbClr val="FFFF00"/>
                </a:solidFill>
                <a:latin typeface="Times New Roman" pitchFamily="18" charset="0"/>
              </a:rPr>
              <a:t>соялар бир йиллик ўтсимон ўсимлик ҳисобланади.</a:t>
            </a:r>
          </a:p>
          <a:p>
            <a:pPr algn="just" eaLnBrk="1" hangingPunct="1">
              <a:lnSpc>
                <a:spcPct val="90000"/>
              </a:lnSpc>
              <a:defRPr/>
            </a:pPr>
            <a:r>
              <a:rPr lang="uz-Cyrl-UZ" sz="2000" b="1" u="sng" smtClean="0">
                <a:solidFill>
                  <a:srgbClr val="FFFF00"/>
                </a:solidFill>
                <a:latin typeface="Times New Roman" pitchFamily="18" charset="0"/>
              </a:rPr>
              <a:t>Илдизи:</a:t>
            </a:r>
            <a:r>
              <a:rPr lang="uz-Cyrl-UZ" sz="2000" smtClean="0">
                <a:solidFill>
                  <a:srgbClr val="FFFF00"/>
                </a:solidFill>
                <a:latin typeface="Times New Roman" pitchFamily="18" charset="0"/>
              </a:rPr>
              <a:t>  кучли ривожланган ўқ </a:t>
            </a:r>
            <a:endParaRPr lang="ru-RU" sz="2000" smtClean="0">
              <a:solidFill>
                <a:srgbClr val="FFFF00"/>
              </a:solidFill>
              <a:latin typeface="Times New Roman" pitchFamily="18" charset="0"/>
            </a:endParaRPr>
          </a:p>
          <a:p>
            <a:pPr algn="just" eaLnBrk="1" hangingPunct="1">
              <a:lnSpc>
                <a:spcPct val="90000"/>
              </a:lnSpc>
              <a:buFont typeface="Wingdings" pitchFamily="2" charset="2"/>
              <a:buNone/>
              <a:defRPr/>
            </a:pPr>
            <a:r>
              <a:rPr lang="ru-RU" sz="2000" smtClean="0">
                <a:solidFill>
                  <a:srgbClr val="FFFF00"/>
                </a:solidFill>
                <a:latin typeface="Times New Roman" pitchFamily="18" charset="0"/>
              </a:rPr>
              <a:t>     илдизи </a:t>
            </a:r>
            <a:r>
              <a:rPr lang="uz-Cyrl-UZ" sz="2000" smtClean="0">
                <a:solidFill>
                  <a:srgbClr val="FFFF00"/>
                </a:solidFill>
                <a:latin typeface="Times New Roman" pitchFamily="18" charset="0"/>
              </a:rPr>
              <a:t> бўлиб, тупроққа 2</a:t>
            </a: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м гача чуқурликка кириб боради аммо илдизнинг</a:t>
            </a: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асосий қисми </a:t>
            </a: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0-50</a:t>
            </a: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см қатламда жойлашади.</a:t>
            </a:r>
            <a:endParaRPr lang="ru-RU" sz="2000" smtClean="0">
              <a:solidFill>
                <a:srgbClr val="FFFF00"/>
              </a:solidFill>
              <a:latin typeface="Times New Roman" pitchFamily="18" charset="0"/>
            </a:endParaRPr>
          </a:p>
          <a:p>
            <a:pPr algn="just" eaLnBrk="1" hangingPunct="1">
              <a:lnSpc>
                <a:spcPct val="90000"/>
              </a:lnSpc>
              <a:defRPr/>
            </a:pPr>
            <a:r>
              <a:rPr lang="uz-Cyrl-UZ" sz="2000" smtClean="0">
                <a:solidFill>
                  <a:srgbClr val="FFFF00"/>
                </a:solidFill>
                <a:latin typeface="Times New Roman" pitchFamily="18" charset="0"/>
              </a:rPr>
              <a:t>Соя илдизи кучли даражада</a:t>
            </a:r>
          </a:p>
          <a:p>
            <a:pPr algn="just" eaLnBrk="1" hangingPunct="1">
              <a:lnSpc>
                <a:spcPct val="90000"/>
              </a:lnSpc>
              <a:buFont typeface="Wingdings" pitchFamily="2" charset="2"/>
              <a:buNone/>
              <a:defRPr/>
            </a:pP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шохланиб, тармоқ илдизлар тизимини</a:t>
            </a:r>
            <a:r>
              <a:rPr lang="ru-RU" sz="2000" smtClean="0">
                <a:solidFill>
                  <a:srgbClr val="FFFF00"/>
                </a:solidFill>
                <a:latin typeface="Times New Roman" pitchFamily="18" charset="0"/>
              </a:rPr>
              <a:t>  </a:t>
            </a:r>
            <a:r>
              <a:rPr lang="uz-Cyrl-UZ" sz="2000" smtClean="0">
                <a:solidFill>
                  <a:srgbClr val="FFFF00"/>
                </a:solidFill>
                <a:latin typeface="Times New Roman" pitchFamily="18" charset="0"/>
              </a:rPr>
              <a:t>шакллантиради ва улар соя илдизининг 52-64 фоизини ташкил этадива ўсимликда уруғ шакллангунга қадар ўсади</a:t>
            </a:r>
            <a:r>
              <a:rPr lang="ru-RU" sz="2000" smtClean="0">
                <a:solidFill>
                  <a:srgbClr val="FFFF00"/>
                </a:solidFill>
                <a:latin typeface="Times New Roman" pitchFamily="18" charset="0"/>
              </a:rPr>
              <a:t> </a:t>
            </a:r>
          </a:p>
        </p:txBody>
      </p:sp>
      <p:pic>
        <p:nvPicPr>
          <p:cNvPr id="7172" name="Picture 14"/>
          <p:cNvPicPr>
            <a:picLocks noGrp="1" noChangeAspect="1" noChangeArrowheads="1"/>
          </p:cNvPicPr>
          <p:nvPr>
            <p:ph type="body" sz="half" idx="2"/>
          </p:nvPr>
        </p:nvPicPr>
        <p:blipFill>
          <a:blip r:embed="rId2">
            <a:lum bright="30000"/>
          </a:blip>
          <a:srcRect b="9789"/>
          <a:stretch>
            <a:fillRect/>
          </a:stretch>
        </p:blipFill>
        <p:spPr>
          <a:xfrm>
            <a:off x="4572000" y="1000108"/>
            <a:ext cx="4038600" cy="4286280"/>
          </a:xfr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Grp="1" noChangeArrowheads="1"/>
          </p:cNvSpPr>
          <p:nvPr>
            <p:ph type="title"/>
          </p:nvPr>
        </p:nvSpPr>
        <p:spPr/>
        <p:txBody>
          <a:bodyPr/>
          <a:lstStyle/>
          <a:p>
            <a:pPr eaLnBrk="1" hangingPunct="1">
              <a:defRPr/>
            </a:pPr>
            <a:r>
              <a:rPr lang="uz-Cyrl-UZ" smtClean="0"/>
              <a:t>Ўсимликнинг пояси</a:t>
            </a:r>
            <a:endParaRPr lang="ru-RU" smtClean="0"/>
          </a:p>
        </p:txBody>
      </p:sp>
      <p:sp>
        <p:nvSpPr>
          <p:cNvPr id="60424" name="Rectangle 8"/>
          <p:cNvSpPr>
            <a:spLocks noGrp="1" noChangeArrowheads="1"/>
          </p:cNvSpPr>
          <p:nvPr>
            <p:ph sz="half" idx="1"/>
          </p:nvPr>
        </p:nvSpPr>
        <p:spPr>
          <a:xfrm>
            <a:off x="179388" y="1600200"/>
            <a:ext cx="4752975" cy="4525963"/>
          </a:xfrm>
        </p:spPr>
        <p:txBody>
          <a:bodyPr/>
          <a:lstStyle/>
          <a:p>
            <a:pPr algn="just" eaLnBrk="1" hangingPunct="1">
              <a:lnSpc>
                <a:spcPct val="90000"/>
              </a:lnSpc>
              <a:defRPr/>
            </a:pPr>
            <a:r>
              <a:rPr lang="ru-RU" sz="2800" smtClean="0">
                <a:latin typeface="Times New Roman" pitchFamily="18" charset="0"/>
              </a:rPr>
              <a:t>С</a:t>
            </a:r>
            <a:r>
              <a:rPr lang="uz-Cyrl-UZ" sz="2800" smtClean="0">
                <a:latin typeface="Times New Roman" pitchFamily="18" charset="0"/>
              </a:rPr>
              <a:t>оя ўсимлигининг пояси ўстирилаётган муҳитга навни эртаки, кечкилигига боғлиқ равишда кескин ўзгарувчан, поя кўпинча </a:t>
            </a:r>
            <a:r>
              <a:rPr lang="ru-RU" sz="2800" smtClean="0">
                <a:latin typeface="Times New Roman" pitchFamily="18" charset="0"/>
              </a:rPr>
              <a:t>ц</a:t>
            </a:r>
            <a:r>
              <a:rPr lang="uz-Cyrl-UZ" sz="2800" smtClean="0">
                <a:latin typeface="Times New Roman" pitchFamily="18" charset="0"/>
              </a:rPr>
              <a:t>илиндрсимон </a:t>
            </a:r>
            <a:r>
              <a:rPr lang="ru-RU" sz="2800" smtClean="0">
                <a:latin typeface="Times New Roman" pitchFamily="18" charset="0"/>
              </a:rPr>
              <a:t>б</a:t>
            </a:r>
            <a:r>
              <a:rPr lang="uz-Cyrl-UZ" sz="2800" smtClean="0">
                <a:latin typeface="Times New Roman" pitchFamily="18" charset="0"/>
              </a:rPr>
              <a:t>аландлиги 30</a:t>
            </a:r>
            <a:r>
              <a:rPr lang="ru-RU" sz="2800" smtClean="0">
                <a:latin typeface="Times New Roman" pitchFamily="18" charset="0"/>
              </a:rPr>
              <a:t> </a:t>
            </a:r>
            <a:r>
              <a:rPr lang="uz-Cyrl-UZ" sz="2800" smtClean="0">
                <a:latin typeface="Times New Roman" pitchFamily="18" charset="0"/>
              </a:rPr>
              <a:t>см дан 2,5-3 метргача борадиган ўт поядир</a:t>
            </a:r>
            <a:r>
              <a:rPr lang="ru-RU" sz="2800" smtClean="0">
                <a:latin typeface="Times New Roman" pitchFamily="18" charset="0"/>
              </a:rPr>
              <a:t> </a:t>
            </a:r>
          </a:p>
        </p:txBody>
      </p:sp>
      <p:pic>
        <p:nvPicPr>
          <p:cNvPr id="8196" name="Picture 9" descr="47"/>
          <p:cNvPicPr>
            <a:picLocks noGrp="1" noChangeAspect="1" noChangeArrowheads="1"/>
          </p:cNvPicPr>
          <p:nvPr>
            <p:ph sz="quarter" idx="2"/>
          </p:nvPr>
        </p:nvPicPr>
        <p:blipFill>
          <a:blip r:embed="rId2"/>
          <a:srcRect/>
          <a:stretch>
            <a:fillRect/>
          </a:stretch>
        </p:blipFill>
        <p:spPr>
          <a:xfrm>
            <a:off x="5003800" y="1341438"/>
            <a:ext cx="3600450" cy="2444750"/>
          </a:xfrm>
          <a:noFill/>
        </p:spPr>
      </p:pic>
      <p:pic>
        <p:nvPicPr>
          <p:cNvPr id="8197" name="Picture 10" descr="46"/>
          <p:cNvPicPr>
            <a:picLocks noGrp="1" noChangeAspect="1" noChangeArrowheads="1"/>
          </p:cNvPicPr>
          <p:nvPr>
            <p:ph sz="quarter" idx="3"/>
          </p:nvPr>
        </p:nvPicPr>
        <p:blipFill>
          <a:blip r:embed="rId3"/>
          <a:stretch>
            <a:fillRect/>
          </a:stretch>
        </p:blipFill>
        <p:spPr>
          <a:xfrm>
            <a:off x="6022446" y="3938588"/>
            <a:ext cx="1290108" cy="2187575"/>
          </a:xfr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a:spLocks noGrp="1" noChangeArrowheads="1"/>
          </p:cNvSpPr>
          <p:nvPr>
            <p:ph type="title" sz="quarter"/>
          </p:nvPr>
        </p:nvSpPr>
        <p:spPr>
          <a:xfrm>
            <a:off x="457200" y="277813"/>
            <a:ext cx="8229600" cy="847725"/>
          </a:xfrm>
        </p:spPr>
        <p:txBody>
          <a:bodyPr/>
          <a:lstStyle/>
          <a:p>
            <a:pPr eaLnBrk="1" hangingPunct="1">
              <a:defRPr/>
            </a:pPr>
            <a:r>
              <a:rPr lang="uz-Cyrl-UZ" smtClean="0"/>
              <a:t>Ўсимлик барги</a:t>
            </a:r>
            <a:endParaRPr lang="ru-RU" smtClean="0"/>
          </a:p>
        </p:txBody>
      </p:sp>
      <p:sp>
        <p:nvSpPr>
          <p:cNvPr id="62469" name="Rectangle 5"/>
          <p:cNvSpPr>
            <a:spLocks noGrp="1" noChangeArrowheads="1"/>
          </p:cNvSpPr>
          <p:nvPr>
            <p:ph sz="quarter" idx="1"/>
          </p:nvPr>
        </p:nvSpPr>
        <p:spPr>
          <a:xfrm>
            <a:off x="457200" y="1125538"/>
            <a:ext cx="4038600" cy="2660650"/>
          </a:xfrm>
        </p:spPr>
        <p:txBody>
          <a:bodyPr>
            <a:noAutofit/>
          </a:bodyPr>
          <a:lstStyle/>
          <a:p>
            <a:pPr eaLnBrk="1" hangingPunct="1">
              <a:defRPr/>
            </a:pPr>
            <a:r>
              <a:rPr lang="uz-Cyrl-UZ" sz="1800" dirty="0" smtClean="0">
                <a:solidFill>
                  <a:srgbClr val="132DAD"/>
                </a:solidFill>
              </a:rPr>
              <a:t>сояда 3 хил барг кузатилади. Дастлаб униб чиққан майсада уруғ барглар пайдо бўлади ва улар поячада қарама-қарши жойлашади, кейин бир жуфт оддий тухумсимон шакллик барглар пояда бир-бирига симметрик ҳолатда жойлашади. Асосий барглари эса мураккаб уч барглик бўлади улар пояда навбатлашиб жойлашади,</a:t>
            </a:r>
            <a:endParaRPr lang="ru-RU" sz="1800" dirty="0" smtClean="0">
              <a:solidFill>
                <a:srgbClr val="132DAD"/>
              </a:solidFill>
            </a:endParaRPr>
          </a:p>
        </p:txBody>
      </p:sp>
      <p:pic>
        <p:nvPicPr>
          <p:cNvPr id="9220" name="Picture 9" descr="Фото0207"/>
          <p:cNvPicPr>
            <a:picLocks noGrp="1" noChangeAspect="1" noChangeArrowheads="1"/>
          </p:cNvPicPr>
          <p:nvPr>
            <p:ph sz="quarter" idx="2"/>
          </p:nvPr>
        </p:nvPicPr>
        <p:blipFill>
          <a:blip r:embed="rId2"/>
          <a:srcRect/>
          <a:stretch>
            <a:fillRect/>
          </a:stretch>
        </p:blipFill>
        <p:spPr>
          <a:xfrm>
            <a:off x="4859338" y="1196975"/>
            <a:ext cx="3457575" cy="2589213"/>
          </a:xfrm>
          <a:noFill/>
        </p:spPr>
      </p:pic>
      <p:pic>
        <p:nvPicPr>
          <p:cNvPr id="9221" name="Picture 10" descr="Фото0204"/>
          <p:cNvPicPr>
            <a:picLocks noGrp="1" noChangeAspect="1" noChangeArrowheads="1"/>
          </p:cNvPicPr>
          <p:nvPr>
            <p:ph sz="quarter" idx="3"/>
          </p:nvPr>
        </p:nvPicPr>
        <p:blipFill>
          <a:blip r:embed="rId3" cstate="print"/>
          <a:stretch>
            <a:fillRect/>
          </a:stretch>
        </p:blipFill>
        <p:spPr>
          <a:xfrm>
            <a:off x="971600" y="4293096"/>
            <a:ext cx="3077122" cy="2189162"/>
          </a:xfrm>
          <a:noFill/>
        </p:spPr>
      </p:pic>
      <p:pic>
        <p:nvPicPr>
          <p:cNvPr id="9222" name="Picture 11" descr="Фото0230"/>
          <p:cNvPicPr>
            <a:picLocks noGrp="1" noChangeAspect="1" noChangeArrowheads="1"/>
          </p:cNvPicPr>
          <p:nvPr>
            <p:ph sz="quarter" idx="4"/>
          </p:nvPr>
        </p:nvPicPr>
        <p:blipFill>
          <a:blip r:embed="rId4"/>
          <a:srcRect/>
          <a:stretch>
            <a:fillRect/>
          </a:stretch>
        </p:blipFill>
        <p:spPr>
          <a:xfrm>
            <a:off x="4932363" y="3938588"/>
            <a:ext cx="3455987" cy="2443162"/>
          </a:xfr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Grp="1" noChangeArrowheads="1"/>
          </p:cNvSpPr>
          <p:nvPr>
            <p:ph type="title"/>
          </p:nvPr>
        </p:nvSpPr>
        <p:spPr>
          <a:xfrm>
            <a:off x="500034" y="500042"/>
            <a:ext cx="8229600" cy="342900"/>
          </a:xfrm>
        </p:spPr>
        <p:txBody>
          <a:bodyPr/>
          <a:lstStyle/>
          <a:p>
            <a:pPr eaLnBrk="1" hangingPunct="1">
              <a:defRPr/>
            </a:pPr>
            <a:r>
              <a:rPr lang="uz-Cyrl-UZ" sz="2800" smtClean="0">
                <a:latin typeface="Times New Roman" pitchFamily="18" charset="0"/>
              </a:rPr>
              <a:t>Ўсимликнинг гули</a:t>
            </a:r>
            <a:endParaRPr lang="ru-RU" sz="2800" smtClean="0">
              <a:latin typeface="Times New Roman" pitchFamily="18" charset="0"/>
            </a:endParaRPr>
          </a:p>
        </p:txBody>
      </p:sp>
      <p:sp>
        <p:nvSpPr>
          <p:cNvPr id="64517" name="Rectangle 5"/>
          <p:cNvSpPr>
            <a:spLocks noGrp="1" noChangeArrowheads="1"/>
          </p:cNvSpPr>
          <p:nvPr>
            <p:ph sz="half" idx="1"/>
          </p:nvPr>
        </p:nvSpPr>
        <p:spPr>
          <a:xfrm>
            <a:off x="285720" y="928670"/>
            <a:ext cx="4244975" cy="5929330"/>
          </a:xfrm>
          <a:solidFill>
            <a:srgbClr val="FFFF00"/>
          </a:solidFill>
        </p:spPr>
        <p:txBody>
          <a:bodyPr/>
          <a:lstStyle/>
          <a:p>
            <a:pPr algn="just" eaLnBrk="1" hangingPunct="1">
              <a:defRPr/>
            </a:pPr>
            <a:r>
              <a:rPr lang="uz-Cyrl-UZ" sz="2000" b="1" u="sng" smtClean="0">
                <a:latin typeface="Times New Roman" pitchFamily="18" charset="0"/>
              </a:rPr>
              <a:t>Тўпгули:</a:t>
            </a:r>
            <a:r>
              <a:rPr lang="uz-Cyrl-UZ" sz="2000" b="1" smtClean="0">
                <a:latin typeface="Times New Roman" pitchFamily="18" charset="0"/>
              </a:rPr>
              <a:t> </a:t>
            </a:r>
            <a:r>
              <a:rPr lang="uz-Cyrl-UZ" sz="2000" smtClean="0">
                <a:latin typeface="Times New Roman" pitchFamily="18" charset="0"/>
              </a:rPr>
              <a:t> одатда 6-8чи барг  қўлтиғида жойлашиб, унинг банди ва гул бандлари 25-50мм.лик ўта қалин туклар билан қопланган бўлади.</a:t>
            </a:r>
          </a:p>
          <a:p>
            <a:pPr algn="just" eaLnBrk="1" hangingPunct="1">
              <a:defRPr/>
            </a:pPr>
            <a:r>
              <a:rPr lang="uz-Cyrl-UZ" sz="2000" smtClean="0">
                <a:latin typeface="Times New Roman" pitchFamily="18" charset="0"/>
              </a:rPr>
              <a:t>Ҳарбир тўпгулдаги гуллар сони ўсимликнинг навига, ўстирилаётган муҳитга, қўлланилаётган агротехнологияларга боғлиқ ҳолда 8-28 тагача бўлиши мумкин. </a:t>
            </a:r>
          </a:p>
          <a:p>
            <a:pPr algn="just" eaLnBrk="1" hangingPunct="1">
              <a:defRPr/>
            </a:pPr>
            <a:r>
              <a:rPr lang="uz-Cyrl-UZ" sz="2000" smtClean="0">
                <a:latin typeface="Times New Roman" pitchFamily="18" charset="0"/>
              </a:rPr>
              <a:t>Соянинг гуллари жуда майда, капалаксимон, 9та оталик ва 1 дона оналиклардан иборат оқ, бинафша рангли тожибарглар ва гулкосасидан ташкил топган бўлиб, соя гули ўзидан чангланади.</a:t>
            </a:r>
            <a:r>
              <a:rPr lang="ru-RU" sz="2000" smtClean="0">
                <a:latin typeface="Times New Roman" pitchFamily="18" charset="0"/>
              </a:rPr>
              <a:t> </a:t>
            </a:r>
          </a:p>
        </p:txBody>
      </p:sp>
      <p:pic>
        <p:nvPicPr>
          <p:cNvPr id="10244" name="Picture 7" descr="11"/>
          <p:cNvPicPr>
            <a:picLocks noGrp="1" noChangeAspect="1" noChangeArrowheads="1"/>
          </p:cNvPicPr>
          <p:nvPr>
            <p:ph sz="half" idx="2"/>
          </p:nvPr>
        </p:nvPicPr>
        <p:blipFill>
          <a:blip r:embed="rId2"/>
          <a:srcRect/>
          <a:stretch>
            <a:fillRect/>
          </a:stretch>
        </p:blipFill>
        <p:spPr>
          <a:xfrm>
            <a:off x="4648200" y="836613"/>
            <a:ext cx="4038600" cy="5761037"/>
          </a:xfr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4"/>
          <p:cNvSpPr>
            <a:spLocks noGrp="1" noChangeArrowheads="1"/>
          </p:cNvSpPr>
          <p:nvPr>
            <p:ph type="title"/>
          </p:nvPr>
        </p:nvSpPr>
        <p:spPr>
          <a:xfrm>
            <a:off x="457200" y="277813"/>
            <a:ext cx="8229600" cy="703262"/>
          </a:xfrm>
        </p:spPr>
        <p:txBody>
          <a:bodyPr/>
          <a:lstStyle/>
          <a:p>
            <a:pPr eaLnBrk="1" hangingPunct="1">
              <a:defRPr/>
            </a:pPr>
            <a:r>
              <a:rPr lang="uz-Cyrl-UZ" sz="4000" smtClean="0"/>
              <a:t>Ўсимликнинг дуккаги</a:t>
            </a:r>
            <a:endParaRPr lang="ru-RU" sz="4000" smtClean="0"/>
          </a:p>
        </p:txBody>
      </p:sp>
      <p:sp>
        <p:nvSpPr>
          <p:cNvPr id="66565" name="Rectangle 5"/>
          <p:cNvSpPr>
            <a:spLocks noGrp="1" noChangeArrowheads="1"/>
          </p:cNvSpPr>
          <p:nvPr>
            <p:ph sz="half" idx="1"/>
          </p:nvPr>
        </p:nvSpPr>
        <p:spPr>
          <a:xfrm>
            <a:off x="285720" y="981075"/>
            <a:ext cx="4572032" cy="5543550"/>
          </a:xfrm>
        </p:spPr>
        <p:txBody>
          <a:bodyPr/>
          <a:lstStyle/>
          <a:p>
            <a:pPr eaLnBrk="1" hangingPunct="1">
              <a:defRPr/>
            </a:pPr>
            <a:r>
              <a:rPr lang="uz-Cyrl-UZ" sz="2000" b="1" u="sng" smtClean="0">
                <a:latin typeface="Times New Roman" pitchFamily="18" charset="0"/>
              </a:rPr>
              <a:t>Меваси:</a:t>
            </a:r>
            <a:r>
              <a:rPr lang="uz-Cyrl-UZ" sz="2000" smtClean="0">
                <a:latin typeface="Times New Roman" pitchFamily="18" charset="0"/>
              </a:rPr>
              <a:t>  кўп (1-4) уруғлик дуккак бўлиб, соя гуллагандан кейин 11-14 кунларидан бошлаб шаклланиб аста секин катталашиб боради. унинг шакли, катталиги, энг  аввало ранги кабилар муҳим нав белгиларидан ҳисобланади. Дуккаклар, пергамент, қавати хар-хил даражада ривожланган, тасбеҳсимон кўпинча ярим эгилган, тўғри ҳанжарсимон шаклга эга навларга боғлиқ равишда ясси, қабариқ кўринишлик чатнашга мойил, кам чатнайдиган ва чатнамайдиган бўлиши мумкин.</a:t>
            </a:r>
            <a:endParaRPr lang="ru-RU" sz="2000" smtClean="0">
              <a:latin typeface="Times New Roman" pitchFamily="18" charset="0"/>
            </a:endParaRPr>
          </a:p>
        </p:txBody>
      </p:sp>
      <p:pic>
        <p:nvPicPr>
          <p:cNvPr id="11268" name="Picture 7"/>
          <p:cNvPicPr>
            <a:picLocks noGrp="1" noChangeAspect="1" noChangeArrowheads="1"/>
          </p:cNvPicPr>
          <p:nvPr>
            <p:ph sz="half" idx="2"/>
          </p:nvPr>
        </p:nvPicPr>
        <p:blipFill>
          <a:blip r:embed="rId2">
            <a:lum bright="30000"/>
          </a:blip>
          <a:srcRect t="6796" b="4862"/>
          <a:stretch>
            <a:fillRect/>
          </a:stretch>
        </p:blipFill>
        <p:spPr>
          <a:xfrm>
            <a:off x="5000628" y="1428736"/>
            <a:ext cx="3673475" cy="4643470"/>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428596" y="0"/>
            <a:ext cx="8229600" cy="1066800"/>
          </a:xfrm>
        </p:spPr>
        <p:txBody>
          <a:bodyPr/>
          <a:lstStyle/>
          <a:p>
            <a:pPr eaLnBrk="1" hangingPunct="1">
              <a:defRPr/>
            </a:pPr>
            <a:r>
              <a:rPr lang="uz-Cyrl-UZ" smtClean="0"/>
              <a:t>Ўсимликнинг уруғи</a:t>
            </a:r>
            <a:endParaRPr lang="ru-RU" smtClean="0"/>
          </a:p>
        </p:txBody>
      </p:sp>
      <p:sp>
        <p:nvSpPr>
          <p:cNvPr id="68611" name="Rectangle 3"/>
          <p:cNvSpPr>
            <a:spLocks noGrp="1" noChangeArrowheads="1"/>
          </p:cNvSpPr>
          <p:nvPr>
            <p:ph idx="1"/>
          </p:nvPr>
        </p:nvSpPr>
        <p:spPr>
          <a:xfrm>
            <a:off x="571472" y="1071546"/>
            <a:ext cx="8229600" cy="4324350"/>
          </a:xfrm>
        </p:spPr>
        <p:txBody>
          <a:bodyPr/>
          <a:lstStyle/>
          <a:p>
            <a:pPr algn="just" eaLnBrk="1" hangingPunct="1">
              <a:defRPr/>
            </a:pPr>
            <a:r>
              <a:rPr lang="uz-Cyrl-UZ" b="1" u="sng" smtClean="0">
                <a:solidFill>
                  <a:srgbClr val="FFFF00"/>
                </a:solidFill>
                <a:latin typeface="Times New Roman" pitchFamily="18" charset="0"/>
              </a:rPr>
              <a:t>Уруғи:</a:t>
            </a:r>
            <a:r>
              <a:rPr lang="uz-Cyrl-UZ" smtClean="0">
                <a:solidFill>
                  <a:srgbClr val="FFFF00"/>
                </a:solidFill>
                <a:latin typeface="Times New Roman" pitchFamily="18" charset="0"/>
              </a:rPr>
              <a:t> нав хусусиятларига кўра ҳар хил оқ-сариқ, сариқ, сутрангли, қизғиш-қўнғир, яшил, чипор, қора ранглик пўстли, шарсимон, юмолоқ, буйраксимон, Соя уруғи уруғ пўсти 7,3% уруғ паллалари 90,3% ва уларнинг ўртасидаги уруғ муртагидан 2,4% ташкил топган, тухумсимон  шакллик, катталиги 5,0х5см дан 8,5х6,5см гача бўлган дон.</a:t>
            </a:r>
            <a:r>
              <a:rPr lang="ru-RU" smtClean="0">
                <a:solidFill>
                  <a:srgbClr val="FFFF00"/>
                </a:solidFill>
                <a:latin typeface="Times New Roman" pitchFamily="18" charset="0"/>
              </a:rPr>
              <a:t> </a:t>
            </a:r>
          </a:p>
        </p:txBody>
      </p:sp>
      <p:pic>
        <p:nvPicPr>
          <p:cNvPr id="4" name="Picture 8" descr="42"/>
          <p:cNvPicPr>
            <a:picLocks noChangeAspect="1" noChangeArrowheads="1"/>
          </p:cNvPicPr>
          <p:nvPr/>
        </p:nvPicPr>
        <p:blipFill>
          <a:blip r:embed="rId3"/>
          <a:srcRect/>
          <a:stretch>
            <a:fillRect/>
          </a:stretch>
        </p:blipFill>
        <p:spPr>
          <a:xfrm>
            <a:off x="6572264" y="4286256"/>
            <a:ext cx="2154722" cy="2165346"/>
          </a:xfrm>
          <a:prstGeom prst="rect">
            <a:avLst/>
          </a:prstGeom>
          <a:noFill/>
        </p:spPr>
      </p:pic>
      <p:pic>
        <p:nvPicPr>
          <p:cNvPr id="5" name="Picture 10" descr="44"/>
          <p:cNvPicPr>
            <a:picLocks noChangeAspect="1" noChangeArrowheads="1"/>
          </p:cNvPicPr>
          <p:nvPr/>
        </p:nvPicPr>
        <p:blipFill>
          <a:blip r:embed="rId4"/>
          <a:srcRect/>
          <a:stretch>
            <a:fillRect/>
          </a:stretch>
        </p:blipFill>
        <p:spPr>
          <a:xfrm>
            <a:off x="3071802" y="4357694"/>
            <a:ext cx="3527425" cy="21971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277813"/>
            <a:ext cx="8229600" cy="63023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3200" b="1" u="sng" smtClean="0">
                <a:latin typeface="Times New Roman" pitchFamily="18" charset="0"/>
              </a:rPr>
              <a:t>Сояни ўсиш-ривожланиши босқичлари</a:t>
            </a:r>
            <a:r>
              <a:rPr lang="ru-RU" sz="4000" smtClean="0"/>
              <a:t> </a:t>
            </a:r>
          </a:p>
        </p:txBody>
      </p:sp>
      <p:sp>
        <p:nvSpPr>
          <p:cNvPr id="71683" name="Rectangle 3"/>
          <p:cNvSpPr>
            <a:spLocks noGrp="1" noChangeArrowheads="1"/>
          </p:cNvSpPr>
          <p:nvPr>
            <p:ph type="body" idx="1"/>
          </p:nvPr>
        </p:nvSpPr>
        <p:spPr>
          <a:xfrm>
            <a:off x="357158" y="928670"/>
            <a:ext cx="8229600" cy="4160850"/>
          </a:xfrm>
        </p:spPr>
        <p:txBody>
          <a:bodyPr/>
          <a:lstStyle/>
          <a:p>
            <a:pPr algn="just" eaLnBrk="1" hangingPunct="1">
              <a:defRPr/>
            </a:pPr>
            <a:r>
              <a:rPr lang="uz-Cyrl-UZ" sz="2000" smtClean="0">
                <a:latin typeface="Times New Roman" pitchFamily="18" charset="0"/>
              </a:rPr>
              <a:t>Соя ўсув даври давомида униб чиқиш, биринчи 3 талик барг ҳосил қилиш, шоҳланиш, ғунчалаш, гуллаш, дуккаклаш ва пишиш босқичларини ўтайди.</a:t>
            </a:r>
            <a:r>
              <a:rPr lang="ru-RU" sz="2000" smtClean="0">
                <a:latin typeface="Times New Roman" pitchFamily="18" charset="0"/>
              </a:rPr>
              <a:t> </a:t>
            </a:r>
            <a:endParaRPr lang="uz-Cyrl-UZ" sz="2000" smtClean="0">
              <a:latin typeface="Times New Roman" pitchFamily="18" charset="0"/>
            </a:endParaRPr>
          </a:p>
          <a:p>
            <a:pPr algn="just" eaLnBrk="1" hangingPunct="1">
              <a:defRPr/>
            </a:pPr>
            <a:r>
              <a:rPr lang="uz-Cyrl-UZ" sz="2000" b="1" u="sng" smtClean="0">
                <a:latin typeface="Times New Roman" pitchFamily="18" charset="0"/>
              </a:rPr>
              <a:t>Униб чиқиш:</a:t>
            </a:r>
            <a:r>
              <a:rPr lang="uz-Cyrl-UZ" sz="2000" smtClean="0">
                <a:latin typeface="Times New Roman" pitchFamily="18" charset="0"/>
              </a:rPr>
              <a:t> соя уруғи тупроққа экилгач ўз вазнига нисбатан 90-150 фоизгача сувни шимиб олганидан кейин уруғ бўртади ва қулай ҳарорат ҳамда тупроқнинг ҳаво аэрацияси етарли бўлса, ферментларнинг ҳаракати бошланади ва 2-3 кун ўтгач муртакдан илдизчани кўриниши содир бўлади. Муртак илдизнинг кўриниши билан унда илдиз тукчалари ён илдизчалар шакллана бошлайди. Илдиз билан бир қаторда пояча ўсабошлайди.</a:t>
            </a:r>
            <a:r>
              <a:rPr lang="ru-RU" sz="2000" smtClean="0">
                <a:latin typeface="Times New Roman" pitchFamily="18" charset="0"/>
              </a:rPr>
              <a:t> </a:t>
            </a:r>
            <a:endParaRPr lang="uz-Cyrl-UZ" sz="2000" smtClean="0">
              <a:latin typeface="Times New Roman" pitchFamily="18" charset="0"/>
            </a:endParaRPr>
          </a:p>
          <a:p>
            <a:pPr algn="just" eaLnBrk="1" hangingPunct="1">
              <a:defRPr/>
            </a:pPr>
            <a:r>
              <a:rPr lang="uz-Cyrl-UZ" sz="2000" smtClean="0">
                <a:latin typeface="Times New Roman" pitchFamily="18" charset="0"/>
              </a:rPr>
              <a:t>Тупроқлардаги барча шароитлар етарлик бўлганда соя уруғлари 5-7 кунлари, такрорий экилганда эса 4-5 кунларида майсалар ер бетига униб чиқади.</a:t>
            </a:r>
            <a:r>
              <a:rPr lang="ru-RU" sz="2000" smtClean="0">
                <a:latin typeface="Times New Roman" pitchFamily="18" charset="0"/>
              </a:rPr>
              <a:t> </a:t>
            </a:r>
          </a:p>
        </p:txBody>
      </p:sp>
      <p:pic>
        <p:nvPicPr>
          <p:cNvPr id="4" name="Picture 4" descr="45"/>
          <p:cNvPicPr>
            <a:picLocks noChangeAspect="1" noChangeArrowheads="1"/>
          </p:cNvPicPr>
          <p:nvPr/>
        </p:nvPicPr>
        <p:blipFill>
          <a:blip r:embed="rId2"/>
          <a:srcRect/>
          <a:stretch>
            <a:fillRect/>
          </a:stretch>
        </p:blipFill>
        <p:spPr bwMode="auto">
          <a:xfrm>
            <a:off x="2285984" y="4857760"/>
            <a:ext cx="5286412" cy="175661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57200" y="277813"/>
            <a:ext cx="8229600" cy="342900"/>
          </a:xfrm>
        </p:spPr>
        <p:style>
          <a:lnRef idx="2">
            <a:schemeClr val="accent3">
              <a:shade val="50000"/>
            </a:schemeClr>
          </a:lnRef>
          <a:fillRef idx="1">
            <a:schemeClr val="accent3"/>
          </a:fillRef>
          <a:effectRef idx="0">
            <a:schemeClr val="accent3"/>
          </a:effectRef>
          <a:fontRef idx="minor">
            <a:schemeClr val="lt1"/>
          </a:fontRef>
        </p:style>
        <p:txBody>
          <a:bodyPr/>
          <a:lstStyle/>
          <a:p>
            <a:pPr eaLnBrk="1" hangingPunct="1">
              <a:defRPr/>
            </a:pPr>
            <a:r>
              <a:rPr lang="uz-Cyrl-UZ" sz="3200" b="1" smtClean="0">
                <a:latin typeface="Times New Roman" pitchFamily="18" charset="0"/>
              </a:rPr>
              <a:t>Ўсимликнинг шохланиши</a:t>
            </a:r>
            <a:endParaRPr lang="ru-RU" sz="3200" b="1" smtClean="0">
              <a:latin typeface="Times New Roman" pitchFamily="18" charset="0"/>
            </a:endParaRPr>
          </a:p>
        </p:txBody>
      </p:sp>
      <p:sp>
        <p:nvSpPr>
          <p:cNvPr id="73731" name="Rectangle 3"/>
          <p:cNvSpPr>
            <a:spLocks noGrp="1" noChangeArrowheads="1"/>
          </p:cNvSpPr>
          <p:nvPr>
            <p:ph type="body" idx="1"/>
          </p:nvPr>
        </p:nvSpPr>
        <p:spPr>
          <a:xfrm>
            <a:off x="3714744" y="836613"/>
            <a:ext cx="5072098" cy="5378469"/>
          </a:xfrm>
        </p:spPr>
        <p:txBody>
          <a:bodyPr>
            <a:normAutofit fontScale="92500" lnSpcReduction="20000"/>
          </a:bodyPr>
          <a:lstStyle/>
          <a:p>
            <a:pPr algn="just" eaLnBrk="1" hangingPunct="1">
              <a:lnSpc>
                <a:spcPct val="90000"/>
              </a:lnSpc>
              <a:defRPr/>
            </a:pPr>
            <a:r>
              <a:rPr lang="uz-Cyrl-UZ" b="1" u="sng" smtClean="0">
                <a:latin typeface="Times New Roman" pitchFamily="18" charset="0"/>
              </a:rPr>
              <a:t>Шохланиш босқичи:</a:t>
            </a:r>
            <a:r>
              <a:rPr lang="uz-Cyrl-UZ" b="1" smtClean="0">
                <a:latin typeface="Times New Roman" pitchFamily="18" charset="0"/>
              </a:rPr>
              <a:t> </a:t>
            </a:r>
            <a:r>
              <a:rPr lang="uz-Cyrl-UZ" smtClean="0">
                <a:latin typeface="Times New Roman" pitchFamily="18" charset="0"/>
              </a:rPr>
              <a:t>Ўсимликдаги чин барглар сони 4-5 тага етганида, кўпинча кечпишар, ўртапишар навларда барг қўлтиқларида, баъзан уруғпалла барглар ёнидан ҳам шохчалар шаклланади, аммо такрориий қилиб экилган сояларда бу босқич камроқ намаён бўлади, чунки такрорий қилиб асосан эртапишар навлар танлаб экилади. Баҳорда экилган кечпишар пояси бақувват навларда майсалар униб чиққанидан кейин 14-23 кунларидан бошлаб эртапишар навларда эса 12-13 кунларида ўсимликлар шохлай бошлайди.</a:t>
            </a:r>
            <a:r>
              <a:rPr lang="ru-RU" smtClean="0">
                <a:latin typeface="Times New Roman" pitchFamily="18" charset="0"/>
              </a:rPr>
              <a:t> </a:t>
            </a:r>
            <a:endParaRPr lang="uz-Cyrl-UZ" smtClean="0">
              <a:latin typeface="Times New Roman" pitchFamily="18" charset="0"/>
            </a:endParaRPr>
          </a:p>
          <a:p>
            <a:pPr algn="just" eaLnBrk="1" hangingPunct="1">
              <a:lnSpc>
                <a:spcPct val="90000"/>
              </a:lnSpc>
              <a:defRPr/>
            </a:pPr>
            <a:endParaRPr lang="ru-RU" smtClean="0">
              <a:latin typeface="Times New Roman" pitchFamily="18" charset="0"/>
            </a:endParaRPr>
          </a:p>
        </p:txBody>
      </p:sp>
      <p:pic>
        <p:nvPicPr>
          <p:cNvPr id="4" name="Picture 4" descr="48"/>
          <p:cNvPicPr>
            <a:picLocks noChangeAspect="1" noChangeArrowheads="1"/>
          </p:cNvPicPr>
          <p:nvPr/>
        </p:nvPicPr>
        <p:blipFill>
          <a:blip r:embed="rId2"/>
          <a:srcRect/>
          <a:stretch>
            <a:fillRect/>
          </a:stretch>
        </p:blipFill>
        <p:spPr bwMode="auto">
          <a:xfrm>
            <a:off x="357158" y="1071546"/>
            <a:ext cx="3389308" cy="5040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68313" y="277813"/>
            <a:ext cx="8218487" cy="77470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lgn="ctr" eaLnBrk="1" hangingPunct="1">
              <a:defRPr/>
            </a:pPr>
            <a:r>
              <a:rPr lang="uz-Cyrl-UZ" sz="3200" b="1" smtClean="0">
                <a:latin typeface="Times New Roman" pitchFamily="18" charset="0"/>
              </a:rPr>
              <a:t>Ўсимликнинг шоналаш ва гуллаш босқичи</a:t>
            </a:r>
            <a:endParaRPr lang="ru-RU" sz="3200" b="1" smtClean="0">
              <a:latin typeface="Times New Roman" pitchFamily="18" charset="0"/>
            </a:endParaRPr>
          </a:p>
        </p:txBody>
      </p:sp>
      <p:sp>
        <p:nvSpPr>
          <p:cNvPr id="75779" name="Rectangle 3"/>
          <p:cNvSpPr>
            <a:spLocks noGrp="1" noChangeArrowheads="1"/>
          </p:cNvSpPr>
          <p:nvPr>
            <p:ph idx="1"/>
          </p:nvPr>
        </p:nvSpPr>
        <p:spPr>
          <a:xfrm>
            <a:off x="0" y="1214422"/>
            <a:ext cx="4929190" cy="5445125"/>
          </a:xfrm>
        </p:spPr>
        <p:txBody>
          <a:bodyPr>
            <a:normAutofit fontScale="92500" lnSpcReduction="20000"/>
          </a:bodyPr>
          <a:lstStyle/>
          <a:p>
            <a:pPr algn="just" eaLnBrk="1" hangingPunct="1">
              <a:lnSpc>
                <a:spcPct val="80000"/>
              </a:lnSpc>
              <a:defRPr/>
            </a:pPr>
            <a:r>
              <a:rPr lang="uz-Cyrl-UZ" sz="2400" b="1" u="sng" smtClean="0">
                <a:latin typeface="Times New Roman" pitchFamily="18" charset="0"/>
              </a:rPr>
              <a:t>Шоналаш:</a:t>
            </a:r>
            <a:r>
              <a:rPr lang="uz-Cyrl-UZ" sz="2400" b="1" smtClean="0">
                <a:latin typeface="Times New Roman" pitchFamily="18" charset="0"/>
              </a:rPr>
              <a:t> </a:t>
            </a:r>
            <a:r>
              <a:rPr lang="uz-Cyrl-UZ" sz="2400" smtClean="0">
                <a:latin typeface="Times New Roman" pitchFamily="18" charset="0"/>
              </a:rPr>
              <a:t>бу босқич шохланиш билан деярлик бир вақтда бошланади. Соянинг шоналаш босқичидаги ўсимликларда барг ҳосил бўлиши энг кўп бўлади ва ўсимликни сувга бўлган талабининг критик даври бўлиб ҳисобланади, шу босқичдан бошлаб соязорлардаги ўсимликларнинг сувга бўлган талаби орта боради ва энди тупроқдаги намлик ЧДНСга нисбатан 70-75 фоиз бўлиши ўсимликни яхши гуллаб, гулларни кўпроқ қисмининг чангланишини таъминлайди.  Сояни гулларини чангланиши айнан шона ичида рўй беради.</a:t>
            </a:r>
            <a:endParaRPr lang="uz-Cyrl-UZ" sz="2400" b="1" u="sng" smtClean="0">
              <a:latin typeface="Times New Roman" pitchFamily="18" charset="0"/>
            </a:endParaRPr>
          </a:p>
          <a:p>
            <a:pPr algn="just" eaLnBrk="1" hangingPunct="1">
              <a:lnSpc>
                <a:spcPct val="80000"/>
              </a:lnSpc>
              <a:defRPr/>
            </a:pPr>
            <a:r>
              <a:rPr lang="uz-Cyrl-UZ" sz="2400" b="1" u="sng" smtClean="0">
                <a:latin typeface="Times New Roman" pitchFamily="18" charset="0"/>
              </a:rPr>
              <a:t>Гуллаш:</a:t>
            </a:r>
            <a:r>
              <a:rPr lang="uz-Cyrl-UZ" sz="2400" smtClean="0">
                <a:latin typeface="Times New Roman" pitchFamily="18" charset="0"/>
              </a:rPr>
              <a:t> бу босқич соя ўсимлигининг энг узоқ давом этадиган босқичи ҳисобланади ва майсалар униб чиққандан кейин навларга боғлиқ равишда 28-33 кунларидан бошлаб, такрорий қилиб экилган сояларда эса майсалар униб чиққанидан кейин 17-23 кунлари гуллай бошлайди</a:t>
            </a:r>
            <a:r>
              <a:rPr lang="uz-Cyrl-UZ" sz="2800" smtClean="0">
                <a:latin typeface="Times New Roman" pitchFamily="18" charset="0"/>
              </a:rPr>
              <a:t>. </a:t>
            </a:r>
            <a:endParaRPr lang="ru-RU" sz="2800" smtClean="0">
              <a:latin typeface="Times New Roman" pitchFamily="18" charset="0"/>
            </a:endParaRPr>
          </a:p>
        </p:txBody>
      </p:sp>
      <p:pic>
        <p:nvPicPr>
          <p:cNvPr id="4" name="Picture 3" descr="F:\Rasmlar\картинки поля\01010046.JPG"/>
          <p:cNvPicPr>
            <a:picLocks noChangeAspect="1" noChangeArrowheads="1"/>
          </p:cNvPicPr>
          <p:nvPr/>
        </p:nvPicPr>
        <p:blipFill>
          <a:blip r:embed="rId2" cstate="print"/>
          <a:srcRect/>
          <a:stretch>
            <a:fillRect/>
          </a:stretch>
        </p:blipFill>
        <p:spPr bwMode="auto">
          <a:xfrm>
            <a:off x="5357818" y="1643050"/>
            <a:ext cx="3323363" cy="1928826"/>
          </a:xfrm>
          <a:prstGeom prst="rect">
            <a:avLst/>
          </a:prstGeom>
          <a:noFill/>
          <a:ln w="9525">
            <a:noFill/>
            <a:miter lim="800000"/>
            <a:headEnd/>
            <a:tailEnd/>
          </a:ln>
        </p:spPr>
      </p:pic>
      <p:pic>
        <p:nvPicPr>
          <p:cNvPr id="5" name="Picture 2" descr="c398fb24bef8"/>
          <p:cNvPicPr>
            <a:picLocks noChangeAspect="1" noChangeArrowheads="1"/>
          </p:cNvPicPr>
          <p:nvPr/>
        </p:nvPicPr>
        <p:blipFill>
          <a:blip r:embed="rId3"/>
          <a:srcRect/>
          <a:stretch>
            <a:fillRect/>
          </a:stretch>
        </p:blipFill>
        <p:spPr bwMode="auto">
          <a:xfrm>
            <a:off x="5357818" y="3857628"/>
            <a:ext cx="3214710" cy="235745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7813"/>
            <a:ext cx="8229600" cy="558800"/>
          </a:xfrm>
        </p:spPr>
        <p:txBody>
          <a:bodyPr/>
          <a:lstStyle/>
          <a:p>
            <a:pPr eaLnBrk="1" hangingPunct="1">
              <a:defRPr/>
            </a:pPr>
            <a:r>
              <a:rPr lang="uz-Cyrl-UZ" sz="3200" smtClean="0">
                <a:latin typeface="Times New Roman" pitchFamily="18" charset="0"/>
              </a:rPr>
              <a:t>Ўсимликнинг дуккаклаши</a:t>
            </a:r>
            <a:endParaRPr lang="ru-RU" sz="3200" smtClean="0">
              <a:latin typeface="Times New Roman" pitchFamily="18" charset="0"/>
            </a:endParaRPr>
          </a:p>
        </p:txBody>
      </p:sp>
      <p:sp>
        <p:nvSpPr>
          <p:cNvPr id="77827" name="Rectangle 3"/>
          <p:cNvSpPr>
            <a:spLocks noGrp="1" noChangeArrowheads="1"/>
          </p:cNvSpPr>
          <p:nvPr>
            <p:ph idx="1"/>
          </p:nvPr>
        </p:nvSpPr>
        <p:spPr>
          <a:xfrm>
            <a:off x="0" y="1052513"/>
            <a:ext cx="8686800" cy="3019429"/>
          </a:xfrm>
        </p:spPr>
        <p:txBody>
          <a:bodyPr>
            <a:normAutofit lnSpcReduction="10000"/>
          </a:bodyPr>
          <a:lstStyle/>
          <a:p>
            <a:pPr algn="just" eaLnBrk="1" hangingPunct="1">
              <a:lnSpc>
                <a:spcPct val="90000"/>
              </a:lnSpc>
              <a:defRPr/>
            </a:pPr>
            <a:r>
              <a:rPr lang="uz-Cyrl-UZ" b="1" u="sng" dirty="0" smtClean="0">
                <a:solidFill>
                  <a:srgbClr val="FFFF00"/>
                </a:solidFill>
                <a:latin typeface="Times New Roman" pitchFamily="18" charset="0"/>
              </a:rPr>
              <a:t>Дуккаклаш:</a:t>
            </a:r>
            <a:r>
              <a:rPr lang="uz-Cyrl-UZ" dirty="0" smtClean="0">
                <a:solidFill>
                  <a:srgbClr val="FFFF00"/>
                </a:solidFill>
                <a:latin typeface="Times New Roman" pitchFamily="18" charset="0"/>
              </a:rPr>
              <a:t> бу босқич дастлабки гулларни очила бошлаганига 11-14 кун бўлганда кузатилади. Аммо сояда гуллаш-дуккаклаш босқичларини мутлоқо ажратиб бўлмайди, чунки ўсимликни пастки ярусларининг дастлабки гуллари очилиши билан юқориги ярусларда ҳам гуллар кўринади-да, кейинги ўриндаги гулларни гуллаши биринчи гулларни дуккакларга айланиши билан биргаликда кечади ва бу ҳолат узоқ вақт 18-40 кун баъзи кечки навларда ундан ҳам узоқ давом этади.</a:t>
            </a:r>
            <a:endParaRPr lang="ru-RU" dirty="0" smtClean="0">
              <a:solidFill>
                <a:srgbClr val="FFFF00"/>
              </a:solidFill>
              <a:latin typeface="Times New Roman" pitchFamily="18" charset="0"/>
            </a:endParaRPr>
          </a:p>
        </p:txBody>
      </p:sp>
      <p:pic>
        <p:nvPicPr>
          <p:cNvPr id="4" name="Picture 4" descr="il_soy"/>
          <p:cNvPicPr>
            <a:picLocks noChangeAspect="1" noChangeArrowheads="1"/>
          </p:cNvPicPr>
          <p:nvPr/>
        </p:nvPicPr>
        <p:blipFill>
          <a:blip r:embed="rId2"/>
          <a:srcRect/>
          <a:stretch>
            <a:fillRect/>
          </a:stretch>
        </p:blipFill>
        <p:spPr bwMode="auto">
          <a:xfrm>
            <a:off x="4714876" y="4286256"/>
            <a:ext cx="3746512" cy="2143140"/>
          </a:xfrm>
          <a:prstGeom prst="rect">
            <a:avLst/>
          </a:prstGeom>
          <a:noFill/>
          <a:ln w="9525">
            <a:noFill/>
            <a:miter lim="800000"/>
            <a:headEnd/>
            <a:tailEnd/>
          </a:ln>
        </p:spPr>
      </p:pic>
      <p:pic>
        <p:nvPicPr>
          <p:cNvPr id="5" name="Picture 2" descr="images (3)"/>
          <p:cNvPicPr>
            <a:picLocks noChangeAspect="1" noChangeArrowheads="1"/>
          </p:cNvPicPr>
          <p:nvPr/>
        </p:nvPicPr>
        <p:blipFill>
          <a:blip r:embed="rId3"/>
          <a:srcRect/>
          <a:stretch>
            <a:fillRect/>
          </a:stretch>
        </p:blipFill>
        <p:spPr bwMode="auto">
          <a:xfrm>
            <a:off x="428596" y="4286256"/>
            <a:ext cx="3286119" cy="2067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71406" y="-24"/>
            <a:ext cx="8229600" cy="558800"/>
          </a:xfrm>
        </p:spPr>
        <p:txBody>
          <a:bodyPr>
            <a:normAutofit fontScale="90000"/>
          </a:bodyPr>
          <a:lstStyle/>
          <a:p>
            <a:pPr eaLnBrk="1" hangingPunct="1">
              <a:defRPr/>
            </a:pPr>
            <a:r>
              <a:rPr lang="uz-Cyrl-UZ" sz="3200" b="1" smtClean="0">
                <a:latin typeface="Times New Roman" pitchFamily="18" charset="0"/>
              </a:rPr>
              <a:t>Ўсимликнинг тўла пишиш босқичи</a:t>
            </a:r>
            <a:endParaRPr lang="ru-RU" sz="3200" b="1" smtClean="0">
              <a:latin typeface="Times New Roman" pitchFamily="18" charset="0"/>
            </a:endParaRPr>
          </a:p>
        </p:txBody>
      </p:sp>
      <p:sp>
        <p:nvSpPr>
          <p:cNvPr id="80899" name="Rectangle 3"/>
          <p:cNvSpPr>
            <a:spLocks noGrp="1" noChangeArrowheads="1"/>
          </p:cNvSpPr>
          <p:nvPr>
            <p:ph idx="1"/>
          </p:nvPr>
        </p:nvSpPr>
        <p:spPr>
          <a:xfrm>
            <a:off x="0" y="571480"/>
            <a:ext cx="8143899" cy="3878271"/>
          </a:xfrm>
        </p:spPr>
        <p:txBody>
          <a:bodyPr>
            <a:normAutofit fontScale="85000" lnSpcReduction="20000"/>
          </a:bodyPr>
          <a:lstStyle/>
          <a:p>
            <a:pPr algn="just" eaLnBrk="1" hangingPunct="1">
              <a:lnSpc>
                <a:spcPct val="90000"/>
              </a:lnSpc>
              <a:defRPr/>
            </a:pPr>
            <a:r>
              <a:rPr lang="uz-Cyrl-UZ" sz="2400" b="1" u="sng" smtClean="0">
                <a:latin typeface="Times New Roman" pitchFamily="18" charset="0"/>
              </a:rPr>
              <a:t>Пишиш:</a:t>
            </a:r>
            <a:r>
              <a:rPr lang="uz-Cyrl-UZ" sz="2400" b="1" smtClean="0">
                <a:latin typeface="Times New Roman" pitchFamily="18" charset="0"/>
              </a:rPr>
              <a:t> бу босқич уруғни тўлишишидан бошланиб, ўсимликларни поя, барг, дуккак қисмларини сарғайиши, қўнғирланиши ва энг муҳими баргларни табиий тўкилиши билан якунланади. Бу босқичда ўсимликларни барча қисмларини ўсиши тўхтайди, дуккаклардаги уруғларга запас озиқа моддларни тўпланиши энг юқори поғонага кўтарилади.</a:t>
            </a:r>
            <a:r>
              <a:rPr lang="ru-RU" sz="2400" b="1" smtClean="0">
                <a:latin typeface="Times New Roman" pitchFamily="18" charset="0"/>
              </a:rPr>
              <a:t> </a:t>
            </a:r>
            <a:endParaRPr lang="uz-Cyrl-UZ" sz="2400" b="1" smtClean="0">
              <a:latin typeface="Times New Roman" pitchFamily="18" charset="0"/>
            </a:endParaRPr>
          </a:p>
          <a:p>
            <a:pPr algn="just" eaLnBrk="1" hangingPunct="1">
              <a:lnSpc>
                <a:spcPct val="90000"/>
              </a:lnSpc>
              <a:defRPr/>
            </a:pPr>
            <a:r>
              <a:rPr lang="uz-Cyrl-UZ" sz="2400" b="1" smtClean="0">
                <a:latin typeface="Times New Roman" pitchFamily="18" charset="0"/>
              </a:rPr>
              <a:t>Уруғларни таркибидаги сув дастлаб 72-76 фоизни ташкил қилган бўлса, кейинчалик у 40-42 фоизгача, тўла пишиши арафасида эса 17-18 фоизгача камаяди.  Дон таркибидаги сувнинг аста секинлик билан камайиши уруғни сифатли бўлишини белгилайди, агар ҳавонинг иссиқлиги юқори бўлиб, тупроқдаги нам етарли бўлмаса, уруғ таркибидаги сувнинг бирданига пасайиши натижасида уруғнинг пўстини ёрилиши, бужмайиши каби холатлар кузатилади. Соянинг ўсув даври унинг навларига ва қандай ўстирилганлигига боғлиқ равишда 82-160 кунни ташкил этади.</a:t>
            </a:r>
            <a:r>
              <a:rPr lang="ru-RU" sz="2400" b="1" smtClean="0">
                <a:latin typeface="Times New Roman" pitchFamily="18" charset="0"/>
              </a:rPr>
              <a:t> </a:t>
            </a:r>
          </a:p>
        </p:txBody>
      </p:sp>
      <p:pic>
        <p:nvPicPr>
          <p:cNvPr id="4" name="Picture 4" descr="105710861103_400"/>
          <p:cNvPicPr>
            <a:picLocks noChangeAspect="1" noChangeArrowheads="1"/>
          </p:cNvPicPr>
          <p:nvPr/>
        </p:nvPicPr>
        <p:blipFill>
          <a:blip r:embed="rId2"/>
          <a:srcRect/>
          <a:stretch>
            <a:fillRect/>
          </a:stretch>
        </p:blipFill>
        <p:spPr bwMode="auto">
          <a:xfrm>
            <a:off x="2714612" y="3929066"/>
            <a:ext cx="3862378" cy="29073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214314" y="642918"/>
            <a:ext cx="4213670" cy="357190"/>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defRPr/>
            </a:pPr>
            <a:r>
              <a:rPr lang="uz-Cyrl-UZ" sz="2400" b="1" u="sng" dirty="0"/>
              <a:t>Ёруғликка муносабати</a:t>
            </a:r>
            <a:endParaRPr lang="ru-RU" sz="900" b="1" dirty="0"/>
          </a:p>
        </p:txBody>
      </p:sp>
      <p:sp>
        <p:nvSpPr>
          <p:cNvPr id="12291" name="Rectangle 3"/>
          <p:cNvSpPr>
            <a:spLocks noGrp="1" noChangeArrowheads="1"/>
          </p:cNvSpPr>
          <p:nvPr>
            <p:ph idx="1"/>
          </p:nvPr>
        </p:nvSpPr>
        <p:spPr>
          <a:xfrm>
            <a:off x="142876" y="1054100"/>
            <a:ext cx="4857752" cy="5803900"/>
          </a:xfrm>
        </p:spPr>
        <p:style>
          <a:lnRef idx="0">
            <a:schemeClr val="accent4"/>
          </a:lnRef>
          <a:fillRef idx="3">
            <a:schemeClr val="accent4"/>
          </a:fillRef>
          <a:effectRef idx="3">
            <a:schemeClr val="accent4"/>
          </a:effectRef>
          <a:fontRef idx="minor">
            <a:schemeClr val="lt1"/>
          </a:fontRef>
        </p:style>
        <p:txBody>
          <a:bodyPr>
            <a:noAutofit/>
          </a:bodyPr>
          <a:lstStyle/>
          <a:p>
            <a:r>
              <a:rPr lang="uz-Cyrl-UZ" sz="2300" dirty="0"/>
              <a:t>соя қисқа кунлик ўсимлик бўлиб, унинг ривожланишида ёруғлик ҳал қилувчи аҳамиятга эга. Ўсимлик кунинг узун-қисқалигига айниқса униб чиққанидан то тўла гуллагунча кучли берилувчан бўлади ва бу даврда қуёш ёруғлигининг кучли ва қисқа тўлқинлик 380-720 нм (нанаметр) бўлган нурларини кўпроқ қабул қилади, мева элементларини шаклланиши даврида эса кўпроқ қуёшдан келаётган узун тўлқинлик нурлар керак бўлади. </a:t>
            </a:r>
            <a:endParaRPr lang="ru-RU" sz="2300" dirty="0"/>
          </a:p>
          <a:p>
            <a:pPr algn="just">
              <a:lnSpc>
                <a:spcPct val="90000"/>
              </a:lnSpc>
            </a:pPr>
            <a:endParaRPr lang="ru-RU" sz="20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683568" y="0"/>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lvl="0" algn="ctr" eaLnBrk="0" hangingPunct="0">
              <a:lnSpc>
                <a:spcPct val="90000"/>
              </a:lnSpc>
              <a:defRPr/>
            </a:pPr>
            <a:r>
              <a:rPr lang="uz-Cyrl-UZ" b="1" dirty="0"/>
              <a:t>Соя биологияси.</a:t>
            </a:r>
            <a:endParaRPr kumimoji="0" lang="ru-RU" sz="2200" b="1" i="0" u="none" strike="noStrike" kern="0" cap="none" spc="0" normalizeH="0" baseline="0" noProof="0" dirty="0">
              <a:ln>
                <a:noFill/>
              </a:ln>
              <a:solidFill>
                <a:srgbClr val="0000FF"/>
              </a:solidFill>
              <a:effectLst>
                <a:outerShdw blurRad="38100" dist="38100" dir="2700000" algn="tl">
                  <a:srgbClr val="C0C0C0"/>
                </a:outerShdw>
              </a:effectLst>
              <a:uLnTx/>
              <a:uFillTx/>
              <a:latin typeface="Calibri"/>
              <a:ea typeface="+mn-ea"/>
              <a:cs typeface="+mn-cs"/>
            </a:endParaRPr>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4955"/>
            <a:ext cx="2867851" cy="33123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соя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2564904"/>
            <a:ext cx="2962275"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4689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3600" b="1" u="sng" dirty="0">
                <a:effectLst/>
              </a:rPr>
              <a:t>Иссиқликка муносабати</a:t>
            </a:r>
            <a:endParaRPr lang="ru-RU" sz="1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lstStyle/>
          <a:p>
            <a:pPr algn="just"/>
            <a:r>
              <a:rPr lang="uz-Cyrl-UZ" sz="1800" dirty="0"/>
              <a:t>соя иссиқсевар ўсимлик. Соянинг ўстириш мумкин бўлган минтақаларни ўша шароитдаги иссиқлик ва ёруғликни етарли бўлишига қараб белгиланади. Сояни ўсиш, ривожланиши учун зарур бўлган фойдалик иссиқликлар йиғиндиси навларига боғлиқ равишда 1600-3000°С гачани ташкил қилади. Эртапишар навлар учун бу кўрсаткич 1700-2200°С, қолган аксарият навлар учун 2400-2700°С ни ташкил этса, ўта кечпишар навлар учун 3000-3500°С зарур бўлади. Соя уруғини униши учун энг кам иссиқлик 6-7°Сни ташкил қилади, лекин бундай ҳароратда униб чиқиш узоққа 25-30 кунга чўзилади. Энг қулай иссиқлик 20-22°С ҳисобланади ва тупроқда намлик етарли бўлганда 4-5 кунда уруғ униб чиқади</a:t>
            </a:r>
            <a:r>
              <a:rPr lang="ru-RU" sz="1800" dirty="0" smtClean="0"/>
              <a:t>. </a:t>
            </a:r>
          </a:p>
        </p:txBody>
      </p:sp>
      <p:pic>
        <p:nvPicPr>
          <p:cNvPr id="4098" name="Picture 2" descr="Картинки по запросу соя растение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88" y="3717032"/>
            <a:ext cx="2905828" cy="28803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соя растение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908720"/>
            <a:ext cx="2765711"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7909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uz-Cyrl-UZ" sz="3200" b="1" u="sng" dirty="0">
                <a:effectLst/>
              </a:rPr>
              <a:t>Сувга муносабати</a:t>
            </a:r>
            <a:endParaRPr lang="ru-RU" sz="1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2500330"/>
          </a:xfrm>
          <a:solidFill>
            <a:srgbClr val="FFFF00"/>
          </a:solidFill>
        </p:spPr>
        <p:style>
          <a:lnRef idx="0">
            <a:schemeClr val="accent4"/>
          </a:lnRef>
          <a:fillRef idx="3">
            <a:schemeClr val="accent4"/>
          </a:fillRef>
          <a:effectRef idx="3">
            <a:schemeClr val="accent4"/>
          </a:effectRef>
          <a:fontRef idx="minor">
            <a:schemeClr val="lt1"/>
          </a:fontRef>
        </p:style>
        <p:txBody>
          <a:bodyPr/>
          <a:lstStyle/>
          <a:p>
            <a:pPr algn="just"/>
            <a:r>
              <a:rPr lang="uz-Cyrl-UZ" sz="1600" dirty="0">
                <a:solidFill>
                  <a:srgbClr val="132DAD"/>
                </a:solidFill>
              </a:rPr>
              <a:t>соя муссон иқлим ўсимлиги ҳисобланади ва унинг транспирация коэффиценти 500-744га тенг, аммо бу кўрсаткич ўсимликни ўсган шароитига қараб ўзгаради. Соянинг сувга бўлган талаби унинг ўсиш ривожланиш босқичларига мос равишда ўзгаради. Унинг униб чиқиш ва майсалаш давридаги сувга талаби юқори, чунки уруғнинг бўртиши учун зарур бўлган сувнинг миқдори қуруқ уруғ вазнига нисбатан 90-150 фоизни ташкил қилади, шунинг учун соя уруғини униб чиқиш босқичида тупроқдаги намлик 20мм атрофида бўлиши мақсадга мувофиқ бўлиб, бу даврда тупроқни қуриб кетиши, уруғ пўстини ёрилишига уруғини униб чиқишга ҳавф тўғдиради</a:t>
            </a:r>
            <a:endParaRPr lang="ru-RU" sz="1600" dirty="0" smtClean="0">
              <a:solidFill>
                <a:srgbClr val="132DAD"/>
              </a:solidFill>
            </a:endParaRPr>
          </a:p>
        </p:txBody>
      </p:sp>
      <p:pic>
        <p:nvPicPr>
          <p:cNvPr id="5122" name="Picture 2" descr="Картинки по запросу соя растение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429000"/>
            <a:ext cx="4301133" cy="302370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3242" y="3356992"/>
            <a:ext cx="4029889"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9183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sz="2800" b="1" dirty="0">
                <a:effectLst/>
              </a:rPr>
              <a:t>Тупроқдаги қулай ўзлашадиган намлик миқдорини соя уруғининг униш тезлигига таъсири</a:t>
            </a:r>
            <a:endParaRPr lang="ru-RU" sz="28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570452285"/>
              </p:ext>
            </p:extLst>
          </p:nvPr>
        </p:nvGraphicFramePr>
        <p:xfrm>
          <a:off x="251520" y="1988840"/>
          <a:ext cx="8712967" cy="3312370"/>
        </p:xfrm>
        <a:graphic>
          <a:graphicData uri="http://schemas.openxmlformats.org/drawingml/2006/table">
            <a:tbl>
              <a:tblPr firstRow="1" firstCol="1" lastRow="1" lastCol="1" bandRow="1" bandCol="1">
                <a:tableStyleId>{E269D01E-BC32-4049-B463-5C60D7B0CCD2}</a:tableStyleId>
              </a:tblPr>
              <a:tblGrid>
                <a:gridCol w="2160240">
                  <a:extLst>
                    <a:ext uri="{9D8B030D-6E8A-4147-A177-3AD203B41FA5}">
                      <a16:colId xmlns:a16="http://schemas.microsoft.com/office/drawing/2014/main" val="654701370"/>
                    </a:ext>
                  </a:extLst>
                </a:gridCol>
                <a:gridCol w="1656184">
                  <a:extLst>
                    <a:ext uri="{9D8B030D-6E8A-4147-A177-3AD203B41FA5}">
                      <a16:colId xmlns:a16="http://schemas.microsoft.com/office/drawing/2014/main" val="2614927608"/>
                    </a:ext>
                  </a:extLst>
                </a:gridCol>
                <a:gridCol w="1152128">
                  <a:extLst>
                    <a:ext uri="{9D8B030D-6E8A-4147-A177-3AD203B41FA5}">
                      <a16:colId xmlns:a16="http://schemas.microsoft.com/office/drawing/2014/main" val="3684322127"/>
                    </a:ext>
                  </a:extLst>
                </a:gridCol>
                <a:gridCol w="936104">
                  <a:extLst>
                    <a:ext uri="{9D8B030D-6E8A-4147-A177-3AD203B41FA5}">
                      <a16:colId xmlns:a16="http://schemas.microsoft.com/office/drawing/2014/main" val="1263210774"/>
                    </a:ext>
                  </a:extLst>
                </a:gridCol>
                <a:gridCol w="792088">
                  <a:extLst>
                    <a:ext uri="{9D8B030D-6E8A-4147-A177-3AD203B41FA5}">
                      <a16:colId xmlns:a16="http://schemas.microsoft.com/office/drawing/2014/main" val="3255566179"/>
                    </a:ext>
                  </a:extLst>
                </a:gridCol>
                <a:gridCol w="811346">
                  <a:extLst>
                    <a:ext uri="{9D8B030D-6E8A-4147-A177-3AD203B41FA5}">
                      <a16:colId xmlns:a16="http://schemas.microsoft.com/office/drawing/2014/main" val="703637584"/>
                    </a:ext>
                  </a:extLst>
                </a:gridCol>
                <a:gridCol w="1204877">
                  <a:extLst>
                    <a:ext uri="{9D8B030D-6E8A-4147-A177-3AD203B41FA5}">
                      <a16:colId xmlns:a16="http://schemas.microsoft.com/office/drawing/2014/main" val="2209887250"/>
                    </a:ext>
                  </a:extLst>
                </a:gridCol>
              </a:tblGrid>
              <a:tr h="362106">
                <a:tc rowSpan="2">
                  <a:txBody>
                    <a:bodyPr/>
                    <a:lstStyle/>
                    <a:p>
                      <a:pPr algn="just">
                        <a:lnSpc>
                          <a:spcPct val="115000"/>
                        </a:lnSpc>
                        <a:spcAft>
                          <a:spcPts val="0"/>
                        </a:spcAft>
                      </a:pPr>
                      <a:r>
                        <a:rPr lang="uz-Cyrl-UZ" sz="1600">
                          <a:effectLst/>
                        </a:rPr>
                        <a:t>тупроқдаги ўсимлик учун қулай ўзлаш-тириладиган намлик миқдори, мм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15000"/>
                        </a:lnSpc>
                        <a:spcAft>
                          <a:spcPts val="0"/>
                        </a:spcAft>
                      </a:pPr>
                      <a:r>
                        <a:rPr lang="uz-Cyrl-UZ" sz="1600">
                          <a:effectLst/>
                        </a:rPr>
                        <a:t>тупроқни ҳаво ўтказув-чанлиги,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4">
                  <a:txBody>
                    <a:bodyPr/>
                    <a:lstStyle/>
                    <a:p>
                      <a:pPr algn="ctr">
                        <a:lnSpc>
                          <a:spcPct val="115000"/>
                        </a:lnSpc>
                        <a:spcAft>
                          <a:spcPts val="0"/>
                        </a:spcAft>
                      </a:pPr>
                      <a:r>
                        <a:rPr lang="uz-Cyrl-UZ" sz="1600">
                          <a:effectLst/>
                        </a:rPr>
                        <a:t>униш энергияси,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rowSpan="2">
                  <a:txBody>
                    <a:bodyPr/>
                    <a:lstStyle/>
                    <a:p>
                      <a:pPr algn="ctr">
                        <a:lnSpc>
                          <a:spcPct val="115000"/>
                        </a:lnSpc>
                        <a:spcAft>
                          <a:spcPts val="0"/>
                        </a:spcAft>
                      </a:pPr>
                      <a:r>
                        <a:rPr lang="uz-Cyrl-UZ" sz="1600">
                          <a:effectLst/>
                        </a:rPr>
                        <a:t>унувчан- лик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5135078"/>
                  </a:ext>
                </a:extLst>
              </a:tr>
              <a:tr h="1863946">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uz-Cyrl-UZ" sz="1600">
                          <a:effectLst/>
                        </a:rPr>
                        <a:t>1-кун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3-кун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5-кун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7-кун</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ru-RU"/>
                    </a:p>
                  </a:txBody>
                  <a:tcPr/>
                </a:tc>
                <a:extLst>
                  <a:ext uri="{0D108BD9-81ED-4DB2-BD59-A6C34878D82A}">
                    <a16:rowId xmlns:a16="http://schemas.microsoft.com/office/drawing/2014/main" val="2669739432"/>
                  </a:ext>
                </a:extLst>
              </a:tr>
              <a:tr h="362106">
                <a:tc>
                  <a:txBody>
                    <a:bodyPr/>
                    <a:lstStyle/>
                    <a:p>
                      <a:pPr algn="ctr">
                        <a:lnSpc>
                          <a:spcPct val="115000"/>
                        </a:lnSpc>
                        <a:spcAft>
                          <a:spcPts val="0"/>
                        </a:spcAft>
                      </a:pPr>
                      <a:r>
                        <a:rPr lang="uz-Cyrl-UZ" sz="1600">
                          <a:effectLst/>
                        </a:rPr>
                        <a:t>21,4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20,8</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10,0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50,0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80,0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80,0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95,0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41647906"/>
                  </a:ext>
                </a:extLst>
              </a:tr>
              <a:tr h="362106">
                <a:tc>
                  <a:txBody>
                    <a:bodyPr/>
                    <a:lstStyle/>
                    <a:p>
                      <a:pPr algn="ctr">
                        <a:lnSpc>
                          <a:spcPct val="115000"/>
                        </a:lnSpc>
                        <a:spcAft>
                          <a:spcPts val="0"/>
                        </a:spcAft>
                      </a:pPr>
                      <a:r>
                        <a:rPr lang="uz-Cyrl-UZ" sz="1600">
                          <a:effectLst/>
                        </a:rPr>
                        <a:t>10,2</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15,1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5,0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62,5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77,5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84,5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84,5</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1527560"/>
                  </a:ext>
                </a:extLst>
              </a:tr>
              <a:tr h="362106">
                <a:tc>
                  <a:txBody>
                    <a:bodyPr/>
                    <a:lstStyle/>
                    <a:p>
                      <a:pPr algn="ctr">
                        <a:lnSpc>
                          <a:spcPct val="115000"/>
                        </a:lnSpc>
                        <a:spcAft>
                          <a:spcPts val="0"/>
                        </a:spcAft>
                      </a:pPr>
                      <a:r>
                        <a:rPr lang="uz-Cyrl-UZ" sz="1600">
                          <a:effectLst/>
                        </a:rPr>
                        <a:t>6,4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13,1</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a:effectLst/>
                        </a:rPr>
                        <a:t>-</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1600" dirty="0">
                          <a:effectLst/>
                        </a:rPr>
                        <a:t>-</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200371"/>
                  </a:ext>
                </a:extLst>
              </a:tr>
            </a:tbl>
          </a:graphicData>
        </a:graphic>
      </p:graphicFrame>
    </p:spTree>
    <p:extLst>
      <p:ext uri="{BB962C8B-B14F-4D97-AF65-F5344CB8AC3E}">
        <p14:creationId xmlns:p14="http://schemas.microsoft.com/office/powerpoint/2010/main" val="658900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b="1" u="sng" dirty="0">
                <a:effectLst/>
              </a:rPr>
              <a:t>Тупроққа талаби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2800" dirty="0"/>
              <a:t>соя тупроққа кам талабчан у рН 5 дан 6 гача муҳитли тупроқларда ўсаолади. Унинг учун энг қулай тупроқ рН-6,5 ҳисобланади. соя шўрхок, нордон ва ботқоқланган тупроқлардан ташқари барча тупроқларда яхши ўсаолади. Соя тупроқ аэрациясига талабчан бўлиб, ғоваклилиги яхши 20-22 фоиз бўлган тупроқларда илидизларидаги туганакларни шаклланиши фаоллашади ва аксинча зичлашган, ортиқча намланган тупроқларда туганак бактериялар ривожланмайди.</a:t>
            </a:r>
            <a:r>
              <a:rPr lang="ru-RU" sz="1800" dirty="0" smtClean="0">
                <a:latin typeface="Times New Roman" pitchFamily="18" charset="0"/>
                <a:cs typeface="Times New Roman" pitchFamily="18" charset="0"/>
              </a:rPr>
              <a:t>.</a:t>
            </a:r>
          </a:p>
        </p:txBody>
      </p:sp>
      <p:pic>
        <p:nvPicPr>
          <p:cNvPr id="6146" name="Picture 2" descr="Картинки по запросу соя растение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509120"/>
            <a:ext cx="2389956" cy="199910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1340768"/>
            <a:ext cx="2480504"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4385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effectLst/>
              </a:rPr>
              <a:t>Соя навларини амал даврига кўра гурухланиши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365527124"/>
              </p:ext>
            </p:extLst>
          </p:nvPr>
        </p:nvGraphicFramePr>
        <p:xfrm>
          <a:off x="251520" y="1484784"/>
          <a:ext cx="8797344" cy="5468112"/>
        </p:xfrm>
        <a:graphic>
          <a:graphicData uri="http://schemas.openxmlformats.org/drawingml/2006/table">
            <a:tbl>
              <a:tblPr firstRow="1" firstCol="1" lastRow="1" lastCol="1" bandRow="1" bandCol="1">
                <a:tableStyleId>{5C22544A-7EE6-4342-B048-85BDC9FD1C3A}</a:tableStyleId>
              </a:tblPr>
              <a:tblGrid>
                <a:gridCol w="650770">
                  <a:extLst>
                    <a:ext uri="{9D8B030D-6E8A-4147-A177-3AD203B41FA5}">
                      <a16:colId xmlns:a16="http://schemas.microsoft.com/office/drawing/2014/main" val="3694982555"/>
                    </a:ext>
                  </a:extLst>
                </a:gridCol>
                <a:gridCol w="3639900">
                  <a:extLst>
                    <a:ext uri="{9D8B030D-6E8A-4147-A177-3AD203B41FA5}">
                      <a16:colId xmlns:a16="http://schemas.microsoft.com/office/drawing/2014/main" val="77851888"/>
                    </a:ext>
                  </a:extLst>
                </a:gridCol>
                <a:gridCol w="2307108">
                  <a:extLst>
                    <a:ext uri="{9D8B030D-6E8A-4147-A177-3AD203B41FA5}">
                      <a16:colId xmlns:a16="http://schemas.microsoft.com/office/drawing/2014/main" val="1027638218"/>
                    </a:ext>
                  </a:extLst>
                </a:gridCol>
                <a:gridCol w="2199566">
                  <a:extLst>
                    <a:ext uri="{9D8B030D-6E8A-4147-A177-3AD203B41FA5}">
                      <a16:colId xmlns:a16="http://schemas.microsoft.com/office/drawing/2014/main" val="4198496875"/>
                    </a:ext>
                  </a:extLst>
                </a:gridCol>
              </a:tblGrid>
              <a:tr h="1538123">
                <a:tc>
                  <a:txBody>
                    <a:bodyPr/>
                    <a:lstStyle/>
                    <a:p>
                      <a:pPr algn="ctr">
                        <a:lnSpc>
                          <a:spcPct val="115000"/>
                        </a:lnSpc>
                        <a:spcAft>
                          <a:spcPts val="0"/>
                        </a:spcAft>
                      </a:pPr>
                      <a:r>
                        <a:rPr lang="uz-Cyrl-UZ" sz="2400">
                          <a:effectLst/>
                        </a:rPr>
                        <a:t>т/т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dirty="0">
                          <a:effectLst/>
                        </a:rPr>
                        <a:t>Гурухлар.</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Ўсув даври, кун.</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Зарур бўлган фойдали иссиқлик йиғиндиси, °С</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29284676"/>
                  </a:ext>
                </a:extLst>
              </a:tr>
              <a:tr h="365797">
                <a:tc>
                  <a:txBody>
                    <a:bodyPr/>
                    <a:lstStyle/>
                    <a:p>
                      <a:pPr algn="just">
                        <a:lnSpc>
                          <a:spcPct val="115000"/>
                        </a:lnSpc>
                        <a:spcAft>
                          <a:spcPts val="0"/>
                        </a:spcAft>
                      </a:pPr>
                      <a:r>
                        <a:rPr lang="uz-Cyrl-UZ" sz="2400">
                          <a:effectLst/>
                        </a:rPr>
                        <a:t>1</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Энг эрта 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80 кунгача</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1700 дан паст</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94141655"/>
                  </a:ext>
                </a:extLst>
              </a:tr>
              <a:tr h="365797">
                <a:tc>
                  <a:txBody>
                    <a:bodyPr/>
                    <a:lstStyle/>
                    <a:p>
                      <a:pPr algn="just">
                        <a:lnSpc>
                          <a:spcPct val="115000"/>
                        </a:lnSpc>
                        <a:spcAft>
                          <a:spcPts val="0"/>
                        </a:spcAft>
                      </a:pPr>
                      <a:r>
                        <a:rPr lang="uz-Cyrl-UZ" sz="2400">
                          <a:effectLst/>
                        </a:rPr>
                        <a:t>2</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Жуда эртапишар.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81-90 кун</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1700-1900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8941932"/>
                  </a:ext>
                </a:extLst>
              </a:tr>
              <a:tr h="365797">
                <a:tc>
                  <a:txBody>
                    <a:bodyPr/>
                    <a:lstStyle/>
                    <a:p>
                      <a:pPr algn="just">
                        <a:lnSpc>
                          <a:spcPct val="115000"/>
                        </a:lnSpc>
                        <a:spcAft>
                          <a:spcPts val="0"/>
                        </a:spcAft>
                      </a:pPr>
                      <a:r>
                        <a:rPr lang="uz-Cyrl-UZ" sz="2400">
                          <a:effectLst/>
                        </a:rPr>
                        <a:t>3</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Эртапишар.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91-100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1901-2200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90179176"/>
                  </a:ext>
                </a:extLst>
              </a:tr>
              <a:tr h="365797">
                <a:tc>
                  <a:txBody>
                    <a:bodyPr/>
                    <a:lstStyle/>
                    <a:p>
                      <a:pPr algn="just">
                        <a:lnSpc>
                          <a:spcPct val="115000"/>
                        </a:lnSpc>
                        <a:spcAft>
                          <a:spcPts val="0"/>
                        </a:spcAft>
                      </a:pPr>
                      <a:r>
                        <a:rPr lang="uz-Cyrl-UZ" sz="2400">
                          <a:effectLst/>
                        </a:rPr>
                        <a:t>4</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Ўртача эртапишар.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111-120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2201-2300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72543455"/>
                  </a:ext>
                </a:extLst>
              </a:tr>
              <a:tr h="365797">
                <a:tc>
                  <a:txBody>
                    <a:bodyPr/>
                    <a:lstStyle/>
                    <a:p>
                      <a:pPr algn="just">
                        <a:lnSpc>
                          <a:spcPct val="115000"/>
                        </a:lnSpc>
                        <a:spcAft>
                          <a:spcPts val="0"/>
                        </a:spcAft>
                      </a:pPr>
                      <a:r>
                        <a:rPr lang="uz-Cyrl-UZ" sz="2400">
                          <a:effectLst/>
                        </a:rPr>
                        <a:t>5</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Ўртапишар.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121-130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2301-2400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9008831"/>
                  </a:ext>
                </a:extLst>
              </a:tr>
              <a:tr h="365797">
                <a:tc>
                  <a:txBody>
                    <a:bodyPr/>
                    <a:lstStyle/>
                    <a:p>
                      <a:pPr algn="just">
                        <a:lnSpc>
                          <a:spcPct val="115000"/>
                        </a:lnSpc>
                        <a:spcAft>
                          <a:spcPts val="0"/>
                        </a:spcAft>
                      </a:pPr>
                      <a:r>
                        <a:rPr lang="uz-Cyrl-UZ" sz="2400">
                          <a:effectLst/>
                        </a:rPr>
                        <a:t>6</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Ўртача кечпишар.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131-150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2401-2600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18429495"/>
                  </a:ext>
                </a:extLst>
              </a:tr>
              <a:tr h="365797">
                <a:tc>
                  <a:txBody>
                    <a:bodyPr/>
                    <a:lstStyle/>
                    <a:p>
                      <a:pPr algn="just">
                        <a:lnSpc>
                          <a:spcPct val="115000"/>
                        </a:lnSpc>
                        <a:spcAft>
                          <a:spcPts val="0"/>
                        </a:spcAft>
                      </a:pPr>
                      <a:r>
                        <a:rPr lang="uz-Cyrl-UZ" sz="2400">
                          <a:effectLst/>
                        </a:rPr>
                        <a:t>7</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Кечпишар.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161-170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3001-3500</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5226530"/>
                  </a:ext>
                </a:extLst>
              </a:tr>
              <a:tr h="365797">
                <a:tc>
                  <a:txBody>
                    <a:bodyPr/>
                    <a:lstStyle/>
                    <a:p>
                      <a:pPr algn="just">
                        <a:lnSpc>
                          <a:spcPct val="115000"/>
                        </a:lnSpc>
                        <a:spcAft>
                          <a:spcPts val="0"/>
                        </a:spcAft>
                      </a:pPr>
                      <a:r>
                        <a:rPr lang="uz-Cyrl-UZ" sz="2400">
                          <a:effectLst/>
                        </a:rPr>
                        <a:t>8</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uz-Cyrl-UZ" sz="2400">
                          <a:effectLst/>
                        </a:rPr>
                        <a:t>Жуда кечпишар.</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a:effectLst/>
                        </a:rPr>
                        <a:t>170 кўп</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uz-Cyrl-UZ" sz="2400" dirty="0">
                          <a:effectLst/>
                        </a:rPr>
                        <a:t>3500 дан юқори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3479177"/>
                  </a:ext>
                </a:extLst>
              </a:tr>
            </a:tbl>
          </a:graphicData>
        </a:graphic>
      </p:graphicFrame>
    </p:spTree>
    <p:extLst>
      <p:ext uri="{BB962C8B-B14F-4D97-AF65-F5344CB8AC3E}">
        <p14:creationId xmlns:p14="http://schemas.microsoft.com/office/powerpoint/2010/main" val="1629155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00063" y="571500"/>
            <a:ext cx="8229600" cy="1066800"/>
          </a:xfrm>
        </p:spPr>
        <p:txBody>
          <a:bodyPr/>
          <a:lstStyle/>
          <a:p>
            <a:pPr algn="ctr" eaLnBrk="1" hangingPunct="1"/>
            <a:r>
              <a:rPr lang="uz-Cyrl-UZ" sz="3200" b="1" dirty="0"/>
              <a:t>Ўзбекистонда </a:t>
            </a:r>
            <a:r>
              <a:rPr lang="ru-RU" sz="3200" b="1" dirty="0" err="1"/>
              <a:t>экишга</a:t>
            </a:r>
            <a:r>
              <a:rPr lang="ru-RU" sz="3200" b="1" dirty="0"/>
              <a:t> </a:t>
            </a:r>
            <a:r>
              <a:rPr lang="ru-RU" sz="3200" b="1" dirty="0" err="1"/>
              <a:t>тавсия</a:t>
            </a:r>
            <a:r>
              <a:rPr lang="ru-RU" sz="3200" b="1" dirty="0"/>
              <a:t> </a:t>
            </a:r>
            <a:r>
              <a:rPr lang="ru-RU" sz="3200" b="1" dirty="0" err="1"/>
              <a:t>этилган</a:t>
            </a:r>
            <a:r>
              <a:rPr lang="ru-RU" sz="3200" b="1" dirty="0"/>
              <a:t> </a:t>
            </a:r>
            <a:r>
              <a:rPr lang="uz-Cyrl-UZ" sz="3200" b="1" dirty="0"/>
              <a:t>ва истиқболли соя навлари</a:t>
            </a:r>
            <a:endParaRPr lang="ru-RU" sz="2400" b="1" i="1" dirty="0" smtClean="0"/>
          </a:p>
        </p:txBody>
      </p:sp>
      <p:sp>
        <p:nvSpPr>
          <p:cNvPr id="25603" name="Rectangle 3"/>
          <p:cNvSpPr>
            <a:spLocks noGrp="1" noChangeArrowheads="1"/>
          </p:cNvSpPr>
          <p:nvPr>
            <p:ph idx="1"/>
          </p:nvPr>
        </p:nvSpPr>
        <p:spPr>
          <a:xfrm>
            <a:off x="500063" y="1285875"/>
            <a:ext cx="8229600" cy="4324350"/>
          </a:xfrm>
        </p:spPr>
        <p:txBody>
          <a:bodyPr/>
          <a:lstStyle/>
          <a:p>
            <a:r>
              <a:rPr lang="uz-Cyrl-UZ" sz="4400" u="sng" smtClean="0"/>
              <a:t>Олтинтож , </a:t>
            </a:r>
          </a:p>
          <a:p>
            <a:r>
              <a:rPr lang="uz-Cyrl-UZ" sz="4400" u="sng" smtClean="0"/>
              <a:t>Устоз ММ-60, </a:t>
            </a:r>
          </a:p>
          <a:p>
            <a:r>
              <a:rPr lang="uz-Cyrl-UZ" sz="4400" u="sng" smtClean="0"/>
              <a:t>Тўмарис МАН-60, </a:t>
            </a:r>
          </a:p>
          <a:p>
            <a:r>
              <a:rPr lang="uz-Cyrl-UZ" sz="4400" u="sng" smtClean="0"/>
              <a:t>Барака</a:t>
            </a:r>
            <a:endParaRPr lang="ru-RU" sz="4400" smtClean="0"/>
          </a:p>
          <a:p>
            <a:r>
              <a:rPr lang="uz-Cyrl-UZ" sz="4400" u="sng" smtClean="0"/>
              <a:t> Ўзбекистон-2:</a:t>
            </a:r>
          </a:p>
          <a:p>
            <a:r>
              <a:rPr lang="uz-Cyrl-UZ" sz="4400" u="sng" smtClean="0"/>
              <a:t>Орзу</a:t>
            </a:r>
            <a:endParaRPr lang="ru-RU" sz="440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p:cNvSpPr>
            <a:spLocks noGrp="1"/>
          </p:cNvSpPr>
          <p:nvPr>
            <p:ph type="title"/>
          </p:nvPr>
        </p:nvSpPr>
        <p:spPr/>
        <p:txBody>
          <a:bodyPr/>
          <a:lstStyle/>
          <a:p>
            <a:pPr eaLnBrk="1" hangingPunct="1"/>
            <a:endParaRPr lang="ru-RU" smtClean="0"/>
          </a:p>
        </p:txBody>
      </p:sp>
      <p:sp>
        <p:nvSpPr>
          <p:cNvPr id="26627" name="Содержимое 2"/>
          <p:cNvSpPr>
            <a:spLocks noGrp="1"/>
          </p:cNvSpPr>
          <p:nvPr>
            <p:ph idx="1"/>
          </p:nvPr>
        </p:nvSpPr>
        <p:spPr/>
        <p:txBody>
          <a:bodyPr/>
          <a:lstStyle/>
          <a:p>
            <a:pPr eaLnBrk="1" hangingPunct="1"/>
            <a:endParaRPr lang="ru-RU" smtClean="0"/>
          </a:p>
        </p:txBody>
      </p:sp>
      <p:pic>
        <p:nvPicPr>
          <p:cNvPr id="26628" name="Picture 2" descr="Без имени-1"/>
          <p:cNvPicPr>
            <a:picLocks noChangeAspect="1" noChangeArrowheads="1"/>
          </p:cNvPicPr>
          <p:nvPr/>
        </p:nvPicPr>
        <p:blipFill>
          <a:blip r:embed="rId2"/>
          <a:srcRect/>
          <a:stretch>
            <a:fillRect/>
          </a:stretch>
        </p:blipFill>
        <p:spPr bwMode="auto">
          <a:xfrm>
            <a:off x="428625" y="714375"/>
            <a:ext cx="8429625" cy="5786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Содержимое 2"/>
          <p:cNvSpPr>
            <a:spLocks noGrp="1"/>
          </p:cNvSpPr>
          <p:nvPr>
            <p:ph idx="4294967295"/>
          </p:nvPr>
        </p:nvSpPr>
        <p:spPr>
          <a:xfrm>
            <a:off x="500034" y="1285860"/>
            <a:ext cx="8229600" cy="4530725"/>
          </a:xfrm>
        </p:spPr>
        <p:style>
          <a:lnRef idx="1">
            <a:schemeClr val="accent2"/>
          </a:lnRef>
          <a:fillRef idx="3">
            <a:schemeClr val="accent2"/>
          </a:fillRef>
          <a:effectRef idx="2">
            <a:schemeClr val="accent2"/>
          </a:effectRef>
          <a:fontRef idx="minor">
            <a:schemeClr val="lt1"/>
          </a:fontRef>
        </p:style>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marL="273050" indent="-273050" algn="ctr" eaLnBrk="1" hangingPunct="1"/>
            <a:r>
              <a:rPr lang="en-US"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uz-Cyrl-UZ" sz="66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Эътиборингиз учун рахмат!</a:t>
            </a:r>
            <a:endParaRPr lang="ru-RU" sz="6100" b="1"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Tree>
  </p:cSld>
  <p:clrMapOvr>
    <a:masterClrMapping/>
  </p:clrMapOvr>
  <p:transition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be08dc8363e4406898315119bbd14b128b4ded"/>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8.xml.rels><?xml version="1.0" encoding="UTF-8" standalone="yes"?>
<Relationships xmlns="http://schemas.openxmlformats.org/package/2006/relationships"><Relationship Id="rId1" Type="http://schemas.openxmlformats.org/officeDocument/2006/relationships/image" Target="../media/image2.jpeg"/></Relationships>
</file>

<file path=ppt/theme/_rels/them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Профиль">
  <a:themeElements>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Профиль">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рофиль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Профиль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Профиль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Профиль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Профиль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Профиль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Профиль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Профиль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Профиль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Поток">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6.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8.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9.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1.xml><?xml version="1.0" encoding="utf-8"?>
<a:theme xmlns:a="http://schemas.openxmlformats.org/drawingml/2006/main" name="Капля">
  <a:themeElements>
    <a:clrScheme name="Капля">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Другая 7">
    <a:dk1>
      <a:srgbClr val="00B050"/>
    </a:dk1>
    <a:lt1>
      <a:srgbClr val="00B050"/>
    </a:lt1>
    <a:dk2>
      <a:srgbClr val="4F271C"/>
    </a:dk2>
    <a:lt2>
      <a:srgbClr val="FFFF00"/>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Urban</Template>
  <TotalTime>285</TotalTime>
  <Words>1703</Words>
  <Application>Microsoft Office PowerPoint</Application>
  <PresentationFormat>Экран (4:3)</PresentationFormat>
  <Paragraphs>265</Paragraphs>
  <Slides>32</Slides>
  <Notes>11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11</vt:i4>
      </vt:variant>
      <vt:variant>
        <vt:lpstr>Заголовки слайдов</vt:lpstr>
      </vt:variant>
      <vt:variant>
        <vt:i4>32</vt:i4>
      </vt:variant>
    </vt:vector>
  </HeadingPairs>
  <TitlesOfParts>
    <vt:vector size="57" baseType="lpstr">
      <vt:lpstr>Arial</vt:lpstr>
      <vt:lpstr>Calibri</vt:lpstr>
      <vt:lpstr>Century Schoolbook</vt:lpstr>
      <vt:lpstr>Constantia</vt:lpstr>
      <vt:lpstr>Franklin Gothic Book</vt:lpstr>
      <vt:lpstr>Franklin Gothic Medium</vt:lpstr>
      <vt:lpstr>Georgia</vt:lpstr>
      <vt:lpstr>Symbol</vt:lpstr>
      <vt:lpstr>Times New Roman</vt:lpstr>
      <vt:lpstr>Trebuchet MS</vt:lpstr>
      <vt:lpstr>Tw Cen MT</vt:lpstr>
      <vt:lpstr>Verdana</vt:lpstr>
      <vt:lpstr>Wingdings</vt:lpstr>
      <vt:lpstr>Wingdings 2</vt:lpstr>
      <vt:lpstr>Городская</vt:lpstr>
      <vt:lpstr>Профиль</vt:lpstr>
      <vt:lpstr>Поток</vt:lpstr>
      <vt:lpstr>Изящная</vt:lpstr>
      <vt:lpstr>Аспект</vt:lpstr>
      <vt:lpstr>Трек</vt:lpstr>
      <vt:lpstr>Эркер</vt:lpstr>
      <vt:lpstr>1_Поток</vt:lpstr>
      <vt:lpstr>Balloons</vt:lpstr>
      <vt:lpstr>1_Трек</vt:lpstr>
      <vt:lpstr>Капля</vt:lpstr>
      <vt:lpstr>10-мавзу: Соянинг умумий тавсифи ва биологияси</vt:lpstr>
      <vt:lpstr>Режа: </vt:lpstr>
      <vt:lpstr>Аҳамияти. </vt:lpstr>
      <vt:lpstr>Ҳар хил озиқ-овқат махсулотларида ва соя донидаги энг зарур аминокислоталар миқдори, фоиз ҳисобида</vt:lpstr>
      <vt:lpstr>Презентация PowerPoint</vt:lpstr>
      <vt:lpstr>Соя дуккаги ва ишлатилиши</vt:lpstr>
      <vt:lpstr>Презентация PowerPoint</vt:lpstr>
      <vt:lpstr>Презентация PowerPoint</vt:lpstr>
      <vt:lpstr>Презентация PowerPoint</vt:lpstr>
      <vt:lpstr>Презентация PowerPoint</vt:lpstr>
      <vt:lpstr>Соянинг экин майдони, ҳосилдорлиги ва ялпи ҳосили</vt:lpstr>
      <vt:lpstr>Соя ўсимлигини тузилиши</vt:lpstr>
      <vt:lpstr>Соя ўсимлигини тузилиши. </vt:lpstr>
      <vt:lpstr>Ўсимликнинг пояси</vt:lpstr>
      <vt:lpstr>Ўсимлик барги</vt:lpstr>
      <vt:lpstr>Ўсимликнинг гули</vt:lpstr>
      <vt:lpstr>Ўсимликнинг дуккаги</vt:lpstr>
      <vt:lpstr>Ўсимликнинг уруғи</vt:lpstr>
      <vt:lpstr>Сояни ўсиш-ривожланиши босқичлари </vt:lpstr>
      <vt:lpstr>Ўсимликнинг шохланиши</vt:lpstr>
      <vt:lpstr>Ўсимликнинг шоналаш ва гуллаш босқичи</vt:lpstr>
      <vt:lpstr>Ўсимликнинг дуккаклаши</vt:lpstr>
      <vt:lpstr>Ўсимликнинг тўла пишиш босқичи</vt:lpstr>
      <vt:lpstr>Ёруғликка муносабати</vt:lpstr>
      <vt:lpstr>Иссиқликка муносабати</vt:lpstr>
      <vt:lpstr>Сувга муносабати</vt:lpstr>
      <vt:lpstr>Тупроқдаги қулай ўзлашадиган намлик миқдорини соя уруғининг униш тезлигига таъсири</vt:lpstr>
      <vt:lpstr>Тупроққа талаби</vt:lpstr>
      <vt:lpstr>Соя навларини амал даврига кўра гурухланиши</vt:lpstr>
      <vt:lpstr>Ўзбекистонда экишга тавсия этилган ва истиқболли соя навлари</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Соя аҳамияти,  биологияси ва  етиштириш технологияси</dc:title>
  <dc:creator>UserXP</dc:creator>
  <cp:lastModifiedBy>Feruza opa</cp:lastModifiedBy>
  <cp:revision>52</cp:revision>
  <dcterms:created xsi:type="dcterms:W3CDTF">2011-05-03T08:18:07Z</dcterms:created>
  <dcterms:modified xsi:type="dcterms:W3CDTF">2018-11-23T01:54:42Z</dcterms:modified>
</cp:coreProperties>
</file>