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slideLayouts/slideLayout54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783" r:id="rId2"/>
    <p:sldMasterId id="2147483795" r:id="rId3"/>
    <p:sldMasterId id="2147483807" r:id="rId4"/>
    <p:sldMasterId id="2147483819" r:id="rId5"/>
  </p:sldMasterIdLst>
  <p:sldIdLst>
    <p:sldId id="328" r:id="rId6"/>
    <p:sldId id="256" r:id="rId7"/>
    <p:sldId id="331" r:id="rId8"/>
    <p:sldId id="332" r:id="rId9"/>
    <p:sldId id="333" r:id="rId10"/>
    <p:sldId id="334" r:id="rId11"/>
    <p:sldId id="346" r:id="rId12"/>
    <p:sldId id="347" r:id="rId13"/>
    <p:sldId id="352" r:id="rId14"/>
    <p:sldId id="349" r:id="rId15"/>
    <p:sldId id="348" r:id="rId16"/>
    <p:sldId id="353" r:id="rId17"/>
    <p:sldId id="351" r:id="rId18"/>
    <p:sldId id="350" r:id="rId19"/>
    <p:sldId id="266" r:id="rId20"/>
  </p:sldIdLst>
  <p:sldSz cx="9144000" cy="6858000" type="screen4x3"/>
  <p:notesSz cx="6858000" cy="9144000"/>
  <p:custDataLst>
    <p:tags r:id="rId21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  <p:clrMru>
    <a:srgbClr val="0000FF"/>
    <a:srgbClr val="006600"/>
    <a:srgbClr val="7A0000"/>
    <a:srgbClr val="9933FF"/>
    <a:srgbClr val="00808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>
      <p:cViewPr varScale="1">
        <p:scale>
          <a:sx n="70" d="100"/>
          <a:sy n="70" d="100"/>
        </p:scale>
        <p:origin x="-13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tags" Target="tags/tag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446D5B-F40C-47A7-AA82-4959E8CB408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FE8B254-F748-4EA9-840F-C629F20050FA}">
      <dgm:prSet phldrT="[Текст]"/>
      <dgm:spPr/>
      <dgm:t>
        <a:bodyPr/>
        <a:lstStyle/>
        <a:p>
          <a:r>
            <a:rPr lang="uz-Cyrl-UZ" b="1" i="1" dirty="0" smtClean="0">
              <a:latin typeface="Times New Roman" pitchFamily="18" charset="0"/>
              <a:cs typeface="Times New Roman" pitchFamily="18" charset="0"/>
            </a:rPr>
            <a:t>Ерни экишга тайёрлаш.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6B549C7-1BC8-48FF-A4CE-37107E184CE2}" type="par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BAE326-4E44-44C4-9F2D-DFDB91BE1E74}" type="sib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2B9663-67DD-4BF0-8671-ACD17F5C18E1}">
      <dgm:prSet phldrT="[Текст]"/>
      <dgm:spPr/>
      <dgm:t>
        <a:bodyPr/>
        <a:lstStyle/>
        <a:p>
          <a:r>
            <a:rPr lang="ru-RU" dirty="0" err="1" smtClean="0"/>
            <a:t>Илдизмевалар</a:t>
          </a:r>
          <a:r>
            <a:rPr lang="ru-RU" dirty="0" smtClean="0"/>
            <a:t> </a:t>
          </a:r>
          <a:r>
            <a:rPr lang="ru-RU" dirty="0" err="1" smtClean="0"/>
            <a:t>чириндига</a:t>
          </a:r>
          <a:r>
            <a:rPr lang="ru-RU" dirty="0" smtClean="0"/>
            <a:t> бой </a:t>
          </a:r>
          <a:r>
            <a:rPr lang="ru-RU" dirty="0" err="1" smtClean="0"/>
            <a:t>ўтлоқ тупроқли ҳамда ўғитланган қумоқ ёки</a:t>
          </a:r>
          <a:r>
            <a:rPr lang="ru-RU" dirty="0" smtClean="0"/>
            <a:t> </a:t>
          </a:r>
          <a:r>
            <a:rPr lang="ru-RU" dirty="0" err="1" smtClean="0"/>
            <a:t>енгил</a:t>
          </a:r>
          <a:r>
            <a:rPr lang="ru-RU" dirty="0" smtClean="0"/>
            <a:t> </a:t>
          </a:r>
          <a:r>
            <a:rPr lang="ru-RU" dirty="0" err="1" smtClean="0"/>
            <a:t>соз</a:t>
          </a:r>
          <a:r>
            <a:rPr lang="ru-RU" dirty="0" smtClean="0"/>
            <a:t> </a:t>
          </a:r>
          <a:r>
            <a:rPr lang="ru-RU" dirty="0" err="1" smtClean="0"/>
            <a:t>бўз</a:t>
          </a:r>
          <a:r>
            <a:rPr lang="ru-RU" dirty="0" smtClean="0"/>
            <a:t> </a:t>
          </a:r>
          <a:r>
            <a:rPr lang="ru-RU" dirty="0" err="1" smtClean="0"/>
            <a:t>тупроқли ерларда</a:t>
          </a:r>
          <a:r>
            <a:rPr lang="ru-RU" dirty="0" smtClean="0"/>
            <a:t> </a:t>
          </a:r>
          <a:r>
            <a:rPr lang="ru-RU" dirty="0" err="1" smtClean="0"/>
            <a:t>яхши</a:t>
          </a:r>
          <a:r>
            <a:rPr lang="ru-RU" dirty="0" smtClean="0"/>
            <a:t> </a:t>
          </a:r>
          <a:r>
            <a:rPr lang="ru-RU" dirty="0" err="1" smtClean="0"/>
            <a:t>ўсади</a:t>
          </a:r>
          <a:r>
            <a:rPr lang="ru-RU" dirty="0" smtClean="0"/>
            <a:t>. Улар </a:t>
          </a:r>
          <a:r>
            <a:rPr lang="ru-RU" dirty="0" err="1" smtClean="0"/>
            <a:t>учун</a:t>
          </a:r>
          <a:r>
            <a:rPr lang="ru-RU" dirty="0" smtClean="0"/>
            <a:t> </a:t>
          </a:r>
          <a:r>
            <a:rPr lang="ru-RU" dirty="0" err="1" smtClean="0"/>
            <a:t>дон-дуккаклилар</a:t>
          </a:r>
          <a:r>
            <a:rPr lang="ru-RU" dirty="0" smtClean="0"/>
            <a:t>, </a:t>
          </a:r>
          <a:r>
            <a:rPr lang="ru-RU" dirty="0" err="1" smtClean="0"/>
            <a:t>кузги</a:t>
          </a:r>
          <a:r>
            <a:rPr lang="ru-RU" dirty="0" smtClean="0"/>
            <a:t> дон </a:t>
          </a:r>
          <a:r>
            <a:rPr lang="ru-RU" dirty="0" err="1" smtClean="0"/>
            <a:t>экинлари</a:t>
          </a:r>
          <a:r>
            <a:rPr lang="ru-RU" dirty="0" smtClean="0"/>
            <a:t>, </a:t>
          </a:r>
          <a:r>
            <a:rPr lang="ru-RU" dirty="0" err="1" smtClean="0"/>
            <a:t>қатор оралари</a:t>
          </a:r>
          <a:r>
            <a:rPr lang="ru-RU" dirty="0" smtClean="0"/>
            <a:t> </a:t>
          </a:r>
          <a:r>
            <a:rPr lang="ru-RU" dirty="0" err="1" smtClean="0"/>
            <a:t>ишланадиган</a:t>
          </a:r>
          <a:r>
            <a:rPr lang="ru-RU" dirty="0" smtClean="0"/>
            <a:t> </a:t>
          </a:r>
          <a:r>
            <a:rPr lang="ru-RU" dirty="0" err="1" smtClean="0"/>
            <a:t>сабзавотлар</a:t>
          </a:r>
          <a:r>
            <a:rPr lang="ru-RU" dirty="0" smtClean="0"/>
            <a:t> </a:t>
          </a:r>
          <a:r>
            <a:rPr lang="ru-RU" dirty="0" err="1" smtClean="0"/>
            <a:t>яхши</a:t>
          </a:r>
          <a:r>
            <a:rPr lang="ru-RU" dirty="0" smtClean="0"/>
            <a:t> </a:t>
          </a:r>
          <a:r>
            <a:rPr lang="ru-RU" dirty="0" err="1" smtClean="0"/>
            <a:t>ўтмишдошлар</a:t>
          </a:r>
          <a:r>
            <a:rPr lang="ru-RU" dirty="0" smtClean="0"/>
            <a:t> </a:t>
          </a:r>
          <a:r>
            <a:rPr lang="ru-RU" dirty="0" err="1" smtClean="0"/>
            <a:t>ҳисобланади</a:t>
          </a:r>
          <a:r>
            <a:rPr lang="ru-RU" dirty="0" smtClean="0"/>
            <a:t>. </a:t>
          </a:r>
          <a:r>
            <a:rPr lang="ru-RU" dirty="0" err="1" smtClean="0"/>
            <a:t>Илдизмевалар</a:t>
          </a:r>
          <a:r>
            <a:rPr lang="ru-RU" dirty="0" smtClean="0"/>
            <a:t> </a:t>
          </a:r>
          <a:r>
            <a:rPr lang="ru-RU" dirty="0" err="1" smtClean="0"/>
            <a:t>ёшлик</a:t>
          </a:r>
          <a:r>
            <a:rPr lang="ru-RU" dirty="0" smtClean="0"/>
            <a:t> </a:t>
          </a:r>
          <a:r>
            <a:rPr lang="ru-RU" dirty="0" err="1" smtClean="0"/>
            <a:t>даврида</a:t>
          </a:r>
          <a:r>
            <a:rPr lang="ru-RU" dirty="0" smtClean="0"/>
            <a:t> </a:t>
          </a:r>
          <a:r>
            <a:rPr lang="ru-RU" dirty="0" err="1" smtClean="0"/>
            <a:t>жуда</a:t>
          </a:r>
          <a:r>
            <a:rPr lang="ru-RU" dirty="0" smtClean="0"/>
            <a:t> </a:t>
          </a:r>
          <a:r>
            <a:rPr lang="ru-RU" dirty="0" err="1" smtClean="0"/>
            <a:t>секин</a:t>
          </a:r>
          <a:r>
            <a:rPr lang="ru-RU" dirty="0" smtClean="0"/>
            <a:t> </a:t>
          </a:r>
          <a:r>
            <a:rPr lang="ru-RU" dirty="0" err="1" smtClean="0"/>
            <a:t>ўсади</a:t>
          </a:r>
          <a:r>
            <a:rPr lang="ru-RU" dirty="0" smtClean="0"/>
            <a:t>, </a:t>
          </a:r>
          <a:r>
            <a:rPr lang="ru-RU" dirty="0" err="1" smtClean="0"/>
            <a:t>шунинг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улар </a:t>
          </a:r>
          <a:r>
            <a:rPr lang="ru-RU" dirty="0" err="1" smtClean="0"/>
            <a:t>экиладиган</a:t>
          </a:r>
          <a:r>
            <a:rPr lang="ru-RU" dirty="0" smtClean="0"/>
            <a:t> </a:t>
          </a:r>
          <a:r>
            <a:rPr lang="ru-RU" dirty="0" err="1" smtClean="0"/>
            <a:t>майдонлар</a:t>
          </a:r>
          <a:r>
            <a:rPr lang="ru-RU" dirty="0" smtClean="0"/>
            <a:t> </a:t>
          </a:r>
          <a:r>
            <a:rPr lang="ru-RU" dirty="0" err="1" smtClean="0"/>
            <a:t>бегона</a:t>
          </a:r>
          <a:r>
            <a:rPr lang="ru-RU" dirty="0" smtClean="0"/>
            <a:t> </a:t>
          </a:r>
          <a:r>
            <a:rPr lang="ru-RU" dirty="0" err="1" smtClean="0"/>
            <a:t>ўтлардан</a:t>
          </a:r>
          <a:r>
            <a:rPr lang="ru-RU" dirty="0" smtClean="0"/>
            <a:t> </a:t>
          </a:r>
          <a:r>
            <a:rPr lang="ru-RU" dirty="0" err="1" smtClean="0"/>
            <a:t>тоза</a:t>
          </a:r>
          <a:r>
            <a:rPr lang="ru-RU" dirty="0" smtClean="0"/>
            <a:t> </a:t>
          </a:r>
          <a:r>
            <a:rPr lang="ru-RU" dirty="0" err="1" smtClean="0"/>
            <a:t>бўлиши</a:t>
          </a:r>
          <a:r>
            <a:rPr lang="ru-RU" dirty="0" smtClean="0"/>
            <a:t> </a:t>
          </a:r>
          <a:r>
            <a:rPr lang="ru-RU" dirty="0" err="1" smtClean="0"/>
            <a:t>керак</a:t>
          </a:r>
          <a:r>
            <a:rPr lang="ru-RU" dirty="0" smtClean="0"/>
            <a:t>. </a:t>
          </a:r>
          <a:r>
            <a:rPr lang="ru-RU" dirty="0" err="1" smtClean="0"/>
            <a:t>Шунинг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</a:t>
          </a:r>
          <a:r>
            <a:rPr lang="ru-RU" dirty="0" err="1" smtClean="0"/>
            <a:t>илдизмевалардан</a:t>
          </a:r>
          <a:r>
            <a:rPr lang="ru-RU" dirty="0" smtClean="0"/>
            <a:t>, </a:t>
          </a:r>
          <a:r>
            <a:rPr lang="ru-RU" dirty="0" err="1" smtClean="0"/>
            <a:t>полиз</a:t>
          </a:r>
          <a:r>
            <a:rPr lang="ru-RU" dirty="0" smtClean="0"/>
            <a:t> </a:t>
          </a:r>
          <a:r>
            <a:rPr lang="ru-RU" dirty="0" err="1" smtClean="0"/>
            <a:t>экинларидан</a:t>
          </a:r>
          <a:r>
            <a:rPr lang="ru-RU" dirty="0" smtClean="0"/>
            <a:t>, </a:t>
          </a:r>
          <a:r>
            <a:rPr lang="ru-RU" dirty="0" err="1" smtClean="0"/>
            <a:t>пиёздан</a:t>
          </a:r>
          <a:r>
            <a:rPr lang="ru-RU" dirty="0" smtClean="0"/>
            <a:t>, </a:t>
          </a:r>
          <a:r>
            <a:rPr lang="ru-RU" dirty="0" err="1" smtClean="0"/>
            <a:t>ҳайдалган бедапоядан</a:t>
          </a:r>
          <a:r>
            <a:rPr lang="ru-RU" dirty="0" smtClean="0"/>
            <a:t> </a:t>
          </a:r>
          <a:r>
            <a:rPr lang="ru-RU" dirty="0" err="1" smtClean="0"/>
            <a:t>кейин</a:t>
          </a:r>
          <a:r>
            <a:rPr lang="ru-RU" dirty="0" smtClean="0"/>
            <a:t> </a:t>
          </a:r>
          <a:r>
            <a:rPr lang="ru-RU" dirty="0" err="1" smtClean="0"/>
            <a:t>жойлаштирилмайди</a:t>
          </a:r>
          <a:r>
            <a:rPr lang="ru-RU" dirty="0" smtClean="0"/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9F2038A-5794-4FD8-9FCA-B0B41BC0726A}" type="par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6C8C0B-A681-4A35-9588-018B55752684}" type="sib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240949-51E6-49B1-BC58-DA8E36260ED3}" type="pres">
      <dgm:prSet presAssocID="{8C446D5B-F40C-47A7-AA82-4959E8CB40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4A0A28-AC71-410E-9A09-98494374006B}" type="pres">
      <dgm:prSet presAssocID="{FFE8B254-F748-4EA9-840F-C629F20050F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2073A-0B37-4EE7-9FB6-C679253A425E}" type="pres">
      <dgm:prSet presAssocID="{FFE8B254-F748-4EA9-840F-C629F20050F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C9B74E-E213-490E-964D-DA0F75F9BC22}" srcId="{FFE8B254-F748-4EA9-840F-C629F20050FA}" destId="{312B9663-67DD-4BF0-8671-ACD17F5C18E1}" srcOrd="0" destOrd="0" parTransId="{D9F2038A-5794-4FD8-9FCA-B0B41BC0726A}" sibTransId="{056C8C0B-A681-4A35-9588-018B55752684}"/>
    <dgm:cxn modelId="{EA421FC0-753E-46C8-8149-A9F06D02804C}" srcId="{8C446D5B-F40C-47A7-AA82-4959E8CB408D}" destId="{FFE8B254-F748-4EA9-840F-C629F20050FA}" srcOrd="0" destOrd="0" parTransId="{36B549C7-1BC8-48FF-A4CE-37107E184CE2}" sibTransId="{C1BAE326-4E44-44C4-9F2D-DFDB91BE1E74}"/>
    <dgm:cxn modelId="{9143C045-CB0A-4728-894C-3227E3989AE5}" type="presOf" srcId="{312B9663-67DD-4BF0-8671-ACD17F5C18E1}" destId="{3102073A-0B37-4EE7-9FB6-C679253A425E}" srcOrd="0" destOrd="0" presId="urn:microsoft.com/office/officeart/2005/8/layout/vList2"/>
    <dgm:cxn modelId="{CB56284F-D39B-4686-B1F4-FD837991A8AA}" type="presOf" srcId="{FFE8B254-F748-4EA9-840F-C629F20050FA}" destId="{494A0A28-AC71-410E-9A09-98494374006B}" srcOrd="0" destOrd="0" presId="urn:microsoft.com/office/officeart/2005/8/layout/vList2"/>
    <dgm:cxn modelId="{C0D53268-78B2-4F10-8BE9-1568DA139044}" type="presOf" srcId="{8C446D5B-F40C-47A7-AA82-4959E8CB408D}" destId="{E9240949-51E6-49B1-BC58-DA8E36260ED3}" srcOrd="0" destOrd="0" presId="urn:microsoft.com/office/officeart/2005/8/layout/vList2"/>
    <dgm:cxn modelId="{B670AC27-F67E-461F-AB14-41FCFB55AA97}" type="presParOf" srcId="{E9240949-51E6-49B1-BC58-DA8E36260ED3}" destId="{494A0A28-AC71-410E-9A09-98494374006B}" srcOrd="0" destOrd="0" presId="urn:microsoft.com/office/officeart/2005/8/layout/vList2"/>
    <dgm:cxn modelId="{79716810-F565-4E13-8885-C0D59FD3E31C}" type="presParOf" srcId="{E9240949-51E6-49B1-BC58-DA8E36260ED3}" destId="{3102073A-0B37-4EE7-9FB6-C679253A425E}" srcOrd="1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446D5B-F40C-47A7-AA82-4959E8CB408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FE8B254-F748-4EA9-840F-C629F20050FA}">
      <dgm:prSet phldrT="[Текст]"/>
      <dgm:spPr/>
      <dgm:t>
        <a:bodyPr/>
        <a:lstStyle/>
        <a:p>
          <a:r>
            <a:rPr lang="ru-RU" b="1" dirty="0" err="1" smtClean="0"/>
            <a:t>Тупроққа ишлов</a:t>
          </a:r>
          <a:r>
            <a:rPr lang="ru-RU" b="1" dirty="0" smtClean="0"/>
            <a:t> </a:t>
          </a:r>
          <a:r>
            <a:rPr lang="ru-RU" b="1" dirty="0" err="1" smtClean="0"/>
            <a:t>бериш</a:t>
          </a:r>
          <a:r>
            <a:rPr lang="ru-RU" b="1" dirty="0" smtClean="0"/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6B549C7-1BC8-48FF-A4CE-37107E184CE2}" type="par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BAE326-4E44-44C4-9F2D-DFDB91BE1E74}" type="sib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2B9663-67DD-4BF0-8671-ACD17F5C18E1}">
      <dgm:prSet phldrT="[Текст]"/>
      <dgm:spPr/>
      <dgm:t>
        <a:bodyPr/>
        <a:lstStyle/>
        <a:p>
          <a:pPr algn="just"/>
          <a:r>
            <a:rPr lang="ru-RU" dirty="0" err="1" smtClean="0"/>
            <a:t>Илдизмевалар</a:t>
          </a:r>
          <a:r>
            <a:rPr lang="ru-RU" dirty="0" smtClean="0"/>
            <a:t> </a:t>
          </a:r>
          <a:r>
            <a:rPr lang="ru-RU" dirty="0" err="1" smtClean="0"/>
            <a:t>экиш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</a:t>
          </a:r>
          <a:r>
            <a:rPr lang="ru-RU" dirty="0" err="1" smtClean="0"/>
            <a:t>тупроқ сифатли</a:t>
          </a:r>
          <a:r>
            <a:rPr lang="ru-RU" dirty="0" smtClean="0"/>
            <a:t> </a:t>
          </a:r>
          <a:r>
            <a:rPr lang="ru-RU" dirty="0" err="1" smtClean="0"/>
            <a:t>қилиб, камида</a:t>
          </a:r>
          <a:r>
            <a:rPr lang="ru-RU" dirty="0" smtClean="0"/>
            <a:t> 28-30 см </a:t>
          </a:r>
          <a:r>
            <a:rPr lang="ru-RU" dirty="0" err="1" smtClean="0"/>
            <a:t>чуқурликда ҳайдалиши</a:t>
          </a:r>
          <a:r>
            <a:rPr lang="ru-RU" dirty="0" smtClean="0"/>
            <a:t>, бунда </a:t>
          </a:r>
          <a:r>
            <a:rPr lang="ru-RU" dirty="0" err="1" smtClean="0"/>
            <a:t>тупроқ юзасидаги</a:t>
          </a:r>
          <a:r>
            <a:rPr lang="ru-RU" dirty="0" smtClean="0"/>
            <a:t> </a:t>
          </a:r>
          <a:r>
            <a:rPr lang="ru-RU" dirty="0" err="1" smtClean="0"/>
            <a:t>барча</a:t>
          </a:r>
          <a:r>
            <a:rPr lang="ru-RU" dirty="0" smtClean="0"/>
            <a:t> </a:t>
          </a:r>
          <a:r>
            <a:rPr lang="ru-RU" dirty="0" err="1" smtClean="0"/>
            <a:t>ўсимлик</a:t>
          </a:r>
          <a:r>
            <a:rPr lang="ru-RU" dirty="0" smtClean="0"/>
            <a:t> </a:t>
          </a:r>
          <a:r>
            <a:rPr lang="ru-RU" dirty="0" err="1" smtClean="0"/>
            <a:t>қолдиқлари тўла</a:t>
          </a:r>
          <a:r>
            <a:rPr lang="ru-RU" dirty="0" smtClean="0"/>
            <a:t> </a:t>
          </a:r>
          <a:r>
            <a:rPr lang="ru-RU" dirty="0" err="1" smtClean="0"/>
            <a:t>кўмилишига</a:t>
          </a:r>
          <a:r>
            <a:rPr lang="ru-RU" dirty="0" smtClean="0"/>
            <a:t> </a:t>
          </a:r>
          <a:r>
            <a:rPr lang="ru-RU" dirty="0" err="1" smtClean="0"/>
            <a:t>эришиш</a:t>
          </a:r>
          <a:r>
            <a:rPr lang="ru-RU" dirty="0" smtClean="0"/>
            <a:t> </a:t>
          </a:r>
          <a:r>
            <a:rPr lang="ru-RU" dirty="0" err="1" smtClean="0"/>
            <a:t>жуда</a:t>
          </a:r>
          <a:r>
            <a:rPr lang="ru-RU" dirty="0" smtClean="0"/>
            <a:t> </a:t>
          </a:r>
          <a:r>
            <a:rPr lang="ru-RU" dirty="0" err="1" smtClean="0"/>
            <a:t>муҳимдир</a:t>
          </a:r>
          <a:r>
            <a:rPr lang="ru-RU" dirty="0" smtClean="0"/>
            <a:t>. </a:t>
          </a:r>
          <a:r>
            <a:rPr lang="ru-RU" dirty="0" err="1" smtClean="0"/>
            <a:t>Шундай</a:t>
          </a:r>
          <a:r>
            <a:rPr lang="ru-RU" dirty="0" smtClean="0"/>
            <a:t> </a:t>
          </a:r>
          <a:r>
            <a:rPr lang="ru-RU" dirty="0" err="1" smtClean="0"/>
            <a:t>қилинганда, бегона</a:t>
          </a:r>
          <a:r>
            <a:rPr lang="ru-RU" dirty="0" smtClean="0"/>
            <a:t> </a:t>
          </a:r>
          <a:r>
            <a:rPr lang="ru-RU" dirty="0" err="1" smtClean="0"/>
            <a:t>ўтлар</a:t>
          </a:r>
          <a:r>
            <a:rPr lang="ru-RU" dirty="0" smtClean="0"/>
            <a:t> </a:t>
          </a:r>
          <a:r>
            <a:rPr lang="ru-RU" dirty="0" err="1" smtClean="0"/>
            <a:t>анча</a:t>
          </a:r>
          <a:r>
            <a:rPr lang="ru-RU" dirty="0" smtClean="0"/>
            <a:t> </a:t>
          </a:r>
          <a:r>
            <a:rPr lang="ru-RU" dirty="0" err="1" smtClean="0"/>
            <a:t>камайишига</a:t>
          </a:r>
          <a:r>
            <a:rPr lang="ru-RU" dirty="0" smtClean="0"/>
            <a:t> </a:t>
          </a:r>
          <a:r>
            <a:rPr lang="ru-RU" dirty="0" err="1" smtClean="0"/>
            <a:t>эришилади</a:t>
          </a:r>
          <a:r>
            <a:rPr lang="ru-RU" dirty="0" smtClean="0"/>
            <a:t>. </a:t>
          </a:r>
          <a:r>
            <a:rPr lang="ru-RU" dirty="0" err="1" smtClean="0"/>
            <a:t>Экиш</a:t>
          </a:r>
          <a:r>
            <a:rPr lang="ru-RU" dirty="0" smtClean="0"/>
            <a:t> </a:t>
          </a:r>
          <a:r>
            <a:rPr lang="ru-RU" dirty="0" err="1" smtClean="0"/>
            <a:t>олдидан</a:t>
          </a:r>
          <a:r>
            <a:rPr lang="ru-RU" dirty="0" smtClean="0"/>
            <a:t> </a:t>
          </a:r>
          <a:r>
            <a:rPr lang="ru-RU" dirty="0" err="1" smtClean="0"/>
            <a:t>тупроқ юзаси</a:t>
          </a:r>
          <a:r>
            <a:rPr lang="ru-RU" dirty="0" smtClean="0"/>
            <a:t> </a:t>
          </a:r>
          <a:r>
            <a:rPr lang="ru-RU" dirty="0" err="1" smtClean="0"/>
            <a:t>яхшилаб</a:t>
          </a:r>
          <a:r>
            <a:rPr lang="ru-RU" dirty="0" smtClean="0"/>
            <a:t> </a:t>
          </a:r>
          <a:r>
            <a:rPr lang="ru-RU" dirty="0" err="1" smtClean="0"/>
            <a:t>текисланади</a:t>
          </a:r>
          <a:r>
            <a:rPr lang="ru-RU" dirty="0" smtClean="0"/>
            <a:t>, </a:t>
          </a:r>
          <a:r>
            <a:rPr lang="ru-RU" dirty="0" err="1" smtClean="0"/>
            <a:t>юмшатилади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нам </a:t>
          </a:r>
          <a:r>
            <a:rPr lang="ru-RU" dirty="0" err="1" smtClean="0"/>
            <a:t>сақлаш чора-тадбирлари</a:t>
          </a:r>
          <a:r>
            <a:rPr lang="ru-RU" dirty="0" smtClean="0"/>
            <a:t> </a:t>
          </a:r>
          <a:r>
            <a:rPr lang="ru-RU" dirty="0" err="1" smtClean="0"/>
            <a:t>ўтказилади</a:t>
          </a:r>
          <a:r>
            <a:rPr lang="ru-RU" dirty="0" smtClean="0"/>
            <a:t>. </a:t>
          </a:r>
          <a:r>
            <a:rPr lang="ru-RU" dirty="0" err="1" smtClean="0"/>
            <a:t>Диаметри</a:t>
          </a:r>
          <a:r>
            <a:rPr lang="ru-RU" dirty="0" smtClean="0"/>
            <a:t> 3 </a:t>
          </a:r>
          <a:r>
            <a:rPr lang="ru-RU" dirty="0" err="1" smtClean="0"/>
            <a:t>сантиметрдан</a:t>
          </a:r>
          <a:r>
            <a:rPr lang="ru-RU" dirty="0" smtClean="0"/>
            <a:t> </a:t>
          </a:r>
          <a:r>
            <a:rPr lang="ru-RU" dirty="0" err="1" smtClean="0"/>
            <a:t>катта</a:t>
          </a:r>
          <a:r>
            <a:rPr lang="ru-RU" dirty="0" smtClean="0"/>
            <a:t> </a:t>
          </a:r>
          <a:r>
            <a:rPr lang="ru-RU" dirty="0" err="1" smtClean="0"/>
            <a:t>кесаклар</a:t>
          </a:r>
          <a:r>
            <a:rPr lang="ru-RU" dirty="0" smtClean="0"/>
            <a:t> </a:t>
          </a:r>
          <a:r>
            <a:rPr lang="ru-RU" dirty="0" err="1" smtClean="0"/>
            <a:t>бўлиши</a:t>
          </a:r>
          <a:r>
            <a:rPr lang="ru-RU" dirty="0" smtClean="0"/>
            <a:t> </a:t>
          </a:r>
          <a:r>
            <a:rPr lang="ru-RU" dirty="0" err="1" smtClean="0"/>
            <a:t>экишни</a:t>
          </a:r>
          <a:r>
            <a:rPr lang="ru-RU" dirty="0" smtClean="0"/>
            <a:t> </a:t>
          </a:r>
          <a:r>
            <a:rPr lang="ru-RU" dirty="0" err="1" smtClean="0"/>
            <a:t>сифатли</a:t>
          </a:r>
          <a:r>
            <a:rPr lang="ru-RU" dirty="0" smtClean="0"/>
            <a:t> </a:t>
          </a:r>
          <a:r>
            <a:rPr lang="ru-RU" dirty="0" err="1" smtClean="0"/>
            <a:t>ўтказишга</a:t>
          </a:r>
          <a:r>
            <a:rPr lang="ru-RU" dirty="0" smtClean="0"/>
            <a:t> </a:t>
          </a:r>
          <a:r>
            <a:rPr lang="ru-RU" dirty="0" err="1" smtClean="0"/>
            <a:t>халақит беради</a:t>
          </a:r>
          <a:r>
            <a:rPr lang="ru-RU" dirty="0" smtClean="0"/>
            <a:t>. </a:t>
          </a:r>
          <a:r>
            <a:rPr lang="ru-RU" dirty="0" err="1" smtClean="0"/>
            <a:t>Айниқса, сабзи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</a:t>
          </a:r>
          <a:r>
            <a:rPr lang="ru-RU" dirty="0" err="1" smtClean="0"/>
            <a:t>тупроқни сифатли</a:t>
          </a:r>
          <a:r>
            <a:rPr lang="ru-RU" dirty="0" smtClean="0"/>
            <a:t> </a:t>
          </a:r>
          <a:r>
            <a:rPr lang="ru-RU" dirty="0" err="1" smtClean="0"/>
            <a:t>тайёрлашга</a:t>
          </a:r>
          <a:r>
            <a:rPr lang="ru-RU" dirty="0" smtClean="0"/>
            <a:t> </a:t>
          </a:r>
          <a:r>
            <a:rPr lang="ru-RU" dirty="0" err="1" smtClean="0"/>
            <a:t>аҳамият бериш</a:t>
          </a:r>
          <a:r>
            <a:rPr lang="ru-RU" dirty="0" smtClean="0"/>
            <a:t> </a:t>
          </a:r>
          <a:r>
            <a:rPr lang="ru-RU" dirty="0" err="1" smtClean="0"/>
            <a:t>керак</a:t>
          </a:r>
          <a:r>
            <a:rPr lang="ru-RU" dirty="0" smtClean="0"/>
            <a:t>, </a:t>
          </a:r>
          <a:r>
            <a:rPr lang="ru-RU" dirty="0" err="1" smtClean="0"/>
            <a:t>чунки</a:t>
          </a:r>
          <a:r>
            <a:rPr lang="ru-RU" dirty="0" smtClean="0"/>
            <a:t> уни </a:t>
          </a:r>
          <a:r>
            <a:rPr lang="ru-RU" dirty="0" err="1" smtClean="0"/>
            <a:t>уруғлари майда</a:t>
          </a:r>
          <a:r>
            <a:rPr lang="ru-RU" dirty="0" smtClean="0"/>
            <a:t> </a:t>
          </a:r>
          <a:r>
            <a:rPr lang="ru-RU" dirty="0" err="1" smtClean="0"/>
            <a:t>бўлади</a:t>
          </a:r>
          <a:r>
            <a:rPr lang="ru-RU" dirty="0" smtClean="0"/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9F2038A-5794-4FD8-9FCA-B0B41BC0726A}" type="par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6C8C0B-A681-4A35-9588-018B55752684}" type="sib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240949-51E6-49B1-BC58-DA8E36260ED3}" type="pres">
      <dgm:prSet presAssocID="{8C446D5B-F40C-47A7-AA82-4959E8CB40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4A0A28-AC71-410E-9A09-98494374006B}" type="pres">
      <dgm:prSet presAssocID="{FFE8B254-F748-4EA9-840F-C629F20050F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2073A-0B37-4EE7-9FB6-C679253A425E}" type="pres">
      <dgm:prSet presAssocID="{FFE8B254-F748-4EA9-840F-C629F20050F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618AD4-57B2-4953-B20A-DF67E9743603}" type="presOf" srcId="{312B9663-67DD-4BF0-8671-ACD17F5C18E1}" destId="{3102073A-0B37-4EE7-9FB6-C679253A425E}" srcOrd="0" destOrd="0" presId="urn:microsoft.com/office/officeart/2005/8/layout/vList2"/>
    <dgm:cxn modelId="{F5C9B74E-E213-490E-964D-DA0F75F9BC22}" srcId="{FFE8B254-F748-4EA9-840F-C629F20050FA}" destId="{312B9663-67DD-4BF0-8671-ACD17F5C18E1}" srcOrd="0" destOrd="0" parTransId="{D9F2038A-5794-4FD8-9FCA-B0B41BC0726A}" sibTransId="{056C8C0B-A681-4A35-9588-018B55752684}"/>
    <dgm:cxn modelId="{9A776E41-F620-4961-BBE4-1C0C5C3EDECD}" type="presOf" srcId="{8C446D5B-F40C-47A7-AA82-4959E8CB408D}" destId="{E9240949-51E6-49B1-BC58-DA8E36260ED3}" srcOrd="0" destOrd="0" presId="urn:microsoft.com/office/officeart/2005/8/layout/vList2"/>
    <dgm:cxn modelId="{8F51219F-E8BE-451C-820B-5AD9ECD245D0}" type="presOf" srcId="{FFE8B254-F748-4EA9-840F-C629F20050FA}" destId="{494A0A28-AC71-410E-9A09-98494374006B}" srcOrd="0" destOrd="0" presId="urn:microsoft.com/office/officeart/2005/8/layout/vList2"/>
    <dgm:cxn modelId="{EA421FC0-753E-46C8-8149-A9F06D02804C}" srcId="{8C446D5B-F40C-47A7-AA82-4959E8CB408D}" destId="{FFE8B254-F748-4EA9-840F-C629F20050FA}" srcOrd="0" destOrd="0" parTransId="{36B549C7-1BC8-48FF-A4CE-37107E184CE2}" sibTransId="{C1BAE326-4E44-44C4-9F2D-DFDB91BE1E74}"/>
    <dgm:cxn modelId="{1451CAED-3CEE-4101-99D8-F3FFB112F80A}" type="presParOf" srcId="{E9240949-51E6-49B1-BC58-DA8E36260ED3}" destId="{494A0A28-AC71-410E-9A09-98494374006B}" srcOrd="0" destOrd="0" presId="urn:microsoft.com/office/officeart/2005/8/layout/vList2"/>
    <dgm:cxn modelId="{386A5F98-208C-40FE-B0F5-B9751AB1EA0F}" type="presParOf" srcId="{E9240949-51E6-49B1-BC58-DA8E36260ED3}" destId="{3102073A-0B37-4EE7-9FB6-C679253A425E}" srcOrd="1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446D5B-F40C-47A7-AA82-4959E8CB408D}" type="doc">
      <dgm:prSet loTypeId="urn:microsoft.com/office/officeart/2005/8/layout/vList2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FE8B254-F748-4EA9-840F-C629F20050FA}">
      <dgm:prSet phldrT="[Текст]"/>
      <dgm:spPr>
        <a:solidFill>
          <a:srgbClr val="006600"/>
        </a:solidFill>
      </dgm:spPr>
      <dgm:t>
        <a:bodyPr/>
        <a:lstStyle/>
        <a:p>
          <a:pPr algn="ctr"/>
          <a:r>
            <a:rPr lang="uz-Cyrl-UZ" b="1" i="1" dirty="0" smtClean="0"/>
            <a:t>Экиш.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6B549C7-1BC8-48FF-A4CE-37107E184CE2}" type="par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BAE326-4E44-44C4-9F2D-DFDB91BE1E74}" type="sib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2B9663-67DD-4BF0-8671-ACD17F5C18E1}">
      <dgm:prSet phldrT="[Текст]"/>
      <dgm:spPr/>
      <dgm:t>
        <a:bodyPr/>
        <a:lstStyle/>
        <a:p>
          <a:pPr algn="just"/>
          <a:r>
            <a:rPr lang="ru-RU" dirty="0" err="1" smtClean="0"/>
            <a:t>Экиш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</a:t>
          </a:r>
          <a:r>
            <a:rPr lang="ru-RU" dirty="0" err="1" smtClean="0"/>
            <a:t>хашаки</a:t>
          </a:r>
          <a:r>
            <a:rPr lang="ru-RU" dirty="0" smtClean="0"/>
            <a:t> </a:t>
          </a:r>
          <a:r>
            <a:rPr lang="ru-RU" dirty="0" err="1" smtClean="0"/>
            <a:t>лавлаги</a:t>
          </a:r>
          <a:r>
            <a:rPr lang="ru-RU" dirty="0" smtClean="0"/>
            <a:t> </a:t>
          </a:r>
          <a:r>
            <a:rPr lang="ru-RU" dirty="0" err="1" smtClean="0"/>
            <a:t>уруғлари икки</a:t>
          </a:r>
          <a:r>
            <a:rPr lang="ru-RU" dirty="0" smtClean="0"/>
            <a:t> </a:t>
          </a:r>
          <a:r>
            <a:rPr lang="ru-RU" dirty="0" err="1" smtClean="0"/>
            <a:t>фракцияга</a:t>
          </a:r>
          <a:r>
            <a:rPr lang="ru-RU" dirty="0" smtClean="0"/>
            <a:t> </a:t>
          </a:r>
          <a:r>
            <a:rPr lang="ru-RU" dirty="0" err="1" smtClean="0"/>
            <a:t>ажратиб</a:t>
          </a:r>
          <a:r>
            <a:rPr lang="ru-RU" dirty="0" smtClean="0"/>
            <a:t> </a:t>
          </a:r>
          <a:r>
            <a:rPr lang="ru-RU" dirty="0" err="1" smtClean="0"/>
            <a:t>сараланади</a:t>
          </a:r>
          <a:r>
            <a:rPr lang="ru-RU" dirty="0" smtClean="0"/>
            <a:t> 3,5-4,5 </a:t>
          </a:r>
          <a:r>
            <a:rPr lang="ru-RU" dirty="0" err="1" smtClean="0"/>
            <a:t>ва</a:t>
          </a:r>
          <a:r>
            <a:rPr lang="ru-RU" dirty="0" smtClean="0"/>
            <a:t> 4,5-5,5 мм. </a:t>
          </a:r>
          <a:r>
            <a:rPr lang="ru-RU" dirty="0" err="1" smtClean="0"/>
            <a:t>Бундай</a:t>
          </a:r>
          <a:r>
            <a:rPr lang="ru-RU" dirty="0" smtClean="0"/>
            <a:t> </a:t>
          </a:r>
          <a:r>
            <a:rPr lang="ru-RU" dirty="0" err="1" smtClean="0"/>
            <a:t>уруғлар уяларга</a:t>
          </a:r>
          <a:r>
            <a:rPr lang="ru-RU" dirty="0" smtClean="0"/>
            <a:t> </a:t>
          </a:r>
          <a:r>
            <a:rPr lang="ru-RU" dirty="0" err="1" smtClean="0"/>
            <a:t>аниқ миқдорда экиш</a:t>
          </a:r>
          <a:r>
            <a:rPr lang="ru-RU" dirty="0" smtClean="0"/>
            <a:t> </a:t>
          </a:r>
          <a:r>
            <a:rPr lang="ru-RU" dirty="0" err="1" smtClean="0"/>
            <a:t>имконини</a:t>
          </a:r>
          <a:r>
            <a:rPr lang="ru-RU" dirty="0" smtClean="0"/>
            <a:t> </a:t>
          </a:r>
          <a:r>
            <a:rPr lang="ru-RU" dirty="0" err="1" smtClean="0"/>
            <a:t>беради</a:t>
          </a:r>
          <a:r>
            <a:rPr lang="ru-RU" dirty="0" smtClean="0"/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9F2038A-5794-4FD8-9FCA-B0B41BC0726A}" type="par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6C8C0B-A681-4A35-9588-018B55752684}" type="sib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7CF417-029A-46B4-8184-0FD54A54C3D4}">
      <dgm:prSet/>
      <dgm:spPr/>
      <dgm:t>
        <a:bodyPr/>
        <a:lstStyle/>
        <a:p>
          <a:pPr algn="just"/>
          <a:r>
            <a:rPr lang="ru-RU" smtClean="0"/>
            <a:t>Экилаётган уруғларнинг унувчанлиги 65 фоиздан кам бўлмаслиги, касаллик ва зараркунандаларга қарши дориланган бўлиши керак.</a:t>
          </a:r>
          <a:endParaRPr lang="ru-RU"/>
        </a:p>
      </dgm:t>
    </dgm:pt>
    <dgm:pt modelId="{8833A89D-6183-40E5-85EA-27FCB8079E1D}" type="parTrans" cxnId="{23A5DBF0-3043-4BD9-A68C-8B0BF47B5D6E}">
      <dgm:prSet/>
      <dgm:spPr/>
      <dgm:t>
        <a:bodyPr/>
        <a:lstStyle/>
        <a:p>
          <a:endParaRPr lang="ru-RU"/>
        </a:p>
      </dgm:t>
    </dgm:pt>
    <dgm:pt modelId="{16ABC434-6502-4DBB-AD45-5F0016EEF66C}" type="sibTrans" cxnId="{23A5DBF0-3043-4BD9-A68C-8B0BF47B5D6E}">
      <dgm:prSet/>
      <dgm:spPr/>
      <dgm:t>
        <a:bodyPr/>
        <a:lstStyle/>
        <a:p>
          <a:endParaRPr lang="ru-RU"/>
        </a:p>
      </dgm:t>
    </dgm:pt>
    <dgm:pt modelId="{4EADFC11-328D-4027-8854-90DC931A5613}">
      <dgm:prSet/>
      <dgm:spPr/>
      <dgm:t>
        <a:bodyPr/>
        <a:lstStyle/>
        <a:p>
          <a:pPr algn="just"/>
          <a:r>
            <a:rPr lang="ru-RU" dirty="0" err="1" smtClean="0"/>
            <a:t>Хашаки</a:t>
          </a:r>
          <a:r>
            <a:rPr lang="ru-RU" dirty="0" smtClean="0"/>
            <a:t> </a:t>
          </a:r>
          <a:r>
            <a:rPr lang="ru-RU" dirty="0" err="1" smtClean="0"/>
            <a:t>лавлаги</a:t>
          </a:r>
          <a:r>
            <a:rPr lang="ru-RU" dirty="0" smtClean="0"/>
            <a:t> </a:t>
          </a:r>
          <a:r>
            <a:rPr lang="ru-RU" dirty="0" err="1" smtClean="0"/>
            <a:t>тупроқнинг </a:t>
          </a:r>
          <a:r>
            <a:rPr lang="ru-RU" dirty="0" smtClean="0"/>
            <a:t>5-7 см </a:t>
          </a:r>
          <a:r>
            <a:rPr lang="ru-RU" dirty="0" err="1" smtClean="0"/>
            <a:t>қатлами </a:t>
          </a:r>
          <a:r>
            <a:rPr lang="ru-RU" dirty="0" smtClean="0"/>
            <a:t>6-8</a:t>
          </a:r>
          <a:r>
            <a:rPr lang="ru-RU" dirty="0" smtClean="0">
              <a:sym typeface="Symbol"/>
            </a:rPr>
            <a:t></a:t>
          </a:r>
          <a:r>
            <a:rPr lang="ru-RU" dirty="0" smtClean="0"/>
            <a:t>С </a:t>
          </a:r>
          <a:r>
            <a:rPr lang="ru-RU" dirty="0" err="1" smtClean="0"/>
            <a:t>исиган</a:t>
          </a:r>
          <a:r>
            <a:rPr lang="ru-RU" dirty="0" smtClean="0"/>
            <a:t> </a:t>
          </a:r>
          <a:r>
            <a:rPr lang="ru-RU" dirty="0" err="1" smtClean="0"/>
            <a:t>вақтда</a:t>
          </a:r>
          <a:r>
            <a:rPr lang="ru-RU" dirty="0" smtClean="0"/>
            <a:t>, </a:t>
          </a:r>
          <a:r>
            <a:rPr lang="ru-RU" dirty="0" err="1" smtClean="0"/>
            <a:t>яъни</a:t>
          </a:r>
          <a:r>
            <a:rPr lang="ru-RU" dirty="0" smtClean="0"/>
            <a:t> </a:t>
          </a:r>
          <a:r>
            <a:rPr lang="ru-RU" dirty="0" err="1" smtClean="0"/>
            <a:t>баҳорги </a:t>
          </a:r>
          <a:r>
            <a:rPr lang="ru-RU" dirty="0" smtClean="0"/>
            <a:t>дон </a:t>
          </a:r>
          <a:r>
            <a:rPr lang="ru-RU" dirty="0" err="1" smtClean="0"/>
            <a:t>экинлари</a:t>
          </a:r>
          <a:r>
            <a:rPr lang="ru-RU" dirty="0" smtClean="0"/>
            <a:t> </a:t>
          </a:r>
          <a:r>
            <a:rPr lang="ru-RU" dirty="0" err="1" smtClean="0"/>
            <a:t>экиладиган</a:t>
          </a:r>
          <a:r>
            <a:rPr lang="ru-RU" dirty="0" smtClean="0"/>
            <a:t> </a:t>
          </a:r>
          <a:r>
            <a:rPr lang="ru-RU" dirty="0" err="1" smtClean="0"/>
            <a:t>муддатларда</a:t>
          </a:r>
          <a:r>
            <a:rPr lang="ru-RU" dirty="0" smtClean="0"/>
            <a:t> </a:t>
          </a:r>
          <a:r>
            <a:rPr lang="ru-RU" dirty="0" err="1" smtClean="0"/>
            <a:t>экилади</a:t>
          </a:r>
          <a:r>
            <a:rPr lang="ru-RU" dirty="0" smtClean="0"/>
            <a:t>.</a:t>
          </a:r>
          <a:endParaRPr lang="ru-RU" dirty="0"/>
        </a:p>
      </dgm:t>
    </dgm:pt>
    <dgm:pt modelId="{FD59B09E-A9CA-4830-94E3-9DE9665444DA}" type="parTrans" cxnId="{B06D26F5-2A97-4704-B2F5-D9F340EC75DA}">
      <dgm:prSet/>
      <dgm:spPr/>
      <dgm:t>
        <a:bodyPr/>
        <a:lstStyle/>
        <a:p>
          <a:endParaRPr lang="ru-RU"/>
        </a:p>
      </dgm:t>
    </dgm:pt>
    <dgm:pt modelId="{24C3C51C-AC9C-42A1-A7FF-D277575DD8C7}" type="sibTrans" cxnId="{B06D26F5-2A97-4704-B2F5-D9F340EC75DA}">
      <dgm:prSet/>
      <dgm:spPr/>
      <dgm:t>
        <a:bodyPr/>
        <a:lstStyle/>
        <a:p>
          <a:endParaRPr lang="ru-RU"/>
        </a:p>
      </dgm:t>
    </dgm:pt>
    <dgm:pt modelId="{29F94CD1-24F1-4D8B-BFF3-506BF04723BB}">
      <dgm:prSet/>
      <dgm:spPr/>
      <dgm:t>
        <a:bodyPr/>
        <a:lstStyle/>
        <a:p>
          <a:pPr algn="just"/>
          <a:r>
            <a:rPr lang="ru-RU" dirty="0" err="1" smtClean="0"/>
            <a:t>Ўзбекистонда</a:t>
          </a:r>
          <a:r>
            <a:rPr lang="ru-RU" dirty="0" smtClean="0"/>
            <a:t> </a:t>
          </a:r>
          <a:r>
            <a:rPr lang="ru-RU" dirty="0" err="1" smtClean="0"/>
            <a:t>хашаки</a:t>
          </a:r>
          <a:r>
            <a:rPr lang="ru-RU" dirty="0" smtClean="0"/>
            <a:t> </a:t>
          </a:r>
          <a:r>
            <a:rPr lang="ru-RU" dirty="0" err="1" smtClean="0"/>
            <a:t>лавлагининг</a:t>
          </a:r>
          <a:r>
            <a:rPr lang="ru-RU" dirty="0" smtClean="0"/>
            <a:t> </a:t>
          </a:r>
          <a:r>
            <a:rPr lang="ru-RU" dirty="0" err="1" smtClean="0"/>
            <a:t>қатор оралари</a:t>
          </a:r>
          <a:r>
            <a:rPr lang="ru-RU" dirty="0" smtClean="0"/>
            <a:t> 60 </a:t>
          </a:r>
          <a:r>
            <a:rPr lang="ru-RU" dirty="0" err="1" smtClean="0"/>
            <a:t>ёки</a:t>
          </a:r>
          <a:r>
            <a:rPr lang="ru-RU" dirty="0" smtClean="0"/>
            <a:t> 70 см. </a:t>
          </a:r>
          <a:r>
            <a:rPr lang="ru-RU" dirty="0" err="1" smtClean="0"/>
            <a:t>қилиб экилади</a:t>
          </a:r>
          <a:r>
            <a:rPr lang="ru-RU" dirty="0" smtClean="0"/>
            <a:t>. </a:t>
          </a:r>
          <a:r>
            <a:rPr lang="ru-RU" dirty="0" err="1" smtClean="0"/>
            <a:t>Сараланган</a:t>
          </a:r>
          <a:r>
            <a:rPr lang="ru-RU" dirty="0" smtClean="0"/>
            <a:t> </a:t>
          </a:r>
          <a:r>
            <a:rPr lang="ru-RU" dirty="0" err="1" smtClean="0"/>
            <a:t>уруғлар аниқ миқдорда экувчи</a:t>
          </a:r>
          <a:r>
            <a:rPr lang="ru-RU" dirty="0" smtClean="0"/>
            <a:t> </a:t>
          </a:r>
          <a:r>
            <a:rPr lang="ru-RU" dirty="0" err="1" smtClean="0"/>
            <a:t>сеялкаларда</a:t>
          </a:r>
          <a:r>
            <a:rPr lang="ru-RU" dirty="0" smtClean="0"/>
            <a:t> </a:t>
          </a:r>
          <a:r>
            <a:rPr lang="ru-RU" dirty="0" err="1" smtClean="0"/>
            <a:t>экилганда</a:t>
          </a:r>
          <a:r>
            <a:rPr lang="ru-RU" dirty="0" smtClean="0"/>
            <a:t> </a:t>
          </a:r>
          <a:r>
            <a:rPr lang="ru-RU" dirty="0" err="1" smtClean="0"/>
            <a:t>гектарига</a:t>
          </a:r>
          <a:r>
            <a:rPr lang="ru-RU" dirty="0" smtClean="0"/>
            <a:t> 8-10 кг, </a:t>
          </a:r>
          <a:r>
            <a:rPr lang="ru-RU" dirty="0" err="1" smtClean="0"/>
            <a:t>бошқа сеялкаларда</a:t>
          </a:r>
          <a:r>
            <a:rPr lang="ru-RU" dirty="0" smtClean="0"/>
            <a:t> </a:t>
          </a:r>
          <a:r>
            <a:rPr lang="ru-RU" dirty="0" err="1" smtClean="0"/>
            <a:t>экилганда</a:t>
          </a:r>
          <a:r>
            <a:rPr lang="ru-RU" dirty="0" smtClean="0"/>
            <a:t> 15-18 кг </a:t>
          </a:r>
          <a:r>
            <a:rPr lang="ru-RU" dirty="0" err="1" smtClean="0"/>
            <a:t>уруғ сарфланади</a:t>
          </a:r>
          <a:r>
            <a:rPr lang="ru-RU" dirty="0" smtClean="0"/>
            <a:t>.</a:t>
          </a:r>
          <a:endParaRPr lang="ru-RU" dirty="0"/>
        </a:p>
      </dgm:t>
    </dgm:pt>
    <dgm:pt modelId="{D5D250DC-1B6A-4ED4-AFBE-9E5561CB19D0}" type="parTrans" cxnId="{239C0802-EB8B-493E-AE2F-3E861792EADB}">
      <dgm:prSet/>
      <dgm:spPr/>
      <dgm:t>
        <a:bodyPr/>
        <a:lstStyle/>
        <a:p>
          <a:endParaRPr lang="ru-RU"/>
        </a:p>
      </dgm:t>
    </dgm:pt>
    <dgm:pt modelId="{DCC8D527-0F94-47E9-8846-EDD9D0E19DAF}" type="sibTrans" cxnId="{239C0802-EB8B-493E-AE2F-3E861792EADB}">
      <dgm:prSet/>
      <dgm:spPr/>
      <dgm:t>
        <a:bodyPr/>
        <a:lstStyle/>
        <a:p>
          <a:endParaRPr lang="ru-RU"/>
        </a:p>
      </dgm:t>
    </dgm:pt>
    <dgm:pt modelId="{E9240949-51E6-49B1-BC58-DA8E36260ED3}" type="pres">
      <dgm:prSet presAssocID="{8C446D5B-F40C-47A7-AA82-4959E8CB40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4A0A28-AC71-410E-9A09-98494374006B}" type="pres">
      <dgm:prSet presAssocID="{FFE8B254-F748-4EA9-840F-C629F20050FA}" presName="parentText" presStyleLbl="node1" presStyleIdx="0" presStyleCnt="1" custLinFactNeighborY="-23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2073A-0B37-4EE7-9FB6-C679253A425E}" type="pres">
      <dgm:prSet presAssocID="{FFE8B254-F748-4EA9-840F-C629F20050F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881FF7-3CAC-410F-82F5-26AEF07F8591}" type="presOf" srcId="{29F94CD1-24F1-4D8B-BFF3-506BF04723BB}" destId="{3102073A-0B37-4EE7-9FB6-C679253A425E}" srcOrd="0" destOrd="3" presId="urn:microsoft.com/office/officeart/2005/8/layout/vList2"/>
    <dgm:cxn modelId="{5830483B-5945-46BE-9CFA-EFCE9615A187}" type="presOf" srcId="{FFE8B254-F748-4EA9-840F-C629F20050FA}" destId="{494A0A28-AC71-410E-9A09-98494374006B}" srcOrd="0" destOrd="0" presId="urn:microsoft.com/office/officeart/2005/8/layout/vList2"/>
    <dgm:cxn modelId="{0D37F64E-D2FA-466B-9673-87711AB47FFA}" type="presOf" srcId="{312B9663-67DD-4BF0-8671-ACD17F5C18E1}" destId="{3102073A-0B37-4EE7-9FB6-C679253A425E}" srcOrd="0" destOrd="0" presId="urn:microsoft.com/office/officeart/2005/8/layout/vList2"/>
    <dgm:cxn modelId="{239C0802-EB8B-493E-AE2F-3E861792EADB}" srcId="{FFE8B254-F748-4EA9-840F-C629F20050FA}" destId="{29F94CD1-24F1-4D8B-BFF3-506BF04723BB}" srcOrd="3" destOrd="0" parTransId="{D5D250DC-1B6A-4ED4-AFBE-9E5561CB19D0}" sibTransId="{DCC8D527-0F94-47E9-8846-EDD9D0E19DAF}"/>
    <dgm:cxn modelId="{9F36D179-8BDE-4CBB-9183-DDE8466B7D97}" type="presOf" srcId="{4EADFC11-328D-4027-8854-90DC931A5613}" destId="{3102073A-0B37-4EE7-9FB6-C679253A425E}" srcOrd="0" destOrd="2" presId="urn:microsoft.com/office/officeart/2005/8/layout/vList2"/>
    <dgm:cxn modelId="{B3C64978-8B13-4488-A4F0-76182C0194F9}" type="presOf" srcId="{8C446D5B-F40C-47A7-AA82-4959E8CB408D}" destId="{E9240949-51E6-49B1-BC58-DA8E36260ED3}" srcOrd="0" destOrd="0" presId="urn:microsoft.com/office/officeart/2005/8/layout/vList2"/>
    <dgm:cxn modelId="{F5C9B74E-E213-490E-964D-DA0F75F9BC22}" srcId="{FFE8B254-F748-4EA9-840F-C629F20050FA}" destId="{312B9663-67DD-4BF0-8671-ACD17F5C18E1}" srcOrd="0" destOrd="0" parTransId="{D9F2038A-5794-4FD8-9FCA-B0B41BC0726A}" sibTransId="{056C8C0B-A681-4A35-9588-018B55752684}"/>
    <dgm:cxn modelId="{6B978637-11A2-4458-A06C-5950B8D2F1B5}" type="presOf" srcId="{B87CF417-029A-46B4-8184-0FD54A54C3D4}" destId="{3102073A-0B37-4EE7-9FB6-C679253A425E}" srcOrd="0" destOrd="1" presId="urn:microsoft.com/office/officeart/2005/8/layout/vList2"/>
    <dgm:cxn modelId="{23A5DBF0-3043-4BD9-A68C-8B0BF47B5D6E}" srcId="{FFE8B254-F748-4EA9-840F-C629F20050FA}" destId="{B87CF417-029A-46B4-8184-0FD54A54C3D4}" srcOrd="1" destOrd="0" parTransId="{8833A89D-6183-40E5-85EA-27FCB8079E1D}" sibTransId="{16ABC434-6502-4DBB-AD45-5F0016EEF66C}"/>
    <dgm:cxn modelId="{B06D26F5-2A97-4704-B2F5-D9F340EC75DA}" srcId="{FFE8B254-F748-4EA9-840F-C629F20050FA}" destId="{4EADFC11-328D-4027-8854-90DC931A5613}" srcOrd="2" destOrd="0" parTransId="{FD59B09E-A9CA-4830-94E3-9DE9665444DA}" sibTransId="{24C3C51C-AC9C-42A1-A7FF-D277575DD8C7}"/>
    <dgm:cxn modelId="{EA421FC0-753E-46C8-8149-A9F06D02804C}" srcId="{8C446D5B-F40C-47A7-AA82-4959E8CB408D}" destId="{FFE8B254-F748-4EA9-840F-C629F20050FA}" srcOrd="0" destOrd="0" parTransId="{36B549C7-1BC8-48FF-A4CE-37107E184CE2}" sibTransId="{C1BAE326-4E44-44C4-9F2D-DFDB91BE1E74}"/>
    <dgm:cxn modelId="{DF1940B9-2712-4112-9ADC-5EEAFD8BE5F3}" type="presParOf" srcId="{E9240949-51E6-49B1-BC58-DA8E36260ED3}" destId="{494A0A28-AC71-410E-9A09-98494374006B}" srcOrd="0" destOrd="0" presId="urn:microsoft.com/office/officeart/2005/8/layout/vList2"/>
    <dgm:cxn modelId="{6C624662-8B98-4716-808F-DEF5B07B7B4A}" type="presParOf" srcId="{E9240949-51E6-49B1-BC58-DA8E36260ED3}" destId="{3102073A-0B37-4EE7-9FB6-C679253A425E}" srcOrd="1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C446D5B-F40C-47A7-AA82-4959E8CB408D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FE8B254-F748-4EA9-840F-C629F20050FA}">
      <dgm:prSet phldrT="[Текст]"/>
      <dgm:spPr/>
      <dgm:t>
        <a:bodyPr/>
        <a:lstStyle/>
        <a:p>
          <a:pPr algn="ctr"/>
          <a:r>
            <a:rPr lang="uz-Cyrl-UZ" b="1" i="1" dirty="0" smtClean="0">
              <a:solidFill>
                <a:srgbClr val="0000FF"/>
              </a:solidFill>
            </a:rPr>
            <a:t>Парваришлаш</a:t>
          </a:r>
          <a:endParaRPr lang="ru-RU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36B549C7-1BC8-48FF-A4CE-37107E184CE2}" type="par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BAE326-4E44-44C4-9F2D-DFDB91BE1E74}" type="sibTrans" cxnId="{EA421FC0-753E-46C8-8149-A9F06D0280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2B9663-67DD-4BF0-8671-ACD17F5C18E1}">
      <dgm:prSet phldrT="[Текст]"/>
      <dgm:spPr/>
      <dgm:t>
        <a:bodyPr/>
        <a:lstStyle/>
        <a:p>
          <a:pPr algn="just"/>
          <a:r>
            <a:rPr lang="ru-RU" dirty="0" err="1" smtClean="0"/>
            <a:t>Илдизмевалар</a:t>
          </a:r>
          <a:r>
            <a:rPr lang="ru-RU" dirty="0" smtClean="0"/>
            <a:t> </a:t>
          </a:r>
          <a:r>
            <a:rPr lang="ru-RU" dirty="0" err="1" smtClean="0"/>
            <a:t>уруғлари униб</a:t>
          </a:r>
          <a:r>
            <a:rPr lang="ru-RU" dirty="0" smtClean="0"/>
            <a:t> </a:t>
          </a:r>
          <a:r>
            <a:rPr lang="ru-RU" dirty="0" err="1" smtClean="0"/>
            <a:t>чиқишида тупроқда қатқалоқ пайдо</a:t>
          </a:r>
          <a:r>
            <a:rPr lang="ru-RU" dirty="0" smtClean="0"/>
            <a:t> </a:t>
          </a:r>
          <a:r>
            <a:rPr lang="ru-RU" dirty="0" err="1" smtClean="0"/>
            <a:t>бўлиши</a:t>
          </a:r>
          <a:r>
            <a:rPr lang="ru-RU" dirty="0" smtClean="0"/>
            <a:t> </a:t>
          </a:r>
          <a:r>
            <a:rPr lang="ru-RU" dirty="0" err="1" smtClean="0"/>
            <a:t>катта</a:t>
          </a:r>
          <a:r>
            <a:rPr lang="ru-RU" dirty="0" smtClean="0"/>
            <a:t> </a:t>
          </a:r>
          <a:r>
            <a:rPr lang="ru-RU" dirty="0" err="1" smtClean="0"/>
            <a:t>зарар</a:t>
          </a:r>
          <a:r>
            <a:rPr lang="ru-RU" dirty="0" smtClean="0"/>
            <a:t> </a:t>
          </a:r>
          <a:r>
            <a:rPr lang="ru-RU" dirty="0" err="1" smtClean="0"/>
            <a:t>етказади</a:t>
          </a:r>
          <a:r>
            <a:rPr lang="ru-RU" dirty="0" smtClean="0"/>
            <a:t>. </a:t>
          </a:r>
          <a:r>
            <a:rPr lang="ru-RU" dirty="0" err="1" smtClean="0"/>
            <a:t>Экилган</a:t>
          </a:r>
          <a:r>
            <a:rPr lang="ru-RU" dirty="0" smtClean="0"/>
            <a:t> </a:t>
          </a:r>
          <a:r>
            <a:rPr lang="ru-RU" dirty="0" err="1" smtClean="0"/>
            <a:t>уруғлар униб</a:t>
          </a:r>
          <a:r>
            <a:rPr lang="ru-RU" dirty="0" smtClean="0"/>
            <a:t> </a:t>
          </a:r>
          <a:r>
            <a:rPr lang="ru-RU" dirty="0" err="1" smtClean="0"/>
            <a:t>чиққунга қадар қатқалоқ пайдо</a:t>
          </a:r>
          <a:r>
            <a:rPr lang="ru-RU" dirty="0" smtClean="0"/>
            <a:t> </a:t>
          </a:r>
          <a:r>
            <a:rPr lang="ru-RU" dirty="0" err="1" smtClean="0"/>
            <a:t>бўлса</a:t>
          </a:r>
          <a:r>
            <a:rPr lang="ru-RU" dirty="0" smtClean="0"/>
            <a:t>, </a:t>
          </a:r>
          <a:r>
            <a:rPr lang="ru-RU" dirty="0" err="1" smtClean="0"/>
            <a:t>енгил</a:t>
          </a:r>
          <a:r>
            <a:rPr lang="ru-RU" dirty="0" smtClean="0"/>
            <a:t> </a:t>
          </a:r>
          <a:r>
            <a:rPr lang="ru-RU" dirty="0" err="1" smtClean="0"/>
            <a:t>бороналар</a:t>
          </a:r>
          <a:r>
            <a:rPr lang="ru-RU" dirty="0" smtClean="0"/>
            <a:t> </a:t>
          </a:r>
          <a:r>
            <a:rPr lang="ru-RU" dirty="0" err="1" smtClean="0"/>
            <a:t>ёрдамида</a:t>
          </a:r>
          <a:r>
            <a:rPr lang="ru-RU" dirty="0" smtClean="0"/>
            <a:t> </a:t>
          </a:r>
          <a:r>
            <a:rPr lang="ru-RU" dirty="0" err="1" smtClean="0"/>
            <a:t>юмшатилади</a:t>
          </a:r>
          <a:r>
            <a:rPr lang="ru-RU" dirty="0" smtClean="0"/>
            <a:t>, бунда трактор </a:t>
          </a:r>
          <a:r>
            <a:rPr lang="ru-RU" dirty="0" err="1" smtClean="0"/>
            <a:t>қаторлар йўналишига</a:t>
          </a:r>
          <a:r>
            <a:rPr lang="ru-RU" dirty="0" smtClean="0"/>
            <a:t> </a:t>
          </a:r>
          <a:r>
            <a:rPr lang="ru-RU" dirty="0" err="1" smtClean="0"/>
            <a:t>нисбатан</a:t>
          </a:r>
          <a:r>
            <a:rPr lang="ru-RU" dirty="0" smtClean="0"/>
            <a:t> </a:t>
          </a:r>
          <a:r>
            <a:rPr lang="ru-RU" dirty="0" err="1" smtClean="0"/>
            <a:t>кўндаланг</a:t>
          </a:r>
          <a:r>
            <a:rPr lang="ru-RU" dirty="0" smtClean="0"/>
            <a:t> </a:t>
          </a:r>
          <a:r>
            <a:rPr lang="ru-RU" dirty="0" err="1" smtClean="0"/>
            <a:t>юргизилади</a:t>
          </a:r>
          <a:r>
            <a:rPr lang="ru-RU" dirty="0" smtClean="0"/>
            <a:t>. </a:t>
          </a:r>
          <a:r>
            <a:rPr lang="ru-RU" dirty="0" err="1" smtClean="0"/>
            <a:t>Бироқ бороналаш</a:t>
          </a:r>
          <a:r>
            <a:rPr lang="ru-RU" dirty="0" smtClean="0"/>
            <a:t> </a:t>
          </a:r>
          <a:r>
            <a:rPr lang="ru-RU" dirty="0" err="1" smtClean="0"/>
            <a:t>экинга</a:t>
          </a:r>
          <a:r>
            <a:rPr lang="ru-RU" dirty="0" smtClean="0"/>
            <a:t> </a:t>
          </a:r>
          <a:r>
            <a:rPr lang="ru-RU" dirty="0" err="1" smtClean="0"/>
            <a:t>анча</a:t>
          </a:r>
          <a:r>
            <a:rPr lang="ru-RU" dirty="0" smtClean="0"/>
            <a:t> </a:t>
          </a:r>
          <a:r>
            <a:rPr lang="ru-RU" dirty="0" err="1" smtClean="0"/>
            <a:t>зарар</a:t>
          </a:r>
          <a:r>
            <a:rPr lang="ru-RU" dirty="0" smtClean="0"/>
            <a:t> </a:t>
          </a:r>
          <a:r>
            <a:rPr lang="ru-RU" dirty="0" err="1" smtClean="0"/>
            <a:t>етказиши</a:t>
          </a:r>
          <a:r>
            <a:rPr lang="ru-RU" dirty="0" smtClean="0"/>
            <a:t> </a:t>
          </a:r>
          <a:r>
            <a:rPr lang="ru-RU" dirty="0" err="1" smtClean="0"/>
            <a:t>мумкин</a:t>
          </a:r>
          <a:r>
            <a:rPr lang="ru-RU" dirty="0" smtClean="0"/>
            <a:t>. </a:t>
          </a:r>
          <a:r>
            <a:rPr lang="ru-RU" dirty="0" err="1" smtClean="0"/>
            <a:t>Шунинг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</a:t>
          </a:r>
          <a:r>
            <a:rPr lang="ru-RU" dirty="0" err="1" smtClean="0"/>
            <a:t>ундан</a:t>
          </a:r>
          <a:r>
            <a:rPr lang="ru-RU" dirty="0" smtClean="0"/>
            <a:t> </a:t>
          </a:r>
          <a:r>
            <a:rPr lang="ru-RU" dirty="0" err="1" smtClean="0"/>
            <a:t>жуда</a:t>
          </a:r>
          <a:r>
            <a:rPr lang="ru-RU" dirty="0" smtClean="0"/>
            <a:t> </a:t>
          </a:r>
          <a:r>
            <a:rPr lang="ru-RU" dirty="0" err="1" smtClean="0"/>
            <a:t>зарур</a:t>
          </a:r>
          <a:r>
            <a:rPr lang="ru-RU" dirty="0" smtClean="0"/>
            <a:t> </a:t>
          </a:r>
          <a:r>
            <a:rPr lang="ru-RU" dirty="0" err="1" smtClean="0"/>
            <a:t>бўлган</a:t>
          </a:r>
          <a:r>
            <a:rPr lang="ru-RU" dirty="0" smtClean="0"/>
            <a:t> </a:t>
          </a:r>
          <a:r>
            <a:rPr lang="ru-RU" dirty="0" err="1" smtClean="0"/>
            <a:t>ҳолларда ва</a:t>
          </a:r>
          <a:r>
            <a:rPr lang="ru-RU" dirty="0" smtClean="0"/>
            <a:t> </a:t>
          </a:r>
          <a:r>
            <a:rPr lang="ru-RU" dirty="0" err="1" smtClean="0"/>
            <a:t>уруғ қалин экилган</a:t>
          </a:r>
          <a:r>
            <a:rPr lang="ru-RU" dirty="0" smtClean="0"/>
            <a:t> </a:t>
          </a:r>
          <a:r>
            <a:rPr lang="ru-RU" dirty="0" err="1" smtClean="0"/>
            <a:t>майдонларда</a:t>
          </a:r>
          <a:r>
            <a:rPr lang="ru-RU" dirty="0" smtClean="0"/>
            <a:t> </a:t>
          </a:r>
          <a:r>
            <a:rPr lang="ru-RU" dirty="0" err="1" smtClean="0"/>
            <a:t>фойдаланиш</a:t>
          </a:r>
          <a:r>
            <a:rPr lang="ru-RU" dirty="0" smtClean="0"/>
            <a:t> </a:t>
          </a:r>
          <a:r>
            <a:rPr lang="ru-RU" dirty="0" err="1" smtClean="0"/>
            <a:t>тавсия</a:t>
          </a:r>
          <a:r>
            <a:rPr lang="ru-RU" dirty="0" smtClean="0"/>
            <a:t> </a:t>
          </a:r>
          <a:r>
            <a:rPr lang="ru-RU" dirty="0" err="1" smtClean="0"/>
            <a:t>этилади</a:t>
          </a:r>
          <a:r>
            <a:rPr lang="ru-RU" dirty="0" smtClean="0"/>
            <a:t>. </a:t>
          </a:r>
          <a:r>
            <a:rPr lang="ru-RU" dirty="0" err="1" smtClean="0"/>
            <a:t>Экинларга</a:t>
          </a:r>
          <a:r>
            <a:rPr lang="ru-RU" dirty="0" smtClean="0"/>
            <a:t> </a:t>
          </a:r>
          <a:r>
            <a:rPr lang="ru-RU" dirty="0" err="1" smtClean="0"/>
            <a:t>жилдиратиб</a:t>
          </a:r>
          <a:r>
            <a:rPr lang="ru-RU" dirty="0" smtClean="0"/>
            <a:t> </a:t>
          </a:r>
          <a:r>
            <a:rPr lang="ru-RU" dirty="0" err="1" smtClean="0"/>
            <a:t>сув</a:t>
          </a:r>
          <a:r>
            <a:rPr lang="ru-RU" dirty="0" smtClean="0"/>
            <a:t> </a:t>
          </a:r>
          <a:r>
            <a:rPr lang="ru-RU" dirty="0" err="1" smtClean="0"/>
            <a:t>қуйиш ҳам қатқалоққа қарши курашда</a:t>
          </a:r>
          <a:r>
            <a:rPr lang="ru-RU" dirty="0" smtClean="0"/>
            <a:t> </a:t>
          </a:r>
          <a:r>
            <a:rPr lang="ru-RU" dirty="0" err="1" smtClean="0"/>
            <a:t>яхши</a:t>
          </a:r>
          <a:r>
            <a:rPr lang="ru-RU" dirty="0" smtClean="0"/>
            <a:t> </a:t>
          </a:r>
          <a:r>
            <a:rPr lang="ru-RU" dirty="0" err="1" smtClean="0"/>
            <a:t>тадбир</a:t>
          </a:r>
          <a:r>
            <a:rPr lang="ru-RU" dirty="0" smtClean="0"/>
            <a:t> </a:t>
          </a:r>
          <a:r>
            <a:rPr lang="ru-RU" dirty="0" err="1" smtClean="0"/>
            <a:t>ҳисобланади.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9F2038A-5794-4FD8-9FCA-B0B41BC0726A}" type="par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6C8C0B-A681-4A35-9588-018B55752684}" type="sibTrans" cxnId="{F5C9B74E-E213-490E-964D-DA0F75F9BC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240949-51E6-49B1-BC58-DA8E36260ED3}" type="pres">
      <dgm:prSet presAssocID="{8C446D5B-F40C-47A7-AA82-4959E8CB40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4A0A28-AC71-410E-9A09-98494374006B}" type="pres">
      <dgm:prSet presAssocID="{FFE8B254-F748-4EA9-840F-C629F20050FA}" presName="parentText" presStyleLbl="node1" presStyleIdx="0" presStyleCnt="1" custLinFactNeighborY="-204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2073A-0B37-4EE7-9FB6-C679253A425E}" type="pres">
      <dgm:prSet presAssocID="{FFE8B254-F748-4EA9-840F-C629F20050F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5A66CE-DF3B-4650-A951-B2C78C208F77}" type="presOf" srcId="{312B9663-67DD-4BF0-8671-ACD17F5C18E1}" destId="{3102073A-0B37-4EE7-9FB6-C679253A425E}" srcOrd="0" destOrd="0" presId="urn:microsoft.com/office/officeart/2005/8/layout/vList2"/>
    <dgm:cxn modelId="{F5C9B74E-E213-490E-964D-DA0F75F9BC22}" srcId="{FFE8B254-F748-4EA9-840F-C629F20050FA}" destId="{312B9663-67DD-4BF0-8671-ACD17F5C18E1}" srcOrd="0" destOrd="0" parTransId="{D9F2038A-5794-4FD8-9FCA-B0B41BC0726A}" sibTransId="{056C8C0B-A681-4A35-9588-018B55752684}"/>
    <dgm:cxn modelId="{B299CC49-4051-457A-AEAD-DF8BCDC0A379}" type="presOf" srcId="{FFE8B254-F748-4EA9-840F-C629F20050FA}" destId="{494A0A28-AC71-410E-9A09-98494374006B}" srcOrd="0" destOrd="0" presId="urn:microsoft.com/office/officeart/2005/8/layout/vList2"/>
    <dgm:cxn modelId="{45F7EA9A-D50C-41AA-95BB-3D1A86A99DEE}" type="presOf" srcId="{8C446D5B-F40C-47A7-AA82-4959E8CB408D}" destId="{E9240949-51E6-49B1-BC58-DA8E36260ED3}" srcOrd="0" destOrd="0" presId="urn:microsoft.com/office/officeart/2005/8/layout/vList2"/>
    <dgm:cxn modelId="{EA421FC0-753E-46C8-8149-A9F06D02804C}" srcId="{8C446D5B-F40C-47A7-AA82-4959E8CB408D}" destId="{FFE8B254-F748-4EA9-840F-C629F20050FA}" srcOrd="0" destOrd="0" parTransId="{36B549C7-1BC8-48FF-A4CE-37107E184CE2}" sibTransId="{C1BAE326-4E44-44C4-9F2D-DFDB91BE1E74}"/>
    <dgm:cxn modelId="{FBEE00BD-71B4-45EB-9815-B98AC11C5C59}" type="presParOf" srcId="{E9240949-51E6-49B1-BC58-DA8E36260ED3}" destId="{494A0A28-AC71-410E-9A09-98494374006B}" srcOrd="0" destOrd="0" presId="urn:microsoft.com/office/officeart/2005/8/layout/vList2"/>
    <dgm:cxn modelId="{2A4BEA28-A5EF-4230-A30A-AA346EF9F178}" type="presParOf" srcId="{E9240949-51E6-49B1-BC58-DA8E36260ED3}" destId="{3102073A-0B37-4EE7-9FB6-C679253A425E}" srcOrd="1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9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0"/>
              <a:ext cx="1858" cy="3629"/>
              <a:chOff x="3008" y="774"/>
              <a:chExt cx="1858" cy="3629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4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798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63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3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1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1" y="1324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8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9" y="121"/>
              <a:ext cx="356" cy="608"/>
              <a:chOff x="1731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1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90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4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304"/>
              <a:ext cx="500" cy="500"/>
              <a:chOff x="1727" y="870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70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8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1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65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1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715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715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6574C-D63C-4BDA-89D8-F57022BA07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6B586-EA7D-4621-8B75-67A494AD69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BD45B-8AA2-4A94-BBB4-D50D81854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9015A-1F74-4B3B-9999-77010A0C03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17B94-FB63-44A6-9A9F-09B0174965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39918-D49A-4994-8C60-19E4CA33CA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91B09-D3F6-4E16-9526-A720F6B08C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529D1-F3A3-4930-B7FA-8B7314A9E1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4E318-4586-431A-BBE8-279FC23AAE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214E0-681B-45E5-9724-BDE1F17FFE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9F6E1-E5D0-4844-B084-B0840F4EA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2771C-A03D-4399-8509-8D92DAA3F8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7F271-2412-4B8D-B464-2D1DD3A5B4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76EB0-210D-48B5-BAAA-3A0B258750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9D60-D64B-4D7E-8907-E5F0FF59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9D16-5C0C-4CC6-A344-F5DE6836F6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4D4C6-9BBC-40EA-811F-0E0BBAAC89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64DE1-D970-4A7D-A754-7358C37D5A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A1087-E877-44D8-9593-F75835DBB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0DFD0-064B-4D4F-AE01-A878B44C1D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CAF7-2CAC-4B8E-B631-59AC9B2221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E0C36-145F-44F7-A06B-7C22152758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92771C-A03D-4399-8509-8D92DAA3F8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B37F271-2412-4B8D-B464-2D1DD3A5B4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76EB0-210D-48B5-BAAA-3A0B258750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9D60-D64B-4D7E-8907-E5F0FF59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9F99D16-5C0C-4CC6-A344-F5DE6836F6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4D4C6-9BBC-40EA-811F-0E0BBAAC89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64DE1-D970-4A7D-A754-7358C37D5A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A1087-E877-44D8-9593-F75835DBB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0DFD0-064B-4D4F-AE01-A878B44C1D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CAF7-2CAC-4B8E-B631-59AC9B2221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E0C36-145F-44F7-A06B-7C22152758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2771C-A03D-4399-8509-8D92DAA3F8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7F271-2412-4B8D-B464-2D1DD3A5B4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76EB0-210D-48B5-BAAA-3A0B258750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9D60-D64B-4D7E-8907-E5F0FF59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9D16-5C0C-4CC6-A344-F5DE6836F6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4D4C6-9BBC-40EA-811F-0E0BBAAC89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64DE1-D970-4A7D-A754-7358C37D5A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A1087-E877-44D8-9593-F75835DBB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F00DFD0-064B-4D4F-AE01-A878B44C1D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CAF7-2CAC-4B8E-B631-59AC9B2221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E0C36-145F-44F7-A06B-7C22152758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46083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46085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86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87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46088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46090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1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2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3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094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46096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6097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6098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3" y="1722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46100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1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2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46104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5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6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46108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09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110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46111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2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3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4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5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6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7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8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19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0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1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2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3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124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612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612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12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12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F480C78-A690-4F33-BB67-905DEF5FEB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1E746-E96A-4797-99D3-A8B269C4B7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D1E746-E96A-4797-99D3-A8B269C4B7A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D1E746-E96A-4797-99D3-A8B269C4B7A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5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7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0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9.jpe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4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23.jpe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0"/>
            <a:ext cx="86061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i="1" dirty="0" smtClean="0">
                <a:solidFill>
                  <a:schemeClr val="bg1"/>
                </a:solidFill>
                <a:latin typeface="+mj-lt"/>
                <a:cs typeface="David" pitchFamily="34" charset="-79"/>
              </a:rPr>
              <a:t>8-мавзу. ОЗУҚАБОП ИЛДИЗМЕВАЛАР</a:t>
            </a:r>
          </a:p>
        </p:txBody>
      </p:sp>
      <p:pic>
        <p:nvPicPr>
          <p:cNvPr id="6146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219818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714620"/>
            <a:ext cx="5524500" cy="36195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5720" y="404813"/>
            <a:ext cx="8534430" cy="5810269"/>
          </a:xfrm>
        </p:spPr>
        <p:txBody>
          <a:bodyPr/>
          <a:lstStyle/>
          <a:p>
            <a:pPr marL="609600" indent="-609600" eaLnBrk="1" hangingPunct="1">
              <a:defRPr/>
            </a:pPr>
            <a:r>
              <a:rPr lang="uz-Cyrl-UZ" sz="2600" dirty="0" smtClean="0"/>
              <a:t>Режа:</a:t>
            </a:r>
            <a:endParaRPr lang="ru-RU" sz="2600" dirty="0" smtClean="0"/>
          </a:p>
          <a:p>
            <a:pPr algn="just"/>
            <a:r>
              <a:rPr lang="uz-Cyrl-UZ" sz="2800" dirty="0" smtClean="0"/>
              <a:t>1. Халқ хўжалигидаги аҳамияти.</a:t>
            </a:r>
            <a:endParaRPr lang="ru-RU" sz="2800" dirty="0" smtClean="0"/>
          </a:p>
          <a:p>
            <a:pPr algn="just"/>
            <a:r>
              <a:rPr lang="uz-Cyrl-UZ" sz="2800" dirty="0" smtClean="0"/>
              <a:t>2. Қанд лавлаги</a:t>
            </a:r>
            <a:endParaRPr lang="ru-RU" sz="2800" dirty="0" smtClean="0"/>
          </a:p>
          <a:p>
            <a:pPr algn="just"/>
            <a:r>
              <a:rPr lang="uz-Cyrl-UZ" sz="2800" dirty="0" smtClean="0"/>
              <a:t>3. </a:t>
            </a:r>
            <a:r>
              <a:rPr lang="ru-RU" sz="2800" dirty="0" err="1" smtClean="0"/>
              <a:t>Хашаки</a:t>
            </a:r>
            <a:r>
              <a:rPr lang="ru-RU" sz="2800" dirty="0" smtClean="0"/>
              <a:t> </a:t>
            </a:r>
            <a:r>
              <a:rPr lang="ru-RU" sz="2800" dirty="0" err="1" smtClean="0"/>
              <a:t>лавлаги</a:t>
            </a:r>
            <a:endParaRPr lang="ru-RU" sz="2800" dirty="0" smtClean="0"/>
          </a:p>
          <a:p>
            <a:pPr algn="just"/>
            <a:r>
              <a:rPr lang="uz-Cyrl-UZ" sz="2800" dirty="0" smtClean="0"/>
              <a:t>4. </a:t>
            </a:r>
            <a:r>
              <a:rPr lang="ru-RU" sz="2800" dirty="0" err="1" smtClean="0"/>
              <a:t>Сабзи</a:t>
            </a:r>
            <a:r>
              <a:rPr lang="ru-RU" sz="2800" dirty="0" smtClean="0"/>
              <a:t>.</a:t>
            </a:r>
          </a:p>
          <a:p>
            <a:pPr algn="just"/>
            <a:r>
              <a:rPr lang="uz-Cyrl-UZ" sz="2800" dirty="0" smtClean="0"/>
              <a:t>5. </a:t>
            </a:r>
            <a:r>
              <a:rPr lang="ru-RU" sz="2800" dirty="0" err="1" smtClean="0"/>
              <a:t>Агротехникаси</a:t>
            </a:r>
            <a:r>
              <a:rPr lang="ru-RU" sz="2800" dirty="0" smtClean="0"/>
              <a:t>, </a:t>
            </a:r>
            <a:r>
              <a:rPr lang="ru-RU" sz="2800" dirty="0" err="1" smtClean="0"/>
              <a:t>тупроққа ишлов</a:t>
            </a:r>
            <a:r>
              <a:rPr lang="ru-RU" sz="2800" dirty="0" smtClean="0"/>
              <a:t> </a:t>
            </a:r>
            <a:r>
              <a:rPr lang="ru-RU" sz="2800" dirty="0" err="1" smtClean="0"/>
              <a:t>бериш</a:t>
            </a:r>
            <a:r>
              <a:rPr lang="ru-RU" sz="2800" dirty="0" smtClean="0"/>
              <a:t> </a:t>
            </a:r>
            <a:r>
              <a:rPr lang="ru-RU" sz="2800" dirty="0" err="1" smtClean="0"/>
              <a:t>ва</a:t>
            </a:r>
            <a:r>
              <a:rPr lang="ru-RU" sz="2800" dirty="0" smtClean="0"/>
              <a:t> </a:t>
            </a:r>
            <a:r>
              <a:rPr lang="ru-RU" sz="2800" dirty="0" err="1" smtClean="0"/>
              <a:t>экиш</a:t>
            </a:r>
            <a:r>
              <a:rPr lang="ru-RU" sz="2800" dirty="0" smtClean="0"/>
              <a:t>.</a:t>
            </a:r>
          </a:p>
          <a:p>
            <a:pPr algn="just"/>
            <a:r>
              <a:rPr lang="ru-RU" sz="2800" dirty="0" err="1" smtClean="0"/>
              <a:t>6.Ўғитлар.</a:t>
            </a:r>
            <a:endParaRPr lang="ru-RU" sz="2800" dirty="0" smtClean="0"/>
          </a:p>
          <a:p>
            <a:pPr algn="just"/>
            <a:r>
              <a:rPr lang="ru-RU" sz="2800" dirty="0" smtClean="0"/>
              <a:t>7.Парваришлаш </a:t>
            </a:r>
            <a:r>
              <a:rPr lang="ru-RU" sz="2800" dirty="0" err="1" smtClean="0"/>
              <a:t>ва</a:t>
            </a:r>
            <a:r>
              <a:rPr lang="ru-RU" sz="2800" dirty="0" smtClean="0"/>
              <a:t> </a:t>
            </a:r>
            <a:r>
              <a:rPr lang="ru-RU" sz="2800" dirty="0" err="1" smtClean="0"/>
              <a:t>суғориш</a:t>
            </a:r>
            <a:r>
              <a:rPr lang="ru-RU" sz="2800" dirty="0" smtClean="0"/>
              <a:t>.</a:t>
            </a:r>
          </a:p>
          <a:p>
            <a:pPr algn="just"/>
            <a:r>
              <a:rPr lang="ru-RU" sz="2800" dirty="0" err="1" smtClean="0"/>
              <a:t>8.Ҳосилни йиғиштириш ва</a:t>
            </a:r>
            <a:r>
              <a:rPr lang="ru-RU" sz="2800" dirty="0" smtClean="0"/>
              <a:t> </a:t>
            </a:r>
            <a:r>
              <a:rPr lang="ru-RU" sz="2800" err="1" smtClean="0"/>
              <a:t>сақлаш</a:t>
            </a:r>
            <a:r>
              <a:rPr lang="ru-RU" sz="2800" smtClean="0"/>
              <a:t>.</a:t>
            </a:r>
            <a:r>
              <a:rPr lang="uz-Cyrl-UZ" sz="2800" smtClean="0"/>
              <a:t>	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214291"/>
            <a:ext cx="8229600" cy="500066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uz-Cyrl-UZ" sz="2800" b="1" dirty="0" smtClean="0"/>
              <a:t>Халқ хўжалигидаги аҳамияти</a:t>
            </a:r>
            <a:r>
              <a:rPr lang="uz-Cyrl-UZ" sz="2800" dirty="0" smtClean="0"/>
              <a:t>.</a:t>
            </a:r>
            <a:endParaRPr lang="ru-RU" sz="2800" b="1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928670"/>
            <a:ext cx="5572133" cy="450059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uz-Cyrl-UZ" sz="1600" dirty="0" smtClean="0"/>
              <a:t>Хамма илдизмевалар жуда серхосил экинлардир. Хашаки лавлаги ва сабзи сершира, осон ҳазмланувчи ва яхши таъмли озуқа ҳисобланади. Илдизмевалар кимёвий таркибига кўра углеводли-осон ҳазмланувчи озуқа ҳисобланиб, ҳайвонлар озуқа рационида шакар-протеин нисбатини (100 г протеинга 120-150 г углевод тўғри келиши талаб этилади) мувофиқлаштириш имконини беради. Ҳайвонлар озуқасида баҳор, куз, қиш ойларида бу баланс бузилади, буни силос ёки сенаж билан қоплаб бўлмайди.</a:t>
            </a:r>
            <a:endParaRPr lang="ru-RU" sz="1600" dirty="0" smtClean="0"/>
          </a:p>
          <a:p>
            <a:pPr algn="just"/>
            <a:r>
              <a:rPr lang="ru-RU" sz="1600" dirty="0" err="1" smtClean="0"/>
              <a:t>Бу</a:t>
            </a:r>
            <a:r>
              <a:rPr lang="ru-RU" sz="1600" dirty="0" smtClean="0"/>
              <a:t> </a:t>
            </a:r>
            <a:r>
              <a:rPr lang="ru-RU" sz="1600" dirty="0" err="1" smtClean="0"/>
              <a:t>экинлар</a:t>
            </a:r>
            <a:r>
              <a:rPr lang="ru-RU" sz="1600" dirty="0" smtClean="0"/>
              <a:t> </a:t>
            </a:r>
            <a:r>
              <a:rPr lang="ru-RU" sz="1600" dirty="0" err="1" smtClean="0"/>
              <a:t>таркибида</a:t>
            </a:r>
            <a:r>
              <a:rPr lang="ru-RU" sz="1600" dirty="0" smtClean="0"/>
              <a:t> минерал </a:t>
            </a:r>
            <a:r>
              <a:rPr lang="ru-RU" sz="1600" dirty="0" err="1" smtClean="0"/>
              <a:t>моддалар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аминокислоталар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ҳайвонлар организми</a:t>
            </a:r>
            <a:r>
              <a:rPr lang="ru-RU" sz="1600" dirty="0" smtClean="0"/>
              <a:t> </a:t>
            </a:r>
            <a:r>
              <a:rPr lang="ru-RU" sz="1600" dirty="0" err="1" smtClean="0"/>
              <a:t>учун</a:t>
            </a:r>
            <a:r>
              <a:rPr lang="ru-RU" sz="1600" dirty="0" smtClean="0"/>
              <a:t> </a:t>
            </a:r>
            <a:r>
              <a:rPr lang="ru-RU" sz="1600" dirty="0" err="1" smtClean="0"/>
              <a:t>керакли</a:t>
            </a:r>
            <a:r>
              <a:rPr lang="ru-RU" sz="1600" dirty="0" smtClean="0"/>
              <a:t> </a:t>
            </a:r>
            <a:r>
              <a:rPr lang="ru-RU" sz="1600" dirty="0" err="1" smtClean="0"/>
              <a:t>миқдорда бўлади</a:t>
            </a:r>
            <a:r>
              <a:rPr lang="ru-RU" sz="1600" dirty="0" smtClean="0"/>
              <a:t>. </a:t>
            </a:r>
            <a:r>
              <a:rPr lang="ru-RU" sz="1600" dirty="0" err="1" smtClean="0"/>
              <a:t>Уларнинг</a:t>
            </a:r>
            <a:r>
              <a:rPr lang="ru-RU" sz="1600" dirty="0" smtClean="0"/>
              <a:t> </a:t>
            </a:r>
            <a:r>
              <a:rPr lang="ru-RU" sz="1600" dirty="0" err="1" smtClean="0"/>
              <a:t>кулида</a:t>
            </a:r>
            <a:r>
              <a:rPr lang="ru-RU" sz="1600" dirty="0" smtClean="0"/>
              <a:t> </a:t>
            </a:r>
            <a:r>
              <a:rPr lang="ru-RU" sz="1600" dirty="0" err="1" smtClean="0"/>
              <a:t>ўртача</a:t>
            </a:r>
            <a:r>
              <a:rPr lang="ru-RU" sz="1600" dirty="0" smtClean="0"/>
              <a:t> 3,4 % калий, 1,1 % фосфор, 0,7 % кальций </a:t>
            </a:r>
            <a:r>
              <a:rPr lang="ru-RU" sz="1600" dirty="0" err="1" smtClean="0"/>
              <a:t>ва</a:t>
            </a:r>
            <a:r>
              <a:rPr lang="ru-RU" sz="1600" dirty="0" smtClean="0"/>
              <a:t> 0,35 % магний, кобальт, </a:t>
            </a:r>
            <a:r>
              <a:rPr lang="ru-RU" sz="1600" dirty="0" err="1" smtClean="0"/>
              <a:t>мис</a:t>
            </a:r>
            <a:r>
              <a:rPr lang="ru-RU" sz="1600" dirty="0" smtClean="0"/>
              <a:t>, </a:t>
            </a:r>
            <a:r>
              <a:rPr lang="ru-RU" sz="1600" dirty="0" err="1" smtClean="0"/>
              <a:t>рух</a:t>
            </a:r>
            <a:r>
              <a:rPr lang="ru-RU" sz="1600" dirty="0" smtClean="0"/>
              <a:t>, марганец </a:t>
            </a:r>
            <a:r>
              <a:rPr lang="ru-RU" sz="1600" dirty="0" err="1" smtClean="0"/>
              <a:t>микроэлементлари</a:t>
            </a:r>
            <a:r>
              <a:rPr lang="ru-RU" sz="1600" dirty="0" smtClean="0"/>
              <a:t> </a:t>
            </a:r>
            <a:r>
              <a:rPr lang="ru-RU" sz="1600" dirty="0" err="1" smtClean="0"/>
              <a:t>бўлади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1026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скачанные файлы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1626" y="1000108"/>
            <a:ext cx="2898509" cy="2357454"/>
          </a:xfrm>
          <a:prstGeom prst="rect">
            <a:avLst/>
          </a:prstGeom>
          <a:noFill/>
        </p:spPr>
      </p:pic>
      <p:pic>
        <p:nvPicPr>
          <p:cNvPr id="1027" name="Picture 3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images (9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714752"/>
            <a:ext cx="2428892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38"/>
            <a:ext cx="8421689" cy="78579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z-Cyrl-UZ" sz="2800" b="1" dirty="0" smtClean="0"/>
              <a:t>Қанд лавлаги</a:t>
            </a:r>
            <a:endParaRPr lang="ru-RU" sz="2800" b="1" i="1" dirty="0">
              <a:solidFill>
                <a:srgbClr val="CC6600"/>
              </a:solidFill>
              <a:latin typeface="Times New Roman" pitchFamily="18" charset="0"/>
            </a:endParaRPr>
          </a:p>
        </p:txBody>
      </p:sp>
      <p:sp>
        <p:nvSpPr>
          <p:cNvPr id="218115" name="Rectangle 3"/>
          <p:cNvSpPr>
            <a:spLocks noGrp="1" noChangeArrowheads="1"/>
          </p:cNvSpPr>
          <p:nvPr>
            <p:ph idx="1"/>
          </p:nvPr>
        </p:nvSpPr>
        <p:spPr>
          <a:xfrm>
            <a:off x="71406" y="857233"/>
            <a:ext cx="8929718" cy="3429023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just" hangingPunct="0"/>
            <a:r>
              <a:rPr lang="uz-Cyrl-UZ" sz="2000" dirty="0" smtClean="0"/>
              <a:t>(Beta Vulgris L. saharata) издизмевасида 16-20 % сахароза бор. Қанд лавлаги илдизмевасини қайти ишлашда 1 центнер илдиз мевадан 12-15 кг қанд 85 кг жом, 4-6 кг қиём олинади.</a:t>
            </a:r>
            <a:endParaRPr lang="ru-RU" sz="2000" dirty="0" smtClean="0"/>
          </a:p>
          <a:p>
            <a:pPr algn="just" hangingPunct="0"/>
            <a:r>
              <a:rPr lang="uz-Cyrl-UZ" sz="2000" dirty="0" smtClean="0"/>
              <a:t>Ўзбекистонда қанд  саноати ва лавлагичилик Республикамиз мустақилликка эришгандан кейин жадал ривожланди. Республика қанд лавлаги қанд олиш учун ва озуқа учун ўстирилади.</a:t>
            </a:r>
            <a:endParaRPr lang="ru-RU" sz="2000" dirty="0" smtClean="0"/>
          </a:p>
          <a:p>
            <a:pPr algn="just" hangingPunct="0"/>
            <a:r>
              <a:rPr lang="uz-Cyrl-UZ" sz="2000" dirty="0" smtClean="0"/>
              <a:t>Бир гектар суғориладиган ердан 10 т қанд олиш мумкин бу экиннинг иқтисодий самарадорлиги юқори.</a:t>
            </a:r>
            <a:endParaRPr lang="ru-RU" sz="2000" dirty="0" smtClean="0"/>
          </a:p>
          <a:p>
            <a:pPr algn="just" hangingPunct="0"/>
            <a:r>
              <a:rPr lang="uz-Cyrl-UZ" sz="2000" dirty="0" smtClean="0"/>
              <a:t>Жомда 5,6% қуруқ модда ва оз миқдорда протеин ва қанд моддаси бор. 1 кг жомда 8,0 озуқа бирлиги қуритилганида эса 80 озуқа  бирлиги мавжуд. Бу йирик шохли қара моллар учун қимматли озуқа хсобланади. </a:t>
            </a:r>
            <a:endParaRPr lang="ru-RU" sz="2000" dirty="0" smtClean="0"/>
          </a:p>
          <a:p>
            <a:pPr marL="0" indent="371475" algn="just"/>
            <a:endParaRPr lang="uz-Cyrl-U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скачанные файлы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4643445"/>
            <a:ext cx="3143252" cy="1995967"/>
          </a:xfrm>
          <a:prstGeom prst="rect">
            <a:avLst/>
          </a:prstGeom>
          <a:noFill/>
        </p:spPr>
      </p:pic>
      <p:pic>
        <p:nvPicPr>
          <p:cNvPr id="2051" name="Picture 3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kormovaja-svekla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4429132"/>
            <a:ext cx="2833699" cy="21252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uz-Cyrl-UZ" sz="4000" dirty="0"/>
              <a:t> </a:t>
            </a:r>
            <a:r>
              <a:rPr lang="ru-RU" b="1" dirty="0" err="1" smtClean="0"/>
              <a:t>Хашаки</a:t>
            </a:r>
            <a:r>
              <a:rPr lang="ru-RU" b="1" dirty="0" smtClean="0"/>
              <a:t> </a:t>
            </a:r>
            <a:r>
              <a:rPr lang="ru-RU" b="1" dirty="0" err="1" smtClean="0"/>
              <a:t>лавлаги</a:t>
            </a:r>
            <a:endParaRPr lang="ru-RU" sz="4000" dirty="0"/>
          </a:p>
        </p:txBody>
      </p:sp>
      <p:sp>
        <p:nvSpPr>
          <p:cNvPr id="302083" name="Rectangle 3"/>
          <p:cNvSpPr>
            <a:spLocks noGrp="1" noChangeArrowheads="1"/>
          </p:cNvSpPr>
          <p:nvPr>
            <p:ph idx="1"/>
          </p:nvPr>
        </p:nvSpPr>
        <p:spPr>
          <a:xfrm>
            <a:off x="3786182" y="1142984"/>
            <a:ext cx="5072098" cy="5429288"/>
          </a:xfrm>
        </p:spPr>
        <p:txBody>
          <a:bodyPr>
            <a:noAutofit/>
          </a:bodyPr>
          <a:lstStyle/>
          <a:p>
            <a:pPr algn="just" hangingPunct="0"/>
            <a:r>
              <a:rPr lang="ru-RU" sz="1700" b="1" dirty="0" err="1" smtClean="0"/>
              <a:t>Хашаки</a:t>
            </a:r>
            <a:r>
              <a:rPr lang="ru-RU" sz="1700" b="1" dirty="0" smtClean="0"/>
              <a:t> </a:t>
            </a:r>
            <a:r>
              <a:rPr lang="ru-RU" sz="1700" b="1" dirty="0" err="1" smtClean="0"/>
              <a:t>лавлаги</a:t>
            </a:r>
            <a:r>
              <a:rPr lang="ru-RU" sz="1700" b="1" dirty="0" smtClean="0"/>
              <a:t> </a:t>
            </a:r>
            <a:r>
              <a:rPr lang="ru-RU" sz="1700" dirty="0" smtClean="0"/>
              <a:t>(</a:t>
            </a:r>
            <a:r>
              <a:rPr lang="ru-RU" sz="1700" dirty="0" err="1" smtClean="0"/>
              <a:t>Beta</a:t>
            </a:r>
            <a:r>
              <a:rPr lang="ru-RU" sz="1700" dirty="0" smtClean="0"/>
              <a:t> </a:t>
            </a:r>
            <a:r>
              <a:rPr lang="ru-RU" sz="1700" dirty="0" err="1" smtClean="0"/>
              <a:t>Vulgris</a:t>
            </a:r>
            <a:r>
              <a:rPr lang="ru-RU" sz="1700" dirty="0" smtClean="0"/>
              <a:t> L, V. </a:t>
            </a:r>
            <a:r>
              <a:rPr lang="ru-RU" sz="1700" dirty="0" err="1" smtClean="0"/>
              <a:t>crassa</a:t>
            </a:r>
            <a:r>
              <a:rPr lang="ru-RU" sz="1700" dirty="0" smtClean="0"/>
              <a:t>) - </a:t>
            </a:r>
            <a:r>
              <a:rPr lang="ru-RU" sz="1700" dirty="0" err="1" smtClean="0"/>
              <a:t>шўрагуллилар</a:t>
            </a:r>
            <a:r>
              <a:rPr lang="ru-RU" sz="1700" dirty="0" smtClean="0"/>
              <a:t> </a:t>
            </a:r>
            <a:r>
              <a:rPr lang="ru-RU" sz="1700" dirty="0" err="1" smtClean="0"/>
              <a:t>оиласига</a:t>
            </a:r>
            <a:r>
              <a:rPr lang="ru-RU" sz="1700" dirty="0" smtClean="0"/>
              <a:t> </a:t>
            </a:r>
            <a:r>
              <a:rPr lang="ru-RU" sz="1700" dirty="0" err="1" smtClean="0"/>
              <a:t>мансуб</a:t>
            </a:r>
            <a:r>
              <a:rPr lang="ru-RU" sz="1700" dirty="0" smtClean="0"/>
              <a:t> </a:t>
            </a:r>
            <a:r>
              <a:rPr lang="ru-RU" sz="1700" dirty="0" err="1" smtClean="0"/>
              <a:t>икки</a:t>
            </a:r>
            <a:r>
              <a:rPr lang="ru-RU" sz="1700" dirty="0" smtClean="0"/>
              <a:t> </a:t>
            </a:r>
            <a:r>
              <a:rPr lang="ru-RU" sz="1700" dirty="0" err="1" smtClean="0"/>
              <a:t>йиллик</a:t>
            </a:r>
            <a:r>
              <a:rPr lang="ru-RU" sz="1700" dirty="0" smtClean="0"/>
              <a:t> </a:t>
            </a:r>
            <a:r>
              <a:rPr lang="ru-RU" sz="1700" dirty="0" err="1" smtClean="0"/>
              <a:t>ўсимлик</a:t>
            </a:r>
            <a:r>
              <a:rPr lang="ru-RU" sz="1700" dirty="0" smtClean="0"/>
              <a:t>. </a:t>
            </a:r>
            <a:r>
              <a:rPr lang="ru-RU" sz="1700" dirty="0" err="1" smtClean="0"/>
              <a:t>Ҳаётининг биринчи</a:t>
            </a:r>
            <a:r>
              <a:rPr lang="ru-RU" sz="1700" dirty="0" smtClean="0"/>
              <a:t> </a:t>
            </a:r>
            <a:r>
              <a:rPr lang="ru-RU" sz="1700" dirty="0" err="1" smtClean="0"/>
              <a:t>йилида</a:t>
            </a:r>
            <a:r>
              <a:rPr lang="ru-RU" sz="1700" dirty="0" smtClean="0"/>
              <a:t> </a:t>
            </a:r>
            <a:r>
              <a:rPr lang="ru-RU" sz="1700" dirty="0" err="1" smtClean="0"/>
              <a:t>озуқа моддаларига</a:t>
            </a:r>
            <a:r>
              <a:rPr lang="ru-RU" sz="1700" dirty="0" smtClean="0"/>
              <a:t> бой </a:t>
            </a:r>
            <a:r>
              <a:rPr lang="ru-RU" sz="1700" dirty="0" err="1" smtClean="0"/>
              <a:t>йўғонлашган илдиз</a:t>
            </a:r>
            <a:r>
              <a:rPr lang="ru-RU" sz="1700" dirty="0" smtClean="0"/>
              <a:t> </a:t>
            </a:r>
            <a:r>
              <a:rPr lang="ru-RU" sz="1700" dirty="0" err="1" smtClean="0"/>
              <a:t>ҳосил қилади</a:t>
            </a:r>
            <a:r>
              <a:rPr lang="ru-RU" sz="1700" dirty="0" smtClean="0"/>
              <a:t>. Бунда </a:t>
            </a:r>
            <a:r>
              <a:rPr lang="ru-RU" sz="1700" dirty="0" err="1" smtClean="0"/>
              <a:t>барглари</a:t>
            </a:r>
            <a:r>
              <a:rPr lang="ru-RU" sz="1700" dirty="0" smtClean="0"/>
              <a:t> </a:t>
            </a:r>
            <a:r>
              <a:rPr lang="ru-RU" sz="1700" dirty="0" err="1" smtClean="0"/>
              <a:t>йирик</a:t>
            </a:r>
            <a:r>
              <a:rPr lang="ru-RU" sz="1700" dirty="0" smtClean="0"/>
              <a:t> </a:t>
            </a:r>
            <a:r>
              <a:rPr lang="ru-RU" sz="1700" dirty="0" err="1" smtClean="0"/>
              <a:t>бўлиб</a:t>
            </a:r>
            <a:r>
              <a:rPr lang="ru-RU" sz="1700" dirty="0" smtClean="0"/>
              <a:t>, </a:t>
            </a:r>
            <a:r>
              <a:rPr lang="ru-RU" sz="1700" dirty="0" err="1" smtClean="0"/>
              <a:t>илдиз</a:t>
            </a:r>
            <a:r>
              <a:rPr lang="ru-RU" sz="1700" dirty="0" smtClean="0"/>
              <a:t> </a:t>
            </a:r>
            <a:r>
              <a:rPr lang="ru-RU" sz="1700" dirty="0" err="1" smtClean="0"/>
              <a:t>бошчасида</a:t>
            </a:r>
            <a:r>
              <a:rPr lang="ru-RU" sz="1700" dirty="0" smtClean="0"/>
              <a:t> </a:t>
            </a:r>
            <a:r>
              <a:rPr lang="ru-RU" sz="1700" dirty="0" err="1" smtClean="0"/>
              <a:t>қалин тўпбарг</a:t>
            </a:r>
            <a:r>
              <a:rPr lang="ru-RU" sz="1700" dirty="0" smtClean="0"/>
              <a:t> </a:t>
            </a:r>
            <a:r>
              <a:rPr lang="ru-RU" sz="1700" dirty="0" err="1" smtClean="0"/>
              <a:t>ҳосил этади</a:t>
            </a:r>
            <a:r>
              <a:rPr lang="ru-RU" sz="1700" dirty="0" smtClean="0"/>
              <a:t>.</a:t>
            </a:r>
          </a:p>
          <a:p>
            <a:pPr algn="just" hangingPunct="0"/>
            <a:r>
              <a:rPr lang="ru-RU" sz="1700" dirty="0" err="1" smtClean="0"/>
              <a:t>Ҳаётининг иккинчи</a:t>
            </a:r>
            <a:r>
              <a:rPr lang="ru-RU" sz="1700" dirty="0" smtClean="0"/>
              <a:t> </a:t>
            </a:r>
            <a:r>
              <a:rPr lang="ru-RU" sz="1700" dirty="0" err="1" smtClean="0"/>
              <a:t>йилида</a:t>
            </a:r>
            <a:r>
              <a:rPr lang="ru-RU" sz="1700" dirty="0" smtClean="0"/>
              <a:t> </a:t>
            </a:r>
            <a:r>
              <a:rPr lang="ru-RU" sz="1700" dirty="0" err="1" smtClean="0"/>
              <a:t>гулпоялар</a:t>
            </a:r>
            <a:r>
              <a:rPr lang="ru-RU" sz="1700" dirty="0" smtClean="0"/>
              <a:t> </a:t>
            </a:r>
            <a:r>
              <a:rPr lang="ru-RU" sz="1700" dirty="0" err="1" smtClean="0"/>
              <a:t>чиқаради, </a:t>
            </a:r>
            <a:r>
              <a:rPr lang="ru-RU" sz="1700" dirty="0" smtClean="0"/>
              <a:t>улар </a:t>
            </a:r>
            <a:r>
              <a:rPr lang="ru-RU" sz="1700" dirty="0" err="1" smtClean="0"/>
              <a:t>шохланади</a:t>
            </a:r>
            <a:r>
              <a:rPr lang="ru-RU" sz="1700" dirty="0" smtClean="0"/>
              <a:t>, </a:t>
            </a:r>
            <a:r>
              <a:rPr lang="ru-RU" sz="1700" dirty="0" err="1" smtClean="0"/>
              <a:t>камбарг</a:t>
            </a:r>
            <a:r>
              <a:rPr lang="ru-RU" sz="1700" dirty="0" smtClean="0"/>
              <a:t>, </a:t>
            </a:r>
            <a:r>
              <a:rPr lang="ru-RU" sz="1700" dirty="0" err="1" smtClean="0"/>
              <a:t>майда</a:t>
            </a:r>
            <a:r>
              <a:rPr lang="ru-RU" sz="1700" dirty="0" smtClean="0"/>
              <a:t> </a:t>
            </a:r>
            <a:r>
              <a:rPr lang="ru-RU" sz="1700" dirty="0" err="1" smtClean="0"/>
              <a:t>баргли</a:t>
            </a:r>
            <a:r>
              <a:rPr lang="ru-RU" sz="1700" dirty="0" smtClean="0"/>
              <a:t> </a:t>
            </a:r>
            <a:r>
              <a:rPr lang="ru-RU" sz="1700" dirty="0" err="1" smtClean="0"/>
              <a:t>бўлади</a:t>
            </a:r>
            <a:r>
              <a:rPr lang="ru-RU" sz="1700" dirty="0" smtClean="0"/>
              <a:t>. </a:t>
            </a:r>
            <a:r>
              <a:rPr lang="ru-RU" sz="1700" dirty="0" err="1" smtClean="0"/>
              <a:t>Поядан</a:t>
            </a:r>
            <a:r>
              <a:rPr lang="ru-RU" sz="1700" dirty="0" smtClean="0"/>
              <a:t> </a:t>
            </a:r>
            <a:r>
              <a:rPr lang="ru-RU" sz="1700" dirty="0" err="1" smtClean="0"/>
              <a:t>узун</a:t>
            </a:r>
            <a:r>
              <a:rPr lang="ru-RU" sz="1700" dirty="0" smtClean="0"/>
              <a:t> </a:t>
            </a:r>
            <a:r>
              <a:rPr lang="ru-RU" sz="1700" dirty="0" err="1" smtClean="0"/>
              <a:t>рўваксимон</a:t>
            </a:r>
            <a:r>
              <a:rPr lang="ru-RU" sz="1700" dirty="0" smtClean="0"/>
              <a:t> </a:t>
            </a:r>
            <a:r>
              <a:rPr lang="ru-RU" sz="1700" dirty="0" err="1" smtClean="0"/>
              <a:t>гултўплам</a:t>
            </a:r>
            <a:r>
              <a:rPr lang="ru-RU" sz="1700" dirty="0" smtClean="0"/>
              <a:t> </a:t>
            </a:r>
            <a:r>
              <a:rPr lang="ru-RU" sz="1700" dirty="0" err="1" smtClean="0"/>
              <a:t>чиқаради, гуллари</a:t>
            </a:r>
            <a:r>
              <a:rPr lang="ru-RU" sz="1700" dirty="0" smtClean="0"/>
              <a:t> </a:t>
            </a:r>
            <a:r>
              <a:rPr lang="ru-RU" sz="1700" dirty="0" err="1" smtClean="0"/>
              <a:t>икки</a:t>
            </a:r>
            <a:r>
              <a:rPr lang="ru-RU" sz="1700" dirty="0" smtClean="0"/>
              <a:t> </a:t>
            </a:r>
            <a:r>
              <a:rPr lang="ru-RU" sz="1700" dirty="0" err="1" smtClean="0"/>
              <a:t>жинсли</a:t>
            </a:r>
            <a:r>
              <a:rPr lang="ru-RU" sz="1700" dirty="0" smtClean="0"/>
              <a:t>, </a:t>
            </a:r>
            <a:r>
              <a:rPr lang="ru-RU" sz="1700" dirty="0" err="1" smtClean="0"/>
              <a:t>асосида</a:t>
            </a:r>
            <a:r>
              <a:rPr lang="ru-RU" sz="1700" dirty="0" smtClean="0"/>
              <a:t> </a:t>
            </a:r>
            <a:r>
              <a:rPr lang="ru-RU" sz="1700" dirty="0" err="1" smtClean="0"/>
              <a:t>қўшилиб ўсган</a:t>
            </a:r>
            <a:r>
              <a:rPr lang="ru-RU" sz="1700" dirty="0" smtClean="0"/>
              <a:t> </a:t>
            </a:r>
            <a:r>
              <a:rPr lang="ru-RU" sz="1700" dirty="0" err="1" smtClean="0"/>
              <a:t>бўлади</a:t>
            </a:r>
            <a:r>
              <a:rPr lang="ru-RU" sz="1700" dirty="0" smtClean="0"/>
              <a:t>. </a:t>
            </a:r>
            <a:r>
              <a:rPr lang="ru-RU" sz="1700" dirty="0" err="1" smtClean="0"/>
              <a:t>Четдан</a:t>
            </a:r>
            <a:r>
              <a:rPr lang="ru-RU" sz="1700" dirty="0" smtClean="0"/>
              <a:t> </a:t>
            </a:r>
            <a:r>
              <a:rPr lang="ru-RU" sz="1700" dirty="0" err="1" smtClean="0"/>
              <a:t>чангланади</a:t>
            </a:r>
            <a:r>
              <a:rPr lang="ru-RU" sz="1700" dirty="0" smtClean="0"/>
              <a:t>. </a:t>
            </a:r>
            <a:r>
              <a:rPr lang="ru-RU" sz="1700" dirty="0" err="1" smtClean="0"/>
              <a:t>Уруғлари тўпмева</a:t>
            </a:r>
            <a:r>
              <a:rPr lang="ru-RU" sz="1700" dirty="0" smtClean="0"/>
              <a:t> </a:t>
            </a:r>
            <a:r>
              <a:rPr lang="ru-RU" sz="1700" dirty="0" err="1" smtClean="0"/>
              <a:t>ичида</a:t>
            </a:r>
            <a:r>
              <a:rPr lang="ru-RU" sz="1700" dirty="0" smtClean="0"/>
              <a:t> </a:t>
            </a:r>
            <a:r>
              <a:rPr lang="ru-RU" sz="1700" dirty="0" err="1" smtClean="0"/>
              <a:t>бўлади</a:t>
            </a:r>
            <a:r>
              <a:rPr lang="ru-RU" sz="1700" dirty="0" smtClean="0"/>
              <a:t>. </a:t>
            </a:r>
            <a:r>
              <a:rPr lang="ru-RU" sz="1700" dirty="0" err="1" smtClean="0"/>
              <a:t>Тўпмевада</a:t>
            </a:r>
            <a:r>
              <a:rPr lang="ru-RU" sz="1700" dirty="0" smtClean="0"/>
              <a:t> </a:t>
            </a:r>
            <a:r>
              <a:rPr lang="ru-RU" sz="1700" dirty="0" err="1" smtClean="0"/>
              <a:t>иккитадан</a:t>
            </a:r>
            <a:r>
              <a:rPr lang="ru-RU" sz="1700" dirty="0" smtClean="0"/>
              <a:t> </a:t>
            </a:r>
            <a:r>
              <a:rPr lang="ru-RU" sz="1700" dirty="0" err="1" smtClean="0"/>
              <a:t>олтитагача</a:t>
            </a:r>
            <a:r>
              <a:rPr lang="ru-RU" sz="1700" dirty="0" smtClean="0"/>
              <a:t> </a:t>
            </a:r>
            <a:r>
              <a:rPr lang="ru-RU" sz="1700" dirty="0" err="1" smtClean="0"/>
              <a:t>уруғ бўлиб</a:t>
            </a:r>
            <a:r>
              <a:rPr lang="ru-RU" sz="1700" dirty="0" smtClean="0"/>
              <a:t>, </a:t>
            </a:r>
            <a:r>
              <a:rPr lang="ru-RU" sz="1700" dirty="0" err="1" smtClean="0"/>
              <a:t>бу</a:t>
            </a:r>
            <a:r>
              <a:rPr lang="ru-RU" sz="1700" dirty="0" smtClean="0"/>
              <a:t> </a:t>
            </a:r>
            <a:r>
              <a:rPr lang="ru-RU" sz="1700" dirty="0" err="1" smtClean="0"/>
              <a:t>уруғларнинг асоси</a:t>
            </a:r>
            <a:r>
              <a:rPr lang="ru-RU" sz="1700" dirty="0" smtClean="0"/>
              <a:t> </a:t>
            </a:r>
            <a:r>
              <a:rPr lang="ru-RU" sz="1700" dirty="0" err="1" smtClean="0"/>
              <a:t>қўшилиб ўсгандир</a:t>
            </a:r>
            <a:r>
              <a:rPr lang="ru-RU" sz="1700" dirty="0" smtClean="0"/>
              <a:t>. </a:t>
            </a:r>
            <a:r>
              <a:rPr lang="ru-RU" sz="1700" dirty="0" err="1" smtClean="0"/>
              <a:t>Лавлаги</a:t>
            </a:r>
            <a:r>
              <a:rPr lang="ru-RU" sz="1700" dirty="0" smtClean="0"/>
              <a:t> </a:t>
            </a:r>
            <a:r>
              <a:rPr lang="ru-RU" sz="1700" dirty="0" err="1" smtClean="0"/>
              <a:t>тўпмеваси</a:t>
            </a:r>
            <a:r>
              <a:rPr lang="ru-RU" sz="1700" dirty="0" smtClean="0"/>
              <a:t> </a:t>
            </a:r>
            <a:r>
              <a:rPr lang="ru-RU" sz="1700" dirty="0" err="1" smtClean="0"/>
              <a:t>экилади</a:t>
            </a:r>
            <a:r>
              <a:rPr lang="ru-RU" sz="1700" dirty="0" smtClean="0"/>
              <a:t>.</a:t>
            </a:r>
          </a:p>
          <a:p>
            <a:pPr algn="just" hangingPunct="0"/>
            <a:r>
              <a:rPr lang="ru-RU" sz="1700" dirty="0" err="1" smtClean="0"/>
              <a:t>Хашаки</a:t>
            </a:r>
            <a:r>
              <a:rPr lang="ru-RU" sz="1700" dirty="0" smtClean="0"/>
              <a:t> </a:t>
            </a:r>
            <a:r>
              <a:rPr lang="ru-RU" sz="1700" dirty="0" err="1" smtClean="0"/>
              <a:t>лавлаги</a:t>
            </a:r>
            <a:r>
              <a:rPr lang="ru-RU" sz="1700" dirty="0" smtClean="0"/>
              <a:t> </a:t>
            </a:r>
            <a:r>
              <a:rPr lang="ru-RU" sz="1700" dirty="0" err="1" smtClean="0"/>
              <a:t>уруғлари ҳарорат </a:t>
            </a:r>
            <a:r>
              <a:rPr lang="ru-RU" sz="1700" dirty="0" smtClean="0"/>
              <a:t>4-5</a:t>
            </a:r>
            <a:r>
              <a:rPr lang="ru-RU" sz="1700" dirty="0" smtClean="0">
                <a:sym typeface="Symbol"/>
              </a:rPr>
              <a:t></a:t>
            </a:r>
            <a:r>
              <a:rPr lang="ru-RU" sz="1700" dirty="0" smtClean="0"/>
              <a:t>С </a:t>
            </a:r>
            <a:r>
              <a:rPr lang="ru-RU" sz="1700" dirty="0" err="1" smtClean="0"/>
              <a:t>бўлганда</a:t>
            </a:r>
            <a:r>
              <a:rPr lang="ru-RU" sz="1700" dirty="0" smtClean="0"/>
              <a:t> </a:t>
            </a:r>
            <a:r>
              <a:rPr lang="ru-RU" sz="1700" dirty="0" err="1" smtClean="0"/>
              <a:t>уна</a:t>
            </a:r>
            <a:r>
              <a:rPr lang="ru-RU" sz="1700" dirty="0" smtClean="0"/>
              <a:t> </a:t>
            </a:r>
            <a:r>
              <a:rPr lang="ru-RU" sz="1700" dirty="0" err="1" smtClean="0"/>
              <a:t>бошлайди</a:t>
            </a:r>
            <a:r>
              <a:rPr lang="ru-RU" sz="1700" dirty="0" smtClean="0"/>
              <a:t>, </a:t>
            </a:r>
            <a:r>
              <a:rPr lang="ru-RU" sz="1700" dirty="0" err="1" smtClean="0"/>
              <a:t>аммо</a:t>
            </a:r>
            <a:r>
              <a:rPr lang="ru-RU" sz="1700" dirty="0" smtClean="0"/>
              <a:t> тез </a:t>
            </a:r>
            <a:r>
              <a:rPr lang="ru-RU" sz="1700" dirty="0" err="1" smtClean="0"/>
              <a:t>ва</a:t>
            </a:r>
            <a:r>
              <a:rPr lang="ru-RU" sz="1700" dirty="0" smtClean="0"/>
              <a:t> </a:t>
            </a:r>
            <a:r>
              <a:rPr lang="ru-RU" sz="1700" dirty="0" err="1" smtClean="0"/>
              <a:t>ёппасига</a:t>
            </a:r>
            <a:r>
              <a:rPr lang="ru-RU" sz="1700" dirty="0" smtClean="0"/>
              <a:t> </a:t>
            </a:r>
            <a:r>
              <a:rPr lang="ru-RU" sz="1700" dirty="0" err="1" smtClean="0"/>
              <a:t>униб</a:t>
            </a:r>
            <a:r>
              <a:rPr lang="ru-RU" sz="1700" dirty="0" smtClean="0"/>
              <a:t> </a:t>
            </a:r>
            <a:r>
              <a:rPr lang="ru-RU" sz="1700" dirty="0" err="1" smtClean="0"/>
              <a:t>чиқиши учун</a:t>
            </a:r>
            <a:r>
              <a:rPr lang="ru-RU" sz="1700" dirty="0" smtClean="0"/>
              <a:t> 10-15</a:t>
            </a:r>
            <a:r>
              <a:rPr lang="ru-RU" sz="1700" dirty="0" smtClean="0">
                <a:sym typeface="Symbol"/>
              </a:rPr>
              <a:t></a:t>
            </a:r>
            <a:r>
              <a:rPr lang="ru-RU" sz="1700" dirty="0" smtClean="0"/>
              <a:t>С дан паст </a:t>
            </a:r>
            <a:r>
              <a:rPr lang="ru-RU" sz="1700" dirty="0" err="1" smtClean="0"/>
              <a:t>бўлмаган</a:t>
            </a:r>
            <a:r>
              <a:rPr lang="ru-RU" sz="1700" dirty="0" smtClean="0"/>
              <a:t> </a:t>
            </a:r>
            <a:r>
              <a:rPr lang="ru-RU" sz="1700" dirty="0" err="1" smtClean="0"/>
              <a:t>ҳарорат зарур</a:t>
            </a:r>
            <a:r>
              <a:rPr lang="ru-RU" sz="1700" dirty="0" smtClean="0"/>
              <a:t>. 10-15</a:t>
            </a:r>
            <a:r>
              <a:rPr lang="ru-RU" sz="1700" dirty="0" smtClean="0">
                <a:sym typeface="Symbol"/>
              </a:rPr>
              <a:t></a:t>
            </a:r>
            <a:r>
              <a:rPr lang="ru-RU" sz="1700" dirty="0" smtClean="0"/>
              <a:t>С дан паст </a:t>
            </a:r>
            <a:r>
              <a:rPr lang="ru-RU" sz="1700" dirty="0" err="1" smtClean="0"/>
              <a:t>ҳароратда хашаки</a:t>
            </a:r>
            <a:r>
              <a:rPr lang="ru-RU" sz="1700" dirty="0" smtClean="0"/>
              <a:t> </a:t>
            </a:r>
            <a:r>
              <a:rPr lang="ru-RU" sz="1700" dirty="0" err="1" smtClean="0"/>
              <a:t>лавлаги</a:t>
            </a:r>
            <a:r>
              <a:rPr lang="ru-RU" sz="1700" dirty="0" smtClean="0"/>
              <a:t> </a:t>
            </a:r>
            <a:r>
              <a:rPr lang="ru-RU" sz="1700" dirty="0" err="1" smtClean="0"/>
              <a:t>жуда</a:t>
            </a:r>
            <a:r>
              <a:rPr lang="ru-RU" sz="1700" dirty="0" smtClean="0"/>
              <a:t> </a:t>
            </a:r>
            <a:r>
              <a:rPr lang="ru-RU" sz="1700" dirty="0" err="1" smtClean="0"/>
              <a:t>секин</a:t>
            </a:r>
            <a:r>
              <a:rPr lang="ru-RU" sz="1700" dirty="0" smtClean="0"/>
              <a:t> </a:t>
            </a:r>
            <a:r>
              <a:rPr lang="ru-RU" sz="1700" dirty="0" err="1" smtClean="0"/>
              <a:t>ўсади</a:t>
            </a:r>
            <a:r>
              <a:rPr lang="ru-RU" sz="1700" dirty="0" smtClean="0"/>
              <a:t>. </a:t>
            </a:r>
            <a:r>
              <a:rPr lang="ru-RU" sz="1700" dirty="0" err="1" smtClean="0"/>
              <a:t>Барглари</a:t>
            </a:r>
            <a:r>
              <a:rPr lang="ru-RU" sz="1700" dirty="0" smtClean="0"/>
              <a:t> (</a:t>
            </a:r>
            <a:r>
              <a:rPr lang="ru-RU" sz="1700" dirty="0" err="1" smtClean="0"/>
              <a:t>палаги</a:t>
            </a:r>
            <a:r>
              <a:rPr lang="ru-RU" sz="1700" dirty="0" smtClean="0"/>
              <a:t>) - 1-2</a:t>
            </a:r>
            <a:r>
              <a:rPr lang="ru-RU" sz="1700" dirty="0" smtClean="0">
                <a:sym typeface="Symbol"/>
              </a:rPr>
              <a:t></a:t>
            </a:r>
            <a:r>
              <a:rPr lang="ru-RU" sz="1700" dirty="0" smtClean="0"/>
              <a:t>С да </a:t>
            </a:r>
            <a:r>
              <a:rPr lang="ru-RU" sz="1700" dirty="0" err="1" smtClean="0"/>
              <a:t>ҳалок бўлади</a:t>
            </a:r>
            <a:r>
              <a:rPr lang="ru-RU" sz="1700" dirty="0" smtClean="0"/>
              <a:t>.</a:t>
            </a:r>
            <a:endParaRPr lang="ru-RU" sz="1700" dirty="0"/>
          </a:p>
        </p:txBody>
      </p:sp>
      <p:pic>
        <p:nvPicPr>
          <p:cNvPr id="3074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images (1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85794"/>
            <a:ext cx="3520930" cy="2214578"/>
          </a:xfrm>
          <a:prstGeom prst="rect">
            <a:avLst/>
          </a:prstGeom>
          <a:noFill/>
        </p:spPr>
      </p:pic>
      <p:pic>
        <p:nvPicPr>
          <p:cNvPr id="3075" name="Picture 3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kormovaya-svekla-1-500x28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876"/>
            <a:ext cx="3543293" cy="2676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1414"/>
            <a:ext cx="8686800" cy="5715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b="1" dirty="0" err="1" smtClean="0"/>
              <a:t>Сабзи</a:t>
            </a:r>
            <a:r>
              <a:rPr lang="ru-RU" sz="3200" b="1" dirty="0" smtClean="0"/>
              <a:t>.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714356"/>
            <a:ext cx="8358246" cy="286232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hangingPunct="0"/>
            <a:r>
              <a:rPr lang="ru-RU" sz="2000" b="1" dirty="0" err="1" smtClean="0">
                <a:solidFill>
                  <a:srgbClr val="0000FF"/>
                </a:solidFill>
              </a:rPr>
              <a:t>Сабзи</a:t>
            </a:r>
            <a:r>
              <a:rPr lang="ru-RU" sz="2000" b="1" dirty="0" smtClean="0">
                <a:solidFill>
                  <a:srgbClr val="0000FF"/>
                </a:solidFill>
              </a:rPr>
              <a:t>.</a:t>
            </a:r>
            <a:r>
              <a:rPr lang="ru-RU" sz="2000" dirty="0" smtClean="0">
                <a:solidFill>
                  <a:srgbClr val="0000FF"/>
                </a:solidFill>
              </a:rPr>
              <a:t> (</a:t>
            </a:r>
            <a:r>
              <a:rPr lang="ru-RU" sz="2000" dirty="0" err="1" smtClean="0">
                <a:solidFill>
                  <a:srgbClr val="0000FF"/>
                </a:solidFill>
              </a:rPr>
              <a:t>Daucus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carota</a:t>
            </a:r>
            <a:r>
              <a:rPr lang="ru-RU" sz="2000" dirty="0" smtClean="0">
                <a:solidFill>
                  <a:srgbClr val="0000FF"/>
                </a:solidFill>
              </a:rPr>
              <a:t> L) - </a:t>
            </a:r>
            <a:r>
              <a:rPr lang="ru-RU" sz="2000" dirty="0" err="1" smtClean="0">
                <a:solidFill>
                  <a:srgbClr val="0000FF"/>
                </a:solidFill>
              </a:rPr>
              <a:t>соябонгулдошлар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оиласига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кирувчи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икки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йиллик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ўсимлик</a:t>
            </a:r>
            <a:r>
              <a:rPr lang="ru-RU" sz="2000" dirty="0" smtClean="0">
                <a:solidFill>
                  <a:srgbClr val="0000FF"/>
                </a:solidFill>
              </a:rPr>
              <a:t>. </a:t>
            </a:r>
            <a:r>
              <a:rPr lang="ru-RU" sz="2000" dirty="0" err="1" smtClean="0">
                <a:solidFill>
                  <a:srgbClr val="0000FF"/>
                </a:solidFill>
              </a:rPr>
              <a:t>Ҳаётининг биринчи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йилида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узун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бандли</a:t>
            </a:r>
            <a:r>
              <a:rPr lang="ru-RU" sz="2000" dirty="0" smtClean="0">
                <a:solidFill>
                  <a:srgbClr val="0000FF"/>
                </a:solidFill>
              </a:rPr>
              <a:t>, </a:t>
            </a:r>
            <a:r>
              <a:rPr lang="ru-RU" sz="2000" dirty="0" err="1" smtClean="0">
                <a:solidFill>
                  <a:srgbClr val="0000FF"/>
                </a:solidFill>
              </a:rPr>
              <a:t>патсимон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таралган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барглар</a:t>
            </a:r>
            <a:r>
              <a:rPr lang="ru-RU" sz="2000" dirty="0" smtClean="0">
                <a:solidFill>
                  <a:srgbClr val="0000FF"/>
                </a:solidFill>
              </a:rPr>
              <a:t> - </a:t>
            </a:r>
            <a:r>
              <a:rPr lang="ru-RU" sz="2000" dirty="0" err="1" smtClean="0">
                <a:solidFill>
                  <a:srgbClr val="0000FF"/>
                </a:solidFill>
              </a:rPr>
              <a:t>тўпбарг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ва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этли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илдизмева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ҳосил қилади.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Иккинчи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йили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сабзи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кучли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таралган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бир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ёки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бир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нечта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шохлари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бўлган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уруғпоя ҳосил қилади.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Асосий</a:t>
            </a:r>
            <a:r>
              <a:rPr lang="ru-RU" sz="2000" dirty="0" smtClean="0">
                <a:solidFill>
                  <a:srgbClr val="0000FF"/>
                </a:solidFill>
              </a:rPr>
              <a:t> поя </a:t>
            </a:r>
            <a:r>
              <a:rPr lang="ru-RU" sz="2000" dirty="0" err="1" smtClean="0">
                <a:solidFill>
                  <a:srgbClr val="0000FF"/>
                </a:solidFill>
              </a:rPr>
              <a:t>ва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ён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шохларнинг</a:t>
            </a:r>
            <a:r>
              <a:rPr lang="ru-RU" sz="2000" dirty="0" smtClean="0">
                <a:solidFill>
                  <a:srgbClr val="0000FF"/>
                </a:solidFill>
              </a:rPr>
              <a:t> учи </a:t>
            </a:r>
            <a:r>
              <a:rPr lang="ru-RU" sz="2000" dirty="0" err="1" smtClean="0">
                <a:solidFill>
                  <a:srgbClr val="0000FF"/>
                </a:solidFill>
              </a:rPr>
              <a:t>майда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соябончалардан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иборат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мураккаб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соябон</a:t>
            </a:r>
            <a:r>
              <a:rPr lang="ru-RU" sz="2000" dirty="0" smtClean="0">
                <a:solidFill>
                  <a:srgbClr val="0000FF"/>
                </a:solidFill>
              </a:rPr>
              <a:t>, </a:t>
            </a:r>
            <a:r>
              <a:rPr lang="ru-RU" sz="2000" dirty="0" err="1" smtClean="0">
                <a:solidFill>
                  <a:srgbClr val="0000FF"/>
                </a:solidFill>
              </a:rPr>
              <a:t>тўпгул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билан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тугайди</a:t>
            </a:r>
            <a:r>
              <a:rPr lang="ru-RU" sz="2000" dirty="0" smtClean="0">
                <a:solidFill>
                  <a:srgbClr val="0000FF"/>
                </a:solidFill>
              </a:rPr>
              <a:t>. </a:t>
            </a:r>
            <a:r>
              <a:rPr lang="ru-RU" sz="2000" dirty="0" err="1" smtClean="0">
                <a:solidFill>
                  <a:srgbClr val="0000FF"/>
                </a:solidFill>
              </a:rPr>
              <a:t>Гуллари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икки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жинсли</a:t>
            </a:r>
            <a:r>
              <a:rPr lang="ru-RU" sz="2000" dirty="0" smtClean="0">
                <a:solidFill>
                  <a:srgbClr val="0000FF"/>
                </a:solidFill>
              </a:rPr>
              <a:t>, </a:t>
            </a:r>
            <a:r>
              <a:rPr lang="ru-RU" sz="2000" dirty="0" err="1" smtClean="0">
                <a:solidFill>
                  <a:srgbClr val="0000FF"/>
                </a:solidFill>
              </a:rPr>
              <a:t>четдан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чангланади</a:t>
            </a:r>
            <a:r>
              <a:rPr lang="ru-RU" sz="2000" dirty="0" smtClean="0">
                <a:solidFill>
                  <a:srgbClr val="0000FF"/>
                </a:solidFill>
              </a:rPr>
              <a:t>.</a:t>
            </a:r>
          </a:p>
          <a:p>
            <a:r>
              <a:rPr lang="ru-RU" sz="2000" dirty="0" err="1" smtClean="0">
                <a:solidFill>
                  <a:srgbClr val="0000FF"/>
                </a:solidFill>
              </a:rPr>
              <a:t>Меваси</a:t>
            </a:r>
            <a:r>
              <a:rPr lang="ru-RU" sz="2000" dirty="0" smtClean="0">
                <a:solidFill>
                  <a:srgbClr val="0000FF"/>
                </a:solidFill>
              </a:rPr>
              <a:t> - дон, у </a:t>
            </a:r>
            <a:r>
              <a:rPr lang="ru-RU" sz="2000" dirty="0" err="1" smtClean="0">
                <a:solidFill>
                  <a:srgbClr val="0000FF"/>
                </a:solidFill>
              </a:rPr>
              <a:t>кўндаланг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қовурғали ва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тиканли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бўлиб</a:t>
            </a:r>
            <a:r>
              <a:rPr lang="ru-RU" sz="2000" dirty="0" smtClean="0">
                <a:solidFill>
                  <a:srgbClr val="0000FF"/>
                </a:solidFill>
              </a:rPr>
              <a:t>, </a:t>
            </a:r>
            <a:r>
              <a:rPr lang="ru-RU" sz="2000" dirty="0" err="1" smtClean="0">
                <a:solidFill>
                  <a:srgbClr val="0000FF"/>
                </a:solidFill>
              </a:rPr>
              <a:t>иккита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алоҳида мевага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ажралади</a:t>
            </a:r>
            <a:r>
              <a:rPr lang="ru-RU" sz="2000" dirty="0" smtClean="0">
                <a:solidFill>
                  <a:srgbClr val="0000FF"/>
                </a:solidFill>
              </a:rPr>
              <a:t>. </a:t>
            </a:r>
            <a:r>
              <a:rPr lang="ru-RU" sz="2000" dirty="0" err="1" smtClean="0">
                <a:solidFill>
                  <a:srgbClr val="0000FF"/>
                </a:solidFill>
              </a:rPr>
              <a:t>Илдизмеваси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йирик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ва</a:t>
            </a:r>
            <a:r>
              <a:rPr lang="ru-RU" sz="2000" dirty="0" smtClean="0">
                <a:solidFill>
                  <a:srgbClr val="0000FF"/>
                </a:solidFill>
              </a:rPr>
              <a:t> </a:t>
            </a:r>
            <a:r>
              <a:rPr lang="ru-RU" sz="2000" dirty="0" err="1" smtClean="0">
                <a:solidFill>
                  <a:srgbClr val="0000FF"/>
                </a:solidFill>
              </a:rPr>
              <a:t>тўйимлидир</a:t>
            </a:r>
            <a:r>
              <a:rPr lang="ru-RU" sz="2000" dirty="0" smtClean="0">
                <a:solidFill>
                  <a:srgbClr val="0000FF"/>
                </a:solidFill>
              </a:rPr>
              <a:t>.</a:t>
            </a:r>
            <a:endParaRPr lang="ru-RU" sz="2000" dirty="0">
              <a:solidFill>
                <a:srgbClr val="0000FF"/>
              </a:solidFill>
            </a:endParaRPr>
          </a:p>
        </p:txBody>
      </p:sp>
      <p:pic>
        <p:nvPicPr>
          <p:cNvPr id="4098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Sortovaya-morkov-6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786190"/>
            <a:ext cx="2757494" cy="2757494"/>
          </a:xfrm>
          <a:prstGeom prst="rect">
            <a:avLst/>
          </a:prstGeom>
          <a:noFill/>
        </p:spPr>
      </p:pic>
      <p:pic>
        <p:nvPicPr>
          <p:cNvPr id="4099" name="Picture 3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скачанные файлы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76925" y="3857628"/>
            <a:ext cx="3252793" cy="2543474"/>
          </a:xfrm>
          <a:prstGeom prst="rect">
            <a:avLst/>
          </a:prstGeom>
          <a:noFill/>
        </p:spPr>
      </p:pic>
      <p:pic>
        <p:nvPicPr>
          <p:cNvPr id="4100" name="Picture 4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виды-морковк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4286256"/>
            <a:ext cx="2428892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-71462"/>
            <a:ext cx="8686800" cy="8382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dirty="0"/>
              <a:t> </a:t>
            </a:r>
            <a:r>
              <a:rPr lang="uz-Cyrl-UZ" b="1" dirty="0" smtClean="0">
                <a:solidFill>
                  <a:srgbClr val="00B050"/>
                </a:solidFill>
              </a:rPr>
              <a:t>АГРОТЕХНИКАСИ</a:t>
            </a:r>
            <a:endParaRPr lang="ru-RU" dirty="0">
              <a:solidFill>
                <a:srgbClr val="00B050"/>
              </a:solidFill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642918"/>
          <a:ext cx="900115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Рисунок 5" descr="Изображение 144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596" y="4643446"/>
            <a:ext cx="3786214" cy="17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Bigdo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4643446"/>
            <a:ext cx="3857652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0" y="642918"/>
          <a:ext cx="900115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6" descr="C:\КАФЕДРА\Укув услубий мажмуалар\Усимликшунослик ва Пахтачилик фанидан мажмуалар\Усимликшунослик расмлар\3.Сули\Етиштириш\img_00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4286256"/>
            <a:ext cx="3361751" cy="2286016"/>
          </a:xfrm>
          <a:prstGeom prst="rect">
            <a:avLst/>
          </a:prstGeom>
          <a:noFill/>
        </p:spPr>
      </p:pic>
      <p:pic>
        <p:nvPicPr>
          <p:cNvPr id="9" name="Picture 5" descr="C:\КАФЕДРА\Укув услубий мажмуалар\Усимликшунослик ва Пахтачилик фанидан мажмуалар\Усимликшунослик расмлар\3.Сули\Етиштириш\votin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4500570"/>
            <a:ext cx="3495532" cy="2332019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0" y="142852"/>
          <a:ext cx="900115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9330" name="Picture 2" descr="C:\ЮНЕСКО\Слайдлар\Ем хашак етиштириш\рАСМЛАР\Жавдар ва тритикале\81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53410" y="4143380"/>
            <a:ext cx="4176308" cy="2357454"/>
          </a:xfrm>
          <a:prstGeom prst="rect">
            <a:avLst/>
          </a:prstGeom>
          <a:noFill/>
        </p:spPr>
      </p:pic>
      <p:pic>
        <p:nvPicPr>
          <p:cNvPr id="99331" name="Picture 3" descr="C:\ЮНЕСКО\Слайдлар\Ем хашак етиштириш\рАСМЛАР\Жавдар ва тритикале\Amazone_C-Drill_3000_wtd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4102187"/>
            <a:ext cx="3714776" cy="24700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765175"/>
            <a:ext cx="8569325" cy="2020883"/>
          </a:xfrm>
        </p:spPr>
        <p:txBody>
          <a:bodyPr>
            <a:noAutofit/>
          </a:bodyPr>
          <a:lstStyle/>
          <a:p>
            <a:pPr hangingPunct="0"/>
            <a:r>
              <a:rPr lang="ru-RU" sz="1700" dirty="0" err="1" smtClean="0"/>
              <a:t>Хашаки</a:t>
            </a:r>
            <a:r>
              <a:rPr lang="ru-RU" sz="1700" dirty="0" smtClean="0"/>
              <a:t> </a:t>
            </a:r>
            <a:r>
              <a:rPr lang="ru-RU" sz="1700" dirty="0" err="1" smtClean="0"/>
              <a:t>лавлаги</a:t>
            </a:r>
            <a:r>
              <a:rPr lang="ru-RU" sz="1700" dirty="0" smtClean="0"/>
              <a:t> 1 т </a:t>
            </a:r>
            <a:r>
              <a:rPr lang="ru-RU" sz="1700" dirty="0" err="1" smtClean="0"/>
              <a:t>илдизмева</a:t>
            </a:r>
            <a:r>
              <a:rPr lang="ru-RU" sz="1700" dirty="0" smtClean="0"/>
              <a:t> </a:t>
            </a:r>
            <a:r>
              <a:rPr lang="ru-RU" sz="1700" dirty="0" err="1" smtClean="0"/>
              <a:t>ва</a:t>
            </a:r>
            <a:r>
              <a:rPr lang="ru-RU" sz="1700" dirty="0" smtClean="0"/>
              <a:t> </a:t>
            </a:r>
            <a:r>
              <a:rPr lang="ru-RU" sz="1700" dirty="0" err="1" smtClean="0"/>
              <a:t>шунга</a:t>
            </a:r>
            <a:r>
              <a:rPr lang="ru-RU" sz="1700" dirty="0" smtClean="0"/>
              <a:t> </a:t>
            </a:r>
            <a:r>
              <a:rPr lang="ru-RU" sz="1700" dirty="0" err="1" smtClean="0"/>
              <a:t>мос</a:t>
            </a:r>
            <a:r>
              <a:rPr lang="ru-RU" sz="1700" dirty="0" smtClean="0"/>
              <a:t> </a:t>
            </a:r>
            <a:r>
              <a:rPr lang="ru-RU" sz="1700" dirty="0" err="1" smtClean="0"/>
              <a:t>барг</a:t>
            </a:r>
            <a:r>
              <a:rPr lang="ru-RU" sz="1700" dirty="0" smtClean="0"/>
              <a:t> </a:t>
            </a:r>
            <a:r>
              <a:rPr lang="ru-RU" sz="1700" dirty="0" err="1" smtClean="0"/>
              <a:t>массаси</a:t>
            </a:r>
            <a:r>
              <a:rPr lang="ru-RU" sz="1700" dirty="0" smtClean="0"/>
              <a:t> </a:t>
            </a:r>
            <a:r>
              <a:rPr lang="ru-RU" sz="1700" dirty="0" err="1" smtClean="0"/>
              <a:t>билан</a:t>
            </a:r>
            <a:r>
              <a:rPr lang="ru-RU" sz="1700" dirty="0" smtClean="0"/>
              <a:t> 2,5-3 кг азот; 0,9-1 кг фосфор; 4,5-5 кг калий; </a:t>
            </a:r>
            <a:r>
              <a:rPr lang="ru-RU" sz="1700" dirty="0" err="1" smtClean="0"/>
              <a:t>сабзи</a:t>
            </a:r>
            <a:r>
              <a:rPr lang="ru-RU" sz="1700" dirty="0" smtClean="0"/>
              <a:t> </a:t>
            </a:r>
            <a:r>
              <a:rPr lang="ru-RU" sz="1700" dirty="0" err="1" smtClean="0"/>
              <a:t>шундай</a:t>
            </a:r>
            <a:r>
              <a:rPr lang="ru-RU" sz="1700" dirty="0" smtClean="0"/>
              <a:t> </a:t>
            </a:r>
            <a:r>
              <a:rPr lang="ru-RU" sz="1700" dirty="0" err="1" smtClean="0"/>
              <a:t>ҳосил учун</a:t>
            </a:r>
            <a:r>
              <a:rPr lang="ru-RU" sz="1700" dirty="0" smtClean="0"/>
              <a:t> 2,5-3 кг азот; 1,1-1,4 кг фосфор </a:t>
            </a:r>
            <a:r>
              <a:rPr lang="ru-RU" sz="1700" dirty="0" err="1" smtClean="0"/>
              <a:t>сарф-лайди</a:t>
            </a:r>
            <a:r>
              <a:rPr lang="ru-RU" sz="1700" dirty="0" smtClean="0"/>
              <a:t>.</a:t>
            </a:r>
          </a:p>
          <a:p>
            <a:r>
              <a:rPr lang="ru-RU" sz="1700" dirty="0" err="1" smtClean="0"/>
              <a:t>Хашаки</a:t>
            </a:r>
            <a:r>
              <a:rPr lang="ru-RU" sz="1700" dirty="0" smtClean="0"/>
              <a:t> </a:t>
            </a:r>
            <a:r>
              <a:rPr lang="ru-RU" sz="1700" dirty="0" err="1" smtClean="0"/>
              <a:t>лавлаги</a:t>
            </a:r>
            <a:r>
              <a:rPr lang="ru-RU" sz="1700" dirty="0" smtClean="0"/>
              <a:t> </a:t>
            </a:r>
            <a:r>
              <a:rPr lang="ru-RU" sz="1700" dirty="0" err="1" smtClean="0"/>
              <a:t>учун</a:t>
            </a:r>
            <a:r>
              <a:rPr lang="ru-RU" sz="1700" dirty="0" smtClean="0"/>
              <a:t> органик </a:t>
            </a:r>
            <a:r>
              <a:rPr lang="ru-RU" sz="1700" dirty="0" err="1" smtClean="0"/>
              <a:t>ўғитлар солиш</a:t>
            </a:r>
            <a:r>
              <a:rPr lang="ru-RU" sz="1700" dirty="0" smtClean="0"/>
              <a:t> </a:t>
            </a:r>
            <a:r>
              <a:rPr lang="ru-RU" sz="1700" dirty="0" err="1" smtClean="0"/>
              <a:t>жуда</a:t>
            </a:r>
            <a:r>
              <a:rPr lang="ru-RU" sz="1700" dirty="0" smtClean="0"/>
              <a:t> </a:t>
            </a:r>
            <a:r>
              <a:rPr lang="ru-RU" sz="1700" dirty="0" err="1" smtClean="0"/>
              <a:t>муҳимдир</a:t>
            </a:r>
            <a:r>
              <a:rPr lang="ru-RU" sz="1700" dirty="0" smtClean="0"/>
              <a:t>, бунда </a:t>
            </a:r>
            <a:r>
              <a:rPr lang="ru-RU" sz="1700" dirty="0" err="1" smtClean="0"/>
              <a:t>гектарига</a:t>
            </a:r>
            <a:r>
              <a:rPr lang="ru-RU" sz="1700" dirty="0" smtClean="0"/>
              <a:t> 40 т, </a:t>
            </a:r>
            <a:r>
              <a:rPr lang="ru-RU" sz="1700" dirty="0" err="1" smtClean="0"/>
              <a:t>юқори ҳосил олиш</a:t>
            </a:r>
            <a:r>
              <a:rPr lang="ru-RU" sz="1700" dirty="0" smtClean="0"/>
              <a:t> </a:t>
            </a:r>
            <a:r>
              <a:rPr lang="ru-RU" sz="1700" dirty="0" err="1" smtClean="0"/>
              <a:t>учун</a:t>
            </a:r>
            <a:r>
              <a:rPr lang="ru-RU" sz="1700" dirty="0" smtClean="0"/>
              <a:t> </a:t>
            </a:r>
            <a:r>
              <a:rPr lang="ru-RU" sz="1700" dirty="0" err="1" smtClean="0"/>
              <a:t>эса</a:t>
            </a:r>
            <a:r>
              <a:rPr lang="ru-RU" sz="1700" dirty="0" smtClean="0"/>
              <a:t> 100 т </a:t>
            </a:r>
            <a:r>
              <a:rPr lang="ru-RU" sz="1700" dirty="0" err="1" smtClean="0"/>
              <a:t>гўнг</a:t>
            </a:r>
            <a:r>
              <a:rPr lang="ru-RU" sz="1700" dirty="0" smtClean="0"/>
              <a:t> </a:t>
            </a:r>
            <a:r>
              <a:rPr lang="ru-RU" sz="1700" dirty="0" err="1" smtClean="0"/>
              <a:t>солиш</a:t>
            </a:r>
            <a:r>
              <a:rPr lang="ru-RU" sz="1700" dirty="0" smtClean="0"/>
              <a:t> </a:t>
            </a:r>
            <a:r>
              <a:rPr lang="ru-RU" sz="1700" dirty="0" err="1" smtClean="0"/>
              <a:t>лозим</a:t>
            </a:r>
            <a:r>
              <a:rPr lang="ru-RU" sz="1700" dirty="0" smtClean="0"/>
              <a:t> </a:t>
            </a:r>
            <a:r>
              <a:rPr lang="ru-RU" sz="1700" dirty="0" err="1" smtClean="0"/>
              <a:t>бўлади</a:t>
            </a:r>
            <a:r>
              <a:rPr lang="ru-RU" sz="1700" dirty="0" smtClean="0"/>
              <a:t>. </a:t>
            </a:r>
            <a:r>
              <a:rPr lang="ru-RU" sz="1700" dirty="0" err="1" smtClean="0"/>
              <a:t>Гўнгни</a:t>
            </a:r>
            <a:r>
              <a:rPr lang="ru-RU" sz="1700" dirty="0" smtClean="0"/>
              <a:t> </a:t>
            </a:r>
            <a:r>
              <a:rPr lang="ru-RU" sz="1700" dirty="0" err="1" smtClean="0"/>
              <a:t>тупроққа асосий</a:t>
            </a:r>
            <a:r>
              <a:rPr lang="ru-RU" sz="1700" dirty="0" smtClean="0"/>
              <a:t> </a:t>
            </a:r>
            <a:r>
              <a:rPr lang="ru-RU" sz="1700" dirty="0" err="1" smtClean="0"/>
              <a:t>ишлов</a:t>
            </a:r>
            <a:r>
              <a:rPr lang="ru-RU" sz="1700" dirty="0" smtClean="0"/>
              <a:t> </a:t>
            </a:r>
            <a:r>
              <a:rPr lang="ru-RU" sz="1700" dirty="0" err="1" smtClean="0"/>
              <a:t>бериш</a:t>
            </a:r>
            <a:r>
              <a:rPr lang="ru-RU" sz="1700" dirty="0" smtClean="0"/>
              <a:t> </a:t>
            </a:r>
            <a:r>
              <a:rPr lang="ru-RU" sz="1700" dirty="0" err="1" smtClean="0"/>
              <a:t>олдидан</a:t>
            </a:r>
            <a:r>
              <a:rPr lang="ru-RU" sz="1700" dirty="0" smtClean="0"/>
              <a:t> </a:t>
            </a:r>
            <a:r>
              <a:rPr lang="ru-RU" sz="1700" dirty="0" err="1" smtClean="0"/>
              <a:t>солиб</a:t>
            </a:r>
            <a:r>
              <a:rPr lang="ru-RU" sz="1700" dirty="0" smtClean="0"/>
              <a:t>, </a:t>
            </a:r>
            <a:r>
              <a:rPr lang="ru-RU" sz="1700" dirty="0" err="1" smtClean="0"/>
              <a:t>кўмиб</a:t>
            </a:r>
            <a:r>
              <a:rPr lang="ru-RU" sz="1700" dirty="0" smtClean="0"/>
              <a:t> </a:t>
            </a:r>
            <a:r>
              <a:rPr lang="ru-RU" sz="1700" dirty="0" err="1" smtClean="0"/>
              <a:t>юбориш</a:t>
            </a:r>
            <a:r>
              <a:rPr lang="ru-RU" sz="1700" dirty="0" smtClean="0"/>
              <a:t> </a:t>
            </a:r>
            <a:r>
              <a:rPr lang="ru-RU" sz="1700" dirty="0" err="1" smtClean="0"/>
              <a:t>маъқул ҳисобланади.</a:t>
            </a:r>
            <a:r>
              <a:rPr lang="ru-RU" sz="1700" dirty="0" smtClean="0"/>
              <a:t> </a:t>
            </a:r>
            <a:r>
              <a:rPr lang="ru-RU" sz="1700" dirty="0" err="1" smtClean="0"/>
              <a:t>Гўнг</a:t>
            </a:r>
            <a:r>
              <a:rPr lang="ru-RU" sz="1700" dirty="0" smtClean="0"/>
              <a:t> </a:t>
            </a:r>
            <a:r>
              <a:rPr lang="ru-RU" sz="1700" dirty="0" err="1" smtClean="0"/>
              <a:t>етишмаган</a:t>
            </a:r>
            <a:r>
              <a:rPr lang="ru-RU" sz="1700" dirty="0" smtClean="0"/>
              <a:t> </a:t>
            </a:r>
            <a:r>
              <a:rPr lang="ru-RU" sz="1700" dirty="0" err="1" smtClean="0"/>
              <a:t>шароитда</a:t>
            </a:r>
            <a:r>
              <a:rPr lang="ru-RU" sz="1700" dirty="0" smtClean="0"/>
              <a:t> минерал </a:t>
            </a:r>
            <a:r>
              <a:rPr lang="ru-RU" sz="1700" dirty="0" err="1" smtClean="0"/>
              <a:t>ўғитлар қўлланилади</a:t>
            </a:r>
            <a:r>
              <a:rPr lang="ru-RU" sz="1700" dirty="0" smtClean="0"/>
              <a:t>, бунда 1 гектар </a:t>
            </a:r>
            <a:r>
              <a:rPr lang="ru-RU" sz="1700" dirty="0" err="1" smtClean="0"/>
              <a:t>майдонга</a:t>
            </a:r>
            <a:r>
              <a:rPr lang="ru-RU" sz="1700" dirty="0" smtClean="0"/>
              <a:t> 150-200 кг </a:t>
            </a:r>
            <a:r>
              <a:rPr lang="ru-RU" sz="1700" dirty="0" err="1" smtClean="0"/>
              <a:t>аммиакли</a:t>
            </a:r>
            <a:r>
              <a:rPr lang="ru-RU" sz="1700" dirty="0" smtClean="0"/>
              <a:t> селитра,300-400 кг суперфосфат </a:t>
            </a:r>
            <a:r>
              <a:rPr lang="ru-RU" sz="1700" dirty="0" err="1" smtClean="0"/>
              <a:t>ва</a:t>
            </a:r>
            <a:r>
              <a:rPr lang="ru-RU" sz="1700" dirty="0" smtClean="0"/>
              <a:t> 100-200 кг калий тузи </a:t>
            </a:r>
            <a:r>
              <a:rPr lang="ru-RU" sz="1700" dirty="0" err="1" smtClean="0"/>
              <a:t>солинади</a:t>
            </a:r>
            <a:r>
              <a:rPr lang="ru-RU" sz="1700" dirty="0" smtClean="0"/>
              <a:t>.</a:t>
            </a:r>
            <a:endParaRPr lang="ru-RU" sz="1700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188913"/>
            <a:ext cx="5700723" cy="503237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36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Ўғитлар.</a:t>
            </a:r>
            <a:endParaRPr lang="ru-RU" sz="36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7652" name="Picture 4" descr="C:\КАФЕДРА\Укув услубий мажмуалар\Усимликшунослик ва Пахтачилик фанидан мажмуалар\Усимликшунослик расмлар\3.Сули\Етиштириш\images (6).jpg"/>
          <p:cNvPicPr>
            <a:picLocks noChangeAspect="1" noChangeArrowheads="1"/>
          </p:cNvPicPr>
          <p:nvPr/>
        </p:nvPicPr>
        <p:blipFill>
          <a:blip r:embed="rId2"/>
          <a:srcRect b="4601"/>
          <a:stretch>
            <a:fillRect/>
          </a:stretch>
        </p:blipFill>
        <p:spPr bwMode="auto">
          <a:xfrm>
            <a:off x="500034" y="3214686"/>
            <a:ext cx="4429156" cy="2928958"/>
          </a:xfrm>
          <a:prstGeom prst="rect">
            <a:avLst/>
          </a:prstGeom>
          <a:noFill/>
        </p:spPr>
      </p:pic>
      <p:pic>
        <p:nvPicPr>
          <p:cNvPr id="27653" name="Picture 5" descr="C:\КАФЕДРА\Укув услубий мажмуалар\Усимликшунослик ва Пахтачилик фанидан мажмуалар\Усимликшунослик расмлар\3.Сули\Етиштириш\fertilizer_1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214686"/>
            <a:ext cx="3795216" cy="2855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142876" y="0"/>
          <a:ext cx="900115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 descr="C:\КАФЕДРА\Укув услубий мажмуалар\Усимликшунослик ва Пахтачилик фанидан мажмуалар\Усимликшунослик расмлар\3.Сули\Етиштириш\r2z005704_762x45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3929066"/>
            <a:ext cx="3357554" cy="2643206"/>
          </a:xfrm>
          <a:prstGeom prst="rect">
            <a:avLst/>
          </a:prstGeom>
          <a:noFill/>
        </p:spPr>
      </p:pic>
      <p:pic>
        <p:nvPicPr>
          <p:cNvPr id="5122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svekl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3929066"/>
            <a:ext cx="4024314" cy="2686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smtClean="0">
                <a:solidFill>
                  <a:srgbClr val="0033CC"/>
                </a:solidFill>
              </a:rPr>
              <a:t>Лавлагини </a:t>
            </a:r>
            <a:r>
              <a:rPr lang="ru-RU" sz="3200" b="1" smtClean="0">
                <a:solidFill>
                  <a:srgbClr val="0033CC"/>
                </a:solidFill>
              </a:rPr>
              <a:t>культивация қилиш</a:t>
            </a:r>
          </a:p>
        </p:txBody>
      </p:sp>
      <p:pic>
        <p:nvPicPr>
          <p:cNvPr id="34819" name="Содержимое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1071563"/>
            <a:ext cx="7643812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57626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sz="4000" b="1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Суғориш</a:t>
            </a:r>
            <a:endParaRPr lang="ru-RU" altLang="ru-RU" sz="40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642938"/>
            <a:ext cx="8569325" cy="3024187"/>
          </a:xfrm>
          <a:blipFill>
            <a:blip r:embed="rId2"/>
            <a:tile tx="0" ty="0" sx="100000" sy="100000" flip="none" algn="tl"/>
          </a:blipFill>
        </p:spPr>
        <p:txBody>
          <a:bodyPr rtlCol="0">
            <a:noAutofit/>
          </a:bodyPr>
          <a:lstStyle/>
          <a:p>
            <a:pPr algn="just" hangingPunct="0"/>
            <a:r>
              <a:rPr lang="ru-RU" sz="1900" dirty="0" err="1" smtClean="0"/>
              <a:t>Лавлаги</a:t>
            </a:r>
            <a:r>
              <a:rPr lang="ru-RU" sz="1900" dirty="0" smtClean="0"/>
              <a:t> </a:t>
            </a:r>
            <a:r>
              <a:rPr lang="ru-RU" sz="1900" dirty="0" err="1" smtClean="0"/>
              <a:t>ва</a:t>
            </a:r>
            <a:r>
              <a:rPr lang="ru-RU" sz="1900" dirty="0" smtClean="0"/>
              <a:t> </a:t>
            </a:r>
            <a:r>
              <a:rPr lang="ru-RU" sz="1900" dirty="0" err="1" smtClean="0"/>
              <a:t>сабзининг</a:t>
            </a:r>
            <a:r>
              <a:rPr lang="ru-RU" sz="1900" dirty="0" smtClean="0"/>
              <a:t> </a:t>
            </a:r>
            <a:r>
              <a:rPr lang="ru-RU" sz="1900" dirty="0" err="1" smtClean="0"/>
              <a:t>илдизлари</a:t>
            </a:r>
            <a:r>
              <a:rPr lang="ru-RU" sz="1900" dirty="0" smtClean="0"/>
              <a:t> </a:t>
            </a:r>
            <a:r>
              <a:rPr lang="ru-RU" sz="1900" dirty="0" err="1" smtClean="0"/>
              <a:t>бақувват ва</a:t>
            </a:r>
            <a:r>
              <a:rPr lang="ru-RU" sz="1900" dirty="0" smtClean="0"/>
              <a:t> </a:t>
            </a:r>
            <a:r>
              <a:rPr lang="ru-RU" sz="1900" dirty="0" err="1" smtClean="0"/>
              <a:t>яхши</a:t>
            </a:r>
            <a:r>
              <a:rPr lang="ru-RU" sz="1900" dirty="0" smtClean="0"/>
              <a:t> </a:t>
            </a:r>
            <a:r>
              <a:rPr lang="ru-RU" sz="1900" dirty="0" err="1" smtClean="0"/>
              <a:t>ривожланган</a:t>
            </a:r>
            <a:r>
              <a:rPr lang="ru-RU" sz="1900" dirty="0" smtClean="0"/>
              <a:t>, </a:t>
            </a:r>
            <a:r>
              <a:rPr lang="ru-RU" sz="1900" dirty="0" err="1" smtClean="0"/>
              <a:t>тупроққа чуқур киради</a:t>
            </a:r>
            <a:r>
              <a:rPr lang="ru-RU" sz="1900" dirty="0" smtClean="0"/>
              <a:t>. </a:t>
            </a:r>
            <a:r>
              <a:rPr lang="ru-RU" sz="1900" dirty="0" err="1" smtClean="0"/>
              <a:t>Шунинг</a:t>
            </a:r>
            <a:r>
              <a:rPr lang="ru-RU" sz="1900" dirty="0" smtClean="0"/>
              <a:t> </a:t>
            </a:r>
            <a:r>
              <a:rPr lang="ru-RU" sz="1900" dirty="0" err="1" smtClean="0"/>
              <a:t>учун</a:t>
            </a:r>
            <a:r>
              <a:rPr lang="ru-RU" sz="1900" dirty="0" smtClean="0"/>
              <a:t> улар   </a:t>
            </a:r>
            <a:r>
              <a:rPr lang="ru-RU" sz="1900" dirty="0" err="1" smtClean="0"/>
              <a:t>тупроқнинг пастки</a:t>
            </a:r>
            <a:r>
              <a:rPr lang="ru-RU" sz="1900" dirty="0" smtClean="0"/>
              <a:t> </a:t>
            </a:r>
            <a:r>
              <a:rPr lang="ru-RU" sz="1900" dirty="0" err="1" smtClean="0"/>
              <a:t>қатламидаги намликдан</a:t>
            </a:r>
            <a:r>
              <a:rPr lang="ru-RU" sz="1900" dirty="0" smtClean="0"/>
              <a:t> </a:t>
            </a:r>
            <a:r>
              <a:rPr lang="ru-RU" sz="1900" dirty="0" err="1" smtClean="0"/>
              <a:t>яхши</a:t>
            </a:r>
            <a:r>
              <a:rPr lang="ru-RU" sz="1900" dirty="0" smtClean="0"/>
              <a:t> </a:t>
            </a:r>
            <a:r>
              <a:rPr lang="ru-RU" sz="1900" dirty="0" err="1" smtClean="0"/>
              <a:t>фойдаланади</a:t>
            </a:r>
            <a:r>
              <a:rPr lang="ru-RU" sz="1900" dirty="0" smtClean="0"/>
              <a:t>, </a:t>
            </a:r>
            <a:r>
              <a:rPr lang="ru-RU" sz="1900" dirty="0" err="1" smtClean="0"/>
              <a:t>сувни</a:t>
            </a:r>
            <a:r>
              <a:rPr lang="ru-RU" sz="1900" dirty="0" smtClean="0"/>
              <a:t> </a:t>
            </a:r>
            <a:r>
              <a:rPr lang="ru-RU" sz="1900" dirty="0" err="1" smtClean="0"/>
              <a:t>тежаб</a:t>
            </a:r>
            <a:r>
              <a:rPr lang="ru-RU" sz="1900" dirty="0" smtClean="0"/>
              <a:t> </a:t>
            </a:r>
            <a:r>
              <a:rPr lang="ru-RU" sz="1900" dirty="0" err="1" smtClean="0"/>
              <a:t>сарфлайди</a:t>
            </a:r>
            <a:r>
              <a:rPr lang="ru-RU" sz="1900" dirty="0" smtClean="0"/>
              <a:t>. </a:t>
            </a:r>
            <a:r>
              <a:rPr lang="ru-RU" sz="1900" dirty="0" err="1" smtClean="0"/>
              <a:t>Аммо</a:t>
            </a:r>
            <a:r>
              <a:rPr lang="ru-RU" sz="1900" dirty="0" smtClean="0"/>
              <a:t> </a:t>
            </a:r>
            <a:r>
              <a:rPr lang="ru-RU" sz="1900" dirty="0" err="1" smtClean="0"/>
              <a:t>Ўзбекистон</a:t>
            </a:r>
            <a:r>
              <a:rPr lang="ru-RU" sz="1900" dirty="0" smtClean="0"/>
              <a:t> </a:t>
            </a:r>
            <a:r>
              <a:rPr lang="ru-RU" sz="1900" dirty="0" err="1" smtClean="0"/>
              <a:t>шароитида</a:t>
            </a:r>
            <a:r>
              <a:rPr lang="ru-RU" sz="1900" dirty="0" smtClean="0"/>
              <a:t> </a:t>
            </a:r>
            <a:r>
              <a:rPr lang="ru-RU" sz="1900" dirty="0" err="1" smtClean="0"/>
              <a:t>бу</a:t>
            </a:r>
            <a:r>
              <a:rPr lang="ru-RU" sz="1900" dirty="0" smtClean="0"/>
              <a:t> </a:t>
            </a:r>
            <a:r>
              <a:rPr lang="ru-RU" sz="1900" dirty="0" err="1" smtClean="0"/>
              <a:t>экинлар</a:t>
            </a:r>
            <a:r>
              <a:rPr lang="ru-RU" sz="1900" dirty="0" smtClean="0"/>
              <a:t> </a:t>
            </a:r>
            <a:r>
              <a:rPr lang="ru-RU" sz="1900" dirty="0" err="1" smtClean="0"/>
              <a:t>сув</a:t>
            </a:r>
            <a:r>
              <a:rPr lang="ru-RU" sz="1900" dirty="0" smtClean="0"/>
              <a:t> </a:t>
            </a:r>
            <a:r>
              <a:rPr lang="ru-RU" sz="1900" dirty="0" err="1" smtClean="0"/>
              <a:t>билан</a:t>
            </a:r>
            <a:r>
              <a:rPr lang="ru-RU" sz="1900" dirty="0" smtClean="0"/>
              <a:t> </a:t>
            </a:r>
            <a:r>
              <a:rPr lang="ru-RU" sz="1900" dirty="0" err="1" smtClean="0"/>
              <a:t>етарли</a:t>
            </a:r>
            <a:r>
              <a:rPr lang="ru-RU" sz="1900" dirty="0" smtClean="0"/>
              <a:t> </a:t>
            </a:r>
            <a:r>
              <a:rPr lang="ru-RU" sz="1900" dirty="0" err="1" smtClean="0"/>
              <a:t>таъминланиб</a:t>
            </a:r>
            <a:r>
              <a:rPr lang="ru-RU" sz="1900" dirty="0" smtClean="0"/>
              <a:t> </a:t>
            </a:r>
            <a:r>
              <a:rPr lang="ru-RU" sz="1900" dirty="0" err="1" smtClean="0"/>
              <a:t>туриши</a:t>
            </a:r>
            <a:r>
              <a:rPr lang="ru-RU" sz="1900" dirty="0" smtClean="0"/>
              <a:t> </a:t>
            </a:r>
            <a:r>
              <a:rPr lang="ru-RU" sz="1900" dirty="0" err="1" smtClean="0"/>
              <a:t>лозим</a:t>
            </a:r>
            <a:r>
              <a:rPr lang="ru-RU" sz="1900" dirty="0" smtClean="0"/>
              <a:t>, </a:t>
            </a:r>
            <a:r>
              <a:rPr lang="ru-RU" sz="1900" dirty="0" err="1" smtClean="0"/>
              <a:t>акс</a:t>
            </a:r>
            <a:r>
              <a:rPr lang="ru-RU" sz="1900" dirty="0" smtClean="0"/>
              <a:t> </a:t>
            </a:r>
            <a:r>
              <a:rPr lang="ru-RU" sz="1900" dirty="0" err="1" smtClean="0"/>
              <a:t>ҳолда ҳосилдорлик ва</a:t>
            </a:r>
            <a:r>
              <a:rPr lang="ru-RU" sz="1900" dirty="0" smtClean="0"/>
              <a:t> </a:t>
            </a:r>
            <a:r>
              <a:rPr lang="ru-RU" sz="1900" dirty="0" err="1" smtClean="0"/>
              <a:t>ҳосилнинг сифати</a:t>
            </a:r>
            <a:r>
              <a:rPr lang="ru-RU" sz="1900" dirty="0" smtClean="0"/>
              <a:t> </a:t>
            </a:r>
            <a:r>
              <a:rPr lang="ru-RU" sz="1900" dirty="0" err="1" smtClean="0"/>
              <a:t>кескин</a:t>
            </a:r>
            <a:r>
              <a:rPr lang="ru-RU" sz="1900" dirty="0" smtClean="0"/>
              <a:t> </a:t>
            </a:r>
            <a:r>
              <a:rPr lang="ru-RU" sz="1900" dirty="0" err="1" smtClean="0"/>
              <a:t>пасайиб</a:t>
            </a:r>
            <a:r>
              <a:rPr lang="ru-RU" sz="1900" dirty="0" smtClean="0"/>
              <a:t> </a:t>
            </a:r>
            <a:r>
              <a:rPr lang="ru-RU" sz="1900" dirty="0" err="1" smtClean="0"/>
              <a:t>кетади</a:t>
            </a:r>
            <a:r>
              <a:rPr lang="ru-RU" sz="1900" dirty="0" smtClean="0"/>
              <a:t>.</a:t>
            </a:r>
          </a:p>
          <a:p>
            <a:pPr algn="just" hangingPunct="0"/>
            <a:r>
              <a:rPr lang="ru-RU" sz="1900" dirty="0" err="1" smtClean="0"/>
              <a:t>Илдизмевалар</a:t>
            </a:r>
            <a:r>
              <a:rPr lang="ru-RU" sz="1900" dirty="0" smtClean="0"/>
              <a:t> </a:t>
            </a:r>
            <a:r>
              <a:rPr lang="ru-RU" sz="1900" dirty="0" err="1" smtClean="0"/>
              <a:t>етиштиришда</a:t>
            </a:r>
            <a:r>
              <a:rPr lang="ru-RU" sz="1900" dirty="0" smtClean="0"/>
              <a:t> </a:t>
            </a:r>
            <a:r>
              <a:rPr lang="ru-RU" sz="1900" dirty="0" err="1" smtClean="0"/>
              <a:t>тупроқнинг мақбул намлиги</a:t>
            </a:r>
            <a:r>
              <a:rPr lang="ru-RU" sz="1900" dirty="0" smtClean="0"/>
              <a:t> дала нам </a:t>
            </a:r>
            <a:r>
              <a:rPr lang="ru-RU" sz="1900" dirty="0" err="1" smtClean="0"/>
              <a:t>сиғимига нисбатан</a:t>
            </a:r>
            <a:r>
              <a:rPr lang="ru-RU" sz="1900" dirty="0" smtClean="0"/>
              <a:t> 60-75 % </a:t>
            </a:r>
            <a:r>
              <a:rPr lang="ru-RU" sz="1900" dirty="0" err="1" smtClean="0"/>
              <a:t>бўлиши</a:t>
            </a:r>
            <a:r>
              <a:rPr lang="ru-RU" sz="1900" dirty="0" smtClean="0"/>
              <a:t> </a:t>
            </a:r>
            <a:r>
              <a:rPr lang="ru-RU" sz="1900" dirty="0" err="1" smtClean="0"/>
              <a:t>маъқул ҳисобланади</a:t>
            </a:r>
            <a:r>
              <a:rPr lang="ru-RU" sz="1900" dirty="0" smtClean="0"/>
              <a:t>. </a:t>
            </a:r>
            <a:r>
              <a:rPr lang="ru-RU" sz="1900" dirty="0" err="1" smtClean="0"/>
              <a:t>Бу</a:t>
            </a:r>
            <a:r>
              <a:rPr lang="ru-RU" sz="1900" dirty="0" smtClean="0"/>
              <a:t> </a:t>
            </a:r>
            <a:r>
              <a:rPr lang="ru-RU" sz="1900" dirty="0" err="1" smtClean="0"/>
              <a:t>экинлар</a:t>
            </a:r>
            <a:r>
              <a:rPr lang="ru-RU" sz="1900" dirty="0" smtClean="0"/>
              <a:t> </a:t>
            </a:r>
            <a:r>
              <a:rPr lang="ru-RU" sz="1900" dirty="0" err="1" smtClean="0"/>
              <a:t>уруғ унаётган</a:t>
            </a:r>
            <a:r>
              <a:rPr lang="ru-RU" sz="1900" dirty="0" smtClean="0"/>
              <a:t>, </a:t>
            </a:r>
            <a:r>
              <a:rPr lang="ru-RU" sz="1900" dirty="0" err="1" smtClean="0"/>
              <a:t>ўсимлик</a:t>
            </a:r>
            <a:r>
              <a:rPr lang="ru-RU" sz="1900" dirty="0" smtClean="0"/>
              <a:t> тез </a:t>
            </a:r>
            <a:r>
              <a:rPr lang="ru-RU" sz="1900" dirty="0" err="1" smtClean="0"/>
              <a:t>барг</a:t>
            </a:r>
            <a:r>
              <a:rPr lang="ru-RU" sz="1900" dirty="0" smtClean="0"/>
              <a:t> </a:t>
            </a:r>
            <a:r>
              <a:rPr lang="ru-RU" sz="1900" dirty="0" err="1" smtClean="0"/>
              <a:t>чиқараётган ва</a:t>
            </a:r>
            <a:r>
              <a:rPr lang="ru-RU" sz="1900" dirty="0" smtClean="0"/>
              <a:t> </a:t>
            </a:r>
            <a:r>
              <a:rPr lang="ru-RU" sz="1900" dirty="0" err="1" smtClean="0"/>
              <a:t>илдизмева</a:t>
            </a:r>
            <a:r>
              <a:rPr lang="ru-RU" sz="1900" dirty="0" smtClean="0"/>
              <a:t> </a:t>
            </a:r>
            <a:r>
              <a:rPr lang="ru-RU" sz="1900" dirty="0" err="1" smtClean="0"/>
              <a:t>ҳосил қилаётган даврда</a:t>
            </a:r>
            <a:r>
              <a:rPr lang="ru-RU" sz="1900" dirty="0" smtClean="0"/>
              <a:t> </a:t>
            </a:r>
            <a:r>
              <a:rPr lang="ru-RU" sz="1900" dirty="0" err="1" smtClean="0"/>
              <a:t>кўп</a:t>
            </a:r>
            <a:r>
              <a:rPr lang="ru-RU" sz="1900" dirty="0" smtClean="0"/>
              <a:t> </a:t>
            </a:r>
            <a:r>
              <a:rPr lang="ru-RU" sz="1900" dirty="0" err="1" smtClean="0"/>
              <a:t>сув</a:t>
            </a:r>
            <a:r>
              <a:rPr lang="ru-RU" sz="1900" dirty="0" smtClean="0"/>
              <a:t> </a:t>
            </a:r>
            <a:r>
              <a:rPr lang="ru-RU" sz="1900" dirty="0" err="1" smtClean="0"/>
              <a:t>истемол</a:t>
            </a:r>
            <a:r>
              <a:rPr lang="ru-RU" sz="1900" dirty="0" smtClean="0"/>
              <a:t> </a:t>
            </a:r>
            <a:r>
              <a:rPr lang="ru-RU" sz="1900" dirty="0" err="1" smtClean="0"/>
              <a:t>қилади ва</a:t>
            </a:r>
            <a:r>
              <a:rPr lang="ru-RU" sz="1900" dirty="0" smtClean="0"/>
              <a:t> </a:t>
            </a:r>
            <a:r>
              <a:rPr lang="ru-RU" sz="1900" dirty="0" err="1" smtClean="0"/>
              <a:t>тупроқ </a:t>
            </a:r>
            <a:r>
              <a:rPr lang="ru-RU" sz="1900" dirty="0" smtClean="0"/>
              <a:t>сернам </a:t>
            </a:r>
            <a:r>
              <a:rPr lang="ru-RU" sz="1900" dirty="0" err="1" smtClean="0"/>
              <a:t>туришини</a:t>
            </a:r>
            <a:r>
              <a:rPr lang="ru-RU" sz="1900" dirty="0" smtClean="0"/>
              <a:t> </a:t>
            </a:r>
            <a:r>
              <a:rPr lang="ru-RU" sz="1900" dirty="0" err="1" smtClean="0"/>
              <a:t>талаб</a:t>
            </a:r>
            <a:r>
              <a:rPr lang="ru-RU" sz="1900" dirty="0" smtClean="0"/>
              <a:t> </a:t>
            </a:r>
            <a:r>
              <a:rPr lang="ru-RU" sz="1900" dirty="0" err="1" smtClean="0"/>
              <a:t>этади</a:t>
            </a:r>
            <a:r>
              <a:rPr lang="ru-RU" sz="1900" dirty="0" smtClean="0"/>
              <a:t>.</a:t>
            </a:r>
            <a:endParaRPr lang="ru-RU" sz="1900" dirty="0"/>
          </a:p>
        </p:txBody>
      </p:sp>
      <p:pic>
        <p:nvPicPr>
          <p:cNvPr id="7170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скачанные файлы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776993"/>
            <a:ext cx="3786214" cy="2866717"/>
          </a:xfrm>
          <a:prstGeom prst="rect">
            <a:avLst/>
          </a:prstGeom>
          <a:noFill/>
        </p:spPr>
      </p:pic>
      <p:pic>
        <p:nvPicPr>
          <p:cNvPr id="7171" name="Picture 3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5359057.jpg"/>
          <p:cNvPicPr>
            <a:picLocks noChangeAspect="1" noChangeArrowheads="1"/>
          </p:cNvPicPr>
          <p:nvPr/>
        </p:nvPicPr>
        <p:blipFill>
          <a:blip r:embed="rId4"/>
          <a:srcRect b="10794"/>
          <a:stretch>
            <a:fillRect/>
          </a:stretch>
        </p:blipFill>
        <p:spPr bwMode="auto">
          <a:xfrm>
            <a:off x="4786314" y="3857628"/>
            <a:ext cx="3952468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4348" y="214290"/>
            <a:ext cx="7672414" cy="4857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err="1" smtClean="0"/>
              <a:t>Ҳосилни йиғиштириш ва</a:t>
            </a:r>
            <a:r>
              <a:rPr lang="ru-RU" b="1" dirty="0" smtClean="0"/>
              <a:t> </a:t>
            </a:r>
            <a:r>
              <a:rPr lang="ru-RU" b="1" dirty="0" err="1" smtClean="0"/>
              <a:t>сақлаш.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285720" y="857232"/>
            <a:ext cx="8501122" cy="3643338"/>
          </a:xfrm>
        </p:spPr>
        <p:txBody>
          <a:bodyPr>
            <a:noAutofit/>
          </a:bodyPr>
          <a:lstStyle/>
          <a:p>
            <a:pPr algn="just" hangingPunct="0"/>
            <a:r>
              <a:rPr lang="ru-RU" sz="2000" dirty="0" err="1" smtClean="0"/>
              <a:t>Хашаки</a:t>
            </a:r>
            <a:r>
              <a:rPr lang="ru-RU" sz="2000" dirty="0" smtClean="0"/>
              <a:t> </a:t>
            </a:r>
            <a:r>
              <a:rPr lang="ru-RU" sz="2000" dirty="0" err="1" smtClean="0"/>
              <a:t>лавлаги</a:t>
            </a:r>
            <a:r>
              <a:rPr lang="ru-RU" sz="2000" dirty="0" smtClean="0"/>
              <a:t> </a:t>
            </a:r>
            <a:r>
              <a:rPr lang="ru-RU" sz="2000" dirty="0" err="1" smtClean="0"/>
              <a:t>илдизмеваси</a:t>
            </a:r>
            <a:r>
              <a:rPr lang="ru-RU" sz="2000" dirty="0" smtClean="0"/>
              <a:t> </a:t>
            </a:r>
            <a:r>
              <a:rPr lang="ru-RU" sz="2000" dirty="0" err="1" smtClean="0"/>
              <a:t>етилганда</a:t>
            </a:r>
            <a:r>
              <a:rPr lang="ru-RU" sz="2000" dirty="0" smtClean="0"/>
              <a:t> </a:t>
            </a:r>
            <a:r>
              <a:rPr lang="ru-RU" sz="2000" dirty="0" err="1" smtClean="0"/>
              <a:t>барглари</a:t>
            </a:r>
            <a:r>
              <a:rPr lang="ru-RU" sz="2000" dirty="0" smtClean="0"/>
              <a:t> </a:t>
            </a:r>
            <a:r>
              <a:rPr lang="ru-RU" sz="2000" dirty="0" err="1" smtClean="0"/>
              <a:t>сарғаяди.</a:t>
            </a:r>
            <a:r>
              <a:rPr lang="ru-RU" sz="2000" dirty="0" smtClean="0"/>
              <a:t> </a:t>
            </a:r>
            <a:r>
              <a:rPr lang="ru-RU" sz="2000" dirty="0" err="1" smtClean="0"/>
              <a:t>Илдизмеваси</a:t>
            </a:r>
            <a:r>
              <a:rPr lang="ru-RU" sz="2000" dirty="0" smtClean="0"/>
              <a:t> </a:t>
            </a:r>
            <a:r>
              <a:rPr lang="ru-RU" sz="2000" dirty="0" err="1" smtClean="0"/>
              <a:t>ҳаво салқин даврда</a:t>
            </a:r>
            <a:r>
              <a:rPr lang="ru-RU" sz="2000" dirty="0" smtClean="0"/>
              <a:t> </a:t>
            </a:r>
            <a:r>
              <a:rPr lang="ru-RU" sz="2000" dirty="0" err="1" smtClean="0"/>
              <a:t>тезроқ йириклашади</a:t>
            </a:r>
            <a:r>
              <a:rPr lang="ru-RU" sz="2000" dirty="0" smtClean="0"/>
              <a:t>, </a:t>
            </a:r>
            <a:r>
              <a:rPr lang="ru-RU" sz="2000" dirty="0" err="1" smtClean="0"/>
              <a:t>шунинг</a:t>
            </a:r>
            <a:r>
              <a:rPr lang="ru-RU" sz="2000" dirty="0" smtClean="0"/>
              <a:t> </a:t>
            </a:r>
            <a:r>
              <a:rPr lang="ru-RU" sz="2000" dirty="0" err="1" smtClean="0"/>
              <a:t>учун</a:t>
            </a:r>
            <a:r>
              <a:rPr lang="ru-RU" sz="2000" dirty="0" smtClean="0"/>
              <a:t> </a:t>
            </a:r>
            <a:r>
              <a:rPr lang="ru-RU" sz="2000" dirty="0" err="1" smtClean="0"/>
              <a:t>кузда</a:t>
            </a:r>
            <a:r>
              <a:rPr lang="ru-RU" sz="2000" dirty="0" smtClean="0"/>
              <a:t> </a:t>
            </a:r>
            <a:r>
              <a:rPr lang="ru-RU" sz="2000" dirty="0" err="1" smtClean="0"/>
              <a:t>эрта</a:t>
            </a:r>
            <a:r>
              <a:rPr lang="ru-RU" sz="2000" dirty="0" smtClean="0"/>
              <a:t> </a:t>
            </a:r>
            <a:r>
              <a:rPr lang="ru-RU" sz="2000" dirty="0" err="1" smtClean="0"/>
              <a:t>йиғиштириб олишга</a:t>
            </a:r>
            <a:r>
              <a:rPr lang="ru-RU" sz="2000" dirty="0" smtClean="0"/>
              <a:t> </a:t>
            </a:r>
            <a:r>
              <a:rPr lang="ru-RU" sz="2000" dirty="0" err="1" smtClean="0"/>
              <a:t>киришилмаслиги</a:t>
            </a:r>
            <a:r>
              <a:rPr lang="ru-RU" sz="2000" dirty="0" smtClean="0"/>
              <a:t> </a:t>
            </a:r>
            <a:r>
              <a:rPr lang="ru-RU" sz="2000" dirty="0" err="1" smtClean="0"/>
              <a:t>лозим</a:t>
            </a:r>
            <a:r>
              <a:rPr lang="ru-RU" sz="2000" dirty="0" smtClean="0"/>
              <a:t>. </a:t>
            </a:r>
            <a:r>
              <a:rPr lang="ru-RU" sz="2000" dirty="0" err="1" smtClean="0"/>
              <a:t>Илдизмевани</a:t>
            </a:r>
            <a:r>
              <a:rPr lang="ru-RU" sz="2000" dirty="0" smtClean="0"/>
              <a:t> </a:t>
            </a:r>
            <a:r>
              <a:rPr lang="ru-RU" sz="2000" dirty="0" err="1" smtClean="0"/>
              <a:t>қўлда йиғиштириш кўп</a:t>
            </a:r>
            <a:r>
              <a:rPr lang="ru-RU" sz="2000" dirty="0" smtClean="0"/>
              <a:t> </a:t>
            </a:r>
            <a:r>
              <a:rPr lang="ru-RU" sz="2000" dirty="0" err="1" smtClean="0"/>
              <a:t>меҳнат талаб</a:t>
            </a:r>
            <a:r>
              <a:rPr lang="ru-RU" sz="2000" dirty="0" smtClean="0"/>
              <a:t> </a:t>
            </a:r>
            <a:r>
              <a:rPr lang="ru-RU" sz="2000" dirty="0" err="1" smtClean="0"/>
              <a:t>қилади, хашаки</a:t>
            </a:r>
            <a:r>
              <a:rPr lang="ru-RU" sz="2000" dirty="0" smtClean="0"/>
              <a:t> </a:t>
            </a:r>
            <a:r>
              <a:rPr lang="ru-RU" sz="2000" dirty="0" err="1" smtClean="0"/>
              <a:t>лавлаги</a:t>
            </a:r>
            <a:r>
              <a:rPr lang="ru-RU" sz="2000" dirty="0" smtClean="0"/>
              <a:t> </a:t>
            </a:r>
            <a:r>
              <a:rPr lang="ru-RU" sz="2000" dirty="0" err="1" smtClean="0"/>
              <a:t>етиштиришга</a:t>
            </a:r>
            <a:r>
              <a:rPr lang="ru-RU" sz="2000" dirty="0" smtClean="0"/>
              <a:t> </a:t>
            </a:r>
            <a:r>
              <a:rPr lang="ru-RU" sz="2000" dirty="0" err="1" smtClean="0"/>
              <a:t>сарфланадиган</a:t>
            </a:r>
            <a:r>
              <a:rPr lang="ru-RU" sz="2000" dirty="0" smtClean="0"/>
              <a:t> </a:t>
            </a:r>
            <a:r>
              <a:rPr lang="ru-RU" sz="2000" dirty="0" err="1" smtClean="0"/>
              <a:t>жами</a:t>
            </a:r>
            <a:r>
              <a:rPr lang="ru-RU" sz="2000" dirty="0" smtClean="0"/>
              <a:t> </a:t>
            </a:r>
            <a:r>
              <a:rPr lang="ru-RU" sz="2000" dirty="0" err="1" smtClean="0"/>
              <a:t>ҳаражатларнинг </a:t>
            </a:r>
            <a:r>
              <a:rPr lang="ru-RU" sz="2000" dirty="0" smtClean="0"/>
              <a:t>70-75 % </a:t>
            </a:r>
            <a:r>
              <a:rPr lang="ru-RU" sz="2000" dirty="0" err="1" smtClean="0"/>
              <a:t>ҳосилни йиғиштиришга сарфланади</a:t>
            </a:r>
            <a:r>
              <a:rPr lang="ru-RU" sz="2000" dirty="0" smtClean="0"/>
              <a:t>.</a:t>
            </a:r>
          </a:p>
          <a:p>
            <a:pPr algn="just" hangingPunct="0"/>
            <a:r>
              <a:rPr lang="ru-RU" sz="2000" dirty="0" err="1" smtClean="0"/>
              <a:t>Катта</a:t>
            </a:r>
            <a:r>
              <a:rPr lang="ru-RU" sz="2000" dirty="0" smtClean="0"/>
              <a:t> </a:t>
            </a:r>
            <a:r>
              <a:rPr lang="ru-RU" sz="2000" dirty="0" err="1" smtClean="0"/>
              <a:t>майдонларга</a:t>
            </a:r>
            <a:r>
              <a:rPr lang="ru-RU" sz="2000" dirty="0" smtClean="0"/>
              <a:t> </a:t>
            </a:r>
            <a:r>
              <a:rPr lang="ru-RU" sz="2000" dirty="0" err="1" smtClean="0"/>
              <a:t>экилган</a:t>
            </a:r>
            <a:r>
              <a:rPr lang="ru-RU" sz="2000" dirty="0" smtClean="0"/>
              <a:t> </a:t>
            </a:r>
            <a:r>
              <a:rPr lang="ru-RU" sz="2000" dirty="0" err="1" smtClean="0"/>
              <a:t>хашаки</a:t>
            </a:r>
            <a:r>
              <a:rPr lang="ru-RU" sz="2000" dirty="0" smtClean="0"/>
              <a:t> </a:t>
            </a:r>
            <a:r>
              <a:rPr lang="ru-RU" sz="2000" dirty="0" err="1" smtClean="0"/>
              <a:t>лавлагини</a:t>
            </a:r>
            <a:r>
              <a:rPr lang="ru-RU" sz="2000" dirty="0" smtClean="0"/>
              <a:t> </a:t>
            </a:r>
            <a:r>
              <a:rPr lang="ru-RU" sz="2000" dirty="0" err="1" smtClean="0"/>
              <a:t>йиғиш-тиришда </a:t>
            </a:r>
            <a:r>
              <a:rPr lang="ru-RU" sz="2000" dirty="0" smtClean="0"/>
              <a:t>элеватор </a:t>
            </a:r>
            <a:r>
              <a:rPr lang="ru-RU" sz="2000" dirty="0" err="1" smtClean="0"/>
              <a:t>типидаги</a:t>
            </a:r>
            <a:r>
              <a:rPr lang="ru-RU" sz="2000" dirty="0" smtClean="0"/>
              <a:t> </a:t>
            </a:r>
            <a:r>
              <a:rPr lang="ru-RU" sz="2000" dirty="0" err="1" smtClean="0"/>
              <a:t>лавлаги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картошка </a:t>
            </a:r>
            <a:r>
              <a:rPr lang="ru-RU" sz="2000" dirty="0" err="1" smtClean="0"/>
              <a:t>ковлагичлардан</a:t>
            </a:r>
            <a:r>
              <a:rPr lang="ru-RU" sz="2000" dirty="0" smtClean="0"/>
              <a:t> </a:t>
            </a:r>
            <a:r>
              <a:rPr lang="ru-RU" sz="2000" dirty="0" err="1" smtClean="0"/>
              <a:t>фойдаланилади</a:t>
            </a:r>
            <a:r>
              <a:rPr lang="ru-RU" sz="2000" dirty="0" smtClean="0"/>
              <a:t>. </a:t>
            </a:r>
            <a:r>
              <a:rPr lang="ru-RU" sz="2000" dirty="0" err="1" smtClean="0"/>
              <a:t>Ковланган</a:t>
            </a:r>
            <a:r>
              <a:rPr lang="ru-RU" sz="2000" dirty="0" smtClean="0"/>
              <a:t> </a:t>
            </a:r>
            <a:r>
              <a:rPr lang="ru-RU" sz="2000" dirty="0" err="1" smtClean="0"/>
              <a:t>илдизмевалар</a:t>
            </a:r>
            <a:r>
              <a:rPr lang="ru-RU" sz="2000" dirty="0" smtClean="0"/>
              <a:t> </a:t>
            </a:r>
            <a:r>
              <a:rPr lang="ru-RU" sz="2000" dirty="0" err="1" smtClean="0"/>
              <a:t>тупроқдан тозаланади</a:t>
            </a:r>
            <a:r>
              <a:rPr lang="ru-RU" sz="2000" dirty="0" smtClean="0"/>
              <a:t>, </a:t>
            </a:r>
            <a:r>
              <a:rPr lang="ru-RU" sz="2000" dirty="0" err="1" smtClean="0"/>
              <a:t>барглари</a:t>
            </a:r>
            <a:r>
              <a:rPr lang="ru-RU" sz="2000" dirty="0" smtClean="0"/>
              <a:t> </a:t>
            </a:r>
            <a:r>
              <a:rPr lang="ru-RU" sz="2000" dirty="0" err="1" smtClean="0"/>
              <a:t>кесилади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 smtClean="0"/>
              <a:t>сақлаш жойига</a:t>
            </a:r>
            <a:r>
              <a:rPr lang="ru-RU" sz="2000" dirty="0" smtClean="0"/>
              <a:t> </a:t>
            </a:r>
            <a:r>
              <a:rPr lang="ru-RU" sz="2000" dirty="0" err="1" smtClean="0"/>
              <a:t>олиб</a:t>
            </a:r>
            <a:r>
              <a:rPr lang="ru-RU" sz="2000" dirty="0" smtClean="0"/>
              <a:t> </a:t>
            </a:r>
            <a:r>
              <a:rPr lang="ru-RU" sz="2000" dirty="0" err="1" smtClean="0"/>
              <a:t>борилади</a:t>
            </a:r>
            <a:r>
              <a:rPr lang="ru-RU" sz="2000" dirty="0" smtClean="0"/>
              <a:t>. </a:t>
            </a:r>
            <a:r>
              <a:rPr lang="ru-RU" sz="2000" dirty="0" err="1" smtClean="0"/>
              <a:t>Ҳосилни йиғиш, саралаш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 smtClean="0"/>
              <a:t>ташиш</a:t>
            </a:r>
            <a:r>
              <a:rPr lang="ru-RU" sz="2000" dirty="0" smtClean="0"/>
              <a:t> </a:t>
            </a:r>
            <a:r>
              <a:rPr lang="ru-RU" sz="2000" dirty="0" err="1" smtClean="0"/>
              <a:t>вақтида илдизмеваларни</a:t>
            </a:r>
            <a:r>
              <a:rPr lang="ru-RU" sz="2000" dirty="0" smtClean="0"/>
              <a:t> </a:t>
            </a:r>
            <a:r>
              <a:rPr lang="ru-RU" sz="2000" dirty="0" err="1" smtClean="0"/>
              <a:t>óринтирмасликка</a:t>
            </a:r>
            <a:r>
              <a:rPr lang="ru-RU" sz="2000" dirty="0" smtClean="0"/>
              <a:t>, </a:t>
            </a:r>
            <a:r>
              <a:rPr lang="ru-RU" sz="2000" dirty="0" err="1" smtClean="0"/>
              <a:t>шикастлантирмасликка</a:t>
            </a:r>
            <a:r>
              <a:rPr lang="ru-RU" sz="2000" dirty="0" smtClean="0"/>
              <a:t> </a:t>
            </a:r>
            <a:r>
              <a:rPr lang="ru-RU" sz="2000" dirty="0" err="1" smtClean="0"/>
              <a:t>ҳаракат қилиш керак</a:t>
            </a:r>
            <a:r>
              <a:rPr lang="ru-RU" sz="2000" dirty="0" smtClean="0"/>
              <a:t>, </a:t>
            </a:r>
            <a:r>
              <a:rPr lang="ru-RU" sz="2000" dirty="0" err="1" smtClean="0"/>
              <a:t>чунки</a:t>
            </a:r>
            <a:r>
              <a:rPr lang="ru-RU" sz="2000" dirty="0" smtClean="0"/>
              <a:t> </a:t>
            </a:r>
            <a:r>
              <a:rPr lang="ru-RU" sz="2000" dirty="0" err="1" smtClean="0"/>
              <a:t>зарарланган</a:t>
            </a:r>
            <a:r>
              <a:rPr lang="ru-RU" sz="2000" dirty="0" smtClean="0"/>
              <a:t> </a:t>
            </a:r>
            <a:r>
              <a:rPr lang="ru-RU" sz="2000" dirty="0" err="1" smtClean="0"/>
              <a:t>илдизмевалар</a:t>
            </a:r>
            <a:r>
              <a:rPr lang="ru-RU" sz="2000" dirty="0" smtClean="0"/>
              <a:t> </a:t>
            </a:r>
            <a:r>
              <a:rPr lang="ru-RU" sz="2000" dirty="0" err="1" smtClean="0"/>
              <a:t>яхши</a:t>
            </a:r>
            <a:r>
              <a:rPr lang="ru-RU" sz="2000" dirty="0" smtClean="0"/>
              <a:t> </a:t>
            </a:r>
            <a:r>
              <a:rPr lang="ru-RU" sz="2000" dirty="0" err="1" smtClean="0"/>
              <a:t>сақланмайди.</a:t>
            </a:r>
            <a:endParaRPr lang="ru-RU" sz="2000" dirty="0"/>
          </a:p>
        </p:txBody>
      </p:sp>
      <p:pic>
        <p:nvPicPr>
          <p:cNvPr id="8194" name="Picture 2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68427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3546" y="4643446"/>
            <a:ext cx="3543296" cy="2000264"/>
          </a:xfrm>
          <a:prstGeom prst="rect">
            <a:avLst/>
          </a:prstGeom>
          <a:noFill/>
        </p:spPr>
      </p:pic>
      <p:pic>
        <p:nvPicPr>
          <p:cNvPr id="8195" name="Picture 3" descr="C:\КАФЕДРА\Укув услубий мажмуалар\Усимликшунослик ва Пахтачилик фанидан мажмуалар\Усим-пахтачилик_мавзулар презинтацияси\10 Илдизмевали экинларнинг  аҳамияти. Канд лавлаги\20151017_kartofeleybor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714884"/>
            <a:ext cx="2806710" cy="2071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291138"/>
          </a:xfrm>
        </p:spPr>
        <p:txBody>
          <a:bodyPr/>
          <a:lstStyle/>
          <a:p>
            <a:pPr algn="ctr" eaLnBrk="1" hangingPunct="1"/>
            <a:endParaRPr lang="ru-RU" smtClean="0"/>
          </a:p>
          <a:p>
            <a:pPr algn="ctr" eaLnBrk="1" hangingPunct="1">
              <a:buFontTx/>
              <a:buNone/>
            </a:pPr>
            <a:r>
              <a:rPr lang="ru-RU" sz="4800" b="1" smtClean="0">
                <a:solidFill>
                  <a:srgbClr val="0000FF"/>
                </a:solidFill>
                <a:latin typeface="Times New Roman" pitchFamily="18" charset="0"/>
              </a:rPr>
              <a:t>ЭЪТИБОРИНГИЗ</a:t>
            </a:r>
          </a:p>
          <a:p>
            <a:pPr algn="ctr" eaLnBrk="1" hangingPunct="1">
              <a:buFontTx/>
              <a:buNone/>
            </a:pPr>
            <a:r>
              <a:rPr lang="ru-RU" sz="4800" b="1" smtClean="0">
                <a:solidFill>
                  <a:srgbClr val="0000FF"/>
                </a:solidFill>
                <a:latin typeface="Times New Roman" pitchFamily="18" charset="0"/>
              </a:rPr>
              <a:t> УЧУН </a:t>
            </a:r>
          </a:p>
          <a:p>
            <a:pPr algn="ctr" eaLnBrk="1" hangingPunct="1">
              <a:buFontTx/>
              <a:buNone/>
            </a:pPr>
            <a:r>
              <a:rPr lang="ru-RU" sz="4800" b="1" smtClean="0">
                <a:solidFill>
                  <a:srgbClr val="0000FF"/>
                </a:solidFill>
                <a:latin typeface="Times New Roman" pitchFamily="18" charset="0"/>
              </a:rPr>
              <a:t>РАХМАТ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4247cbf4ff46bedd512436dab97592b39c030"/>
</p:tagLst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Balloons">
  <a:themeElements>
    <a:clrScheme name="Balloon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loon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loon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871</TotalTime>
  <Words>1127</Words>
  <Application>Microsoft Office PowerPoint</Application>
  <PresentationFormat>Экран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Balloons</vt:lpstr>
      <vt:lpstr>Тема Office</vt:lpstr>
      <vt:lpstr>1_Тема Office</vt:lpstr>
      <vt:lpstr>1_Трек</vt:lpstr>
      <vt:lpstr>1_Поток</vt:lpstr>
      <vt:lpstr>Слайд 1</vt:lpstr>
      <vt:lpstr>Слайд 2</vt:lpstr>
      <vt:lpstr>Халқ хўжалигидаги аҳамияти.</vt:lpstr>
      <vt:lpstr>Қанд лавлаги</vt:lpstr>
      <vt:lpstr> Хашаки лавлаги</vt:lpstr>
      <vt:lpstr>Сабзи.</vt:lpstr>
      <vt:lpstr> АГРОТЕХНИКАСИ</vt:lpstr>
      <vt:lpstr>Слайд 8</vt:lpstr>
      <vt:lpstr>Слайд 9</vt:lpstr>
      <vt:lpstr>Ўғитлар.</vt:lpstr>
      <vt:lpstr>Слайд 11</vt:lpstr>
      <vt:lpstr>Лавлагини культивация қилиш</vt:lpstr>
      <vt:lpstr>Суғориш</vt:lpstr>
      <vt:lpstr>Ҳосилни йиғиштириш ва сақлаш.</vt:lpstr>
      <vt:lpstr>Слайд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UserXP</dc:creator>
  <cp:lastModifiedBy>User</cp:lastModifiedBy>
  <cp:revision>138</cp:revision>
  <cp:lastPrinted>1601-01-01T00:00:00Z</cp:lastPrinted>
  <dcterms:created xsi:type="dcterms:W3CDTF">2011-08-22T10:27:00Z</dcterms:created>
  <dcterms:modified xsi:type="dcterms:W3CDTF">2017-11-15T06:43:22Z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