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1.xml" ContentType="application/vnd.openxmlformats-officedocument.drawingml.diagram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Layouts/slideLayout69.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76.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Override PartName="/ppt/diagrams/quickStyle1.xml" ContentType="application/vnd.openxmlformats-officedocument.drawingml.diagramStyl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 id="2147483807" r:id="rId2"/>
    <p:sldMasterId id="2147483824" r:id="rId3"/>
    <p:sldMasterId id="2147483836" r:id="rId4"/>
    <p:sldMasterId id="2147483853" r:id="rId5"/>
    <p:sldMasterId id="2147483865" r:id="rId6"/>
  </p:sldMasterIdLst>
  <p:notesMasterIdLst>
    <p:notesMasterId r:id="rId27"/>
  </p:notesMasterIdLst>
  <p:sldIdLst>
    <p:sldId id="261" r:id="rId7"/>
    <p:sldId id="322" r:id="rId8"/>
    <p:sldId id="326" r:id="rId9"/>
    <p:sldId id="327" r:id="rId10"/>
    <p:sldId id="279" r:id="rId11"/>
    <p:sldId id="294" r:id="rId12"/>
    <p:sldId id="295" r:id="rId13"/>
    <p:sldId id="299" r:id="rId14"/>
    <p:sldId id="298" r:id="rId15"/>
    <p:sldId id="328" r:id="rId16"/>
    <p:sldId id="329" r:id="rId17"/>
    <p:sldId id="330" r:id="rId18"/>
    <p:sldId id="331" r:id="rId19"/>
    <p:sldId id="332" r:id="rId20"/>
    <p:sldId id="333" r:id="rId21"/>
    <p:sldId id="334" r:id="rId22"/>
    <p:sldId id="335" r:id="rId23"/>
    <p:sldId id="336" r:id="rId24"/>
    <p:sldId id="337" r:id="rId25"/>
    <p:sldId id="275" r:id="rId26"/>
  </p:sldIdLst>
  <p:sldSz cx="9144000" cy="6858000" type="screen4x3"/>
  <p:notesSz cx="6858000" cy="9144000"/>
  <p:custDataLst>
    <p:tags r:id="rId28"/>
  </p:custDataLst>
  <p:defaultTextStyle>
    <a:defPPr>
      <a:defRPr lang="ru-RU"/>
    </a:defPPr>
    <a:lvl1pPr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5pPr>
    <a:lvl6pPr marL="2286000" algn="l" defTabSz="914400" rtl="0" eaLnBrk="1" latinLnBrk="0" hangingPunct="1">
      <a:defRPr sz="1400" kern="1200">
        <a:solidFill>
          <a:schemeClr val="tx1"/>
        </a:solidFill>
        <a:latin typeface="Times New Roman" panose="02020603050405020304" pitchFamily="18" charset="0"/>
        <a:ea typeface="+mn-ea"/>
        <a:cs typeface="+mn-cs"/>
      </a:defRPr>
    </a:lvl6pPr>
    <a:lvl7pPr marL="2743200" algn="l" defTabSz="914400" rtl="0" eaLnBrk="1" latinLnBrk="0" hangingPunct="1">
      <a:defRPr sz="1400" kern="1200">
        <a:solidFill>
          <a:schemeClr val="tx1"/>
        </a:solidFill>
        <a:latin typeface="Times New Roman" panose="02020603050405020304" pitchFamily="18" charset="0"/>
        <a:ea typeface="+mn-ea"/>
        <a:cs typeface="+mn-cs"/>
      </a:defRPr>
    </a:lvl7pPr>
    <a:lvl8pPr marL="3200400" algn="l" defTabSz="914400" rtl="0" eaLnBrk="1" latinLnBrk="0" hangingPunct="1">
      <a:defRPr sz="1400" kern="1200">
        <a:solidFill>
          <a:schemeClr val="tx1"/>
        </a:solidFill>
        <a:latin typeface="Times New Roman" panose="02020603050405020304" pitchFamily="18" charset="0"/>
        <a:ea typeface="+mn-ea"/>
        <a:cs typeface="+mn-cs"/>
      </a:defRPr>
    </a:lvl8pPr>
    <a:lvl9pPr marL="3657600" algn="l" defTabSz="914400" rtl="0" eaLnBrk="1" latinLnBrk="0" hangingPunct="1">
      <a:defRPr sz="1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99"/>
    <a:srgbClr val="00FF00"/>
    <a:srgbClr val="FF0000"/>
    <a:srgbClr val="FF6699"/>
    <a:srgbClr val="F9FEBE"/>
    <a:srgbClr val="BB4A0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9852" autoAdjust="0"/>
    <p:restoredTop sz="94660"/>
  </p:normalViewPr>
  <p:slideViewPr>
    <p:cSldViewPr>
      <p:cViewPr>
        <p:scale>
          <a:sx n="50" d="100"/>
          <a:sy n="50" d="100"/>
        </p:scale>
        <p:origin x="-2088"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ags" Target="tags/tag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3F5D9E-D908-45D1-9147-FB758314B518}" type="doc">
      <dgm:prSet loTypeId="urn:microsoft.com/office/officeart/2005/8/layout/chevron2" loCatId="process" qsTypeId="urn:microsoft.com/office/officeart/2005/8/quickstyle/simple1" qsCatId="simple" csTypeId="urn:microsoft.com/office/officeart/2005/8/colors/colorful2" csCatId="colorful" phldr="1"/>
      <dgm:spPr/>
      <dgm:t>
        <a:bodyPr/>
        <a:lstStyle/>
        <a:p>
          <a:endParaRPr lang="ru-RU"/>
        </a:p>
      </dgm:t>
    </dgm:pt>
    <dgm:pt modelId="{795AEF40-5A89-4DD9-8E70-C1227F183140}">
      <dgm:prSet phldrT="[Текст]"/>
      <dgm:spPr/>
      <dgm:t>
        <a:bodyPr/>
        <a:lstStyle/>
        <a:p>
          <a:r>
            <a:rPr lang="ru-RU" b="1" dirty="0" err="1" smtClean="0"/>
            <a:t>Фитото-пологик</a:t>
          </a:r>
          <a:endParaRPr lang="ru-RU" dirty="0"/>
        </a:p>
      </dgm:t>
    </dgm:pt>
    <dgm:pt modelId="{9F7D46A6-D6E2-4356-BD01-1BB88CD24E82}" type="parTrans" cxnId="{8F6A0ED6-6114-45E9-8428-67DCCA1BF8DC}">
      <dgm:prSet/>
      <dgm:spPr/>
      <dgm:t>
        <a:bodyPr/>
        <a:lstStyle/>
        <a:p>
          <a:endParaRPr lang="ru-RU"/>
        </a:p>
      </dgm:t>
    </dgm:pt>
    <dgm:pt modelId="{9A2911AF-DFF9-4284-B856-156569C3BCA7}" type="sibTrans" cxnId="{8F6A0ED6-6114-45E9-8428-67DCCA1BF8DC}">
      <dgm:prSet/>
      <dgm:spPr/>
      <dgm:t>
        <a:bodyPr/>
        <a:lstStyle/>
        <a:p>
          <a:endParaRPr lang="ru-RU"/>
        </a:p>
      </dgm:t>
    </dgm:pt>
    <dgm:pt modelId="{BAEF8AD4-0FA4-4B7F-AA20-BA45C2B0ADB0}">
      <dgm:prSet phldrT="[Текст]"/>
      <dgm:spPr/>
      <dgm:t>
        <a:bodyPr/>
        <a:lstStyle/>
        <a:p>
          <a:r>
            <a:rPr lang="ru-RU" b="1" dirty="0" err="1" smtClean="0"/>
            <a:t>Фитотопологик</a:t>
          </a:r>
          <a:r>
            <a:rPr lang="ru-RU" b="1" dirty="0" smtClean="0"/>
            <a:t> </a:t>
          </a:r>
          <a:r>
            <a:rPr lang="ru-RU" dirty="0" err="1" smtClean="0"/>
            <a:t>таснифлашда</a:t>
          </a:r>
          <a:r>
            <a:rPr lang="ru-RU" dirty="0" smtClean="0"/>
            <a:t> </a:t>
          </a:r>
          <a:r>
            <a:rPr lang="ru-RU" dirty="0" err="1" smtClean="0"/>
            <a:t>асос</a:t>
          </a:r>
          <a:r>
            <a:rPr lang="ru-RU" dirty="0" smtClean="0"/>
            <a:t> </a:t>
          </a:r>
          <a:r>
            <a:rPr lang="ru-RU" dirty="0" err="1" smtClean="0"/>
            <a:t>қилиб</a:t>
          </a:r>
          <a:r>
            <a:rPr lang="ru-RU" dirty="0" smtClean="0"/>
            <a:t> </a:t>
          </a:r>
          <a:r>
            <a:rPr lang="ru-RU" dirty="0" err="1" smtClean="0"/>
            <a:t>ўсимликлар</a:t>
          </a:r>
          <a:r>
            <a:rPr lang="ru-RU" dirty="0" smtClean="0"/>
            <a:t> </a:t>
          </a:r>
          <a:r>
            <a:rPr lang="ru-RU" dirty="0" err="1" smtClean="0"/>
            <a:t>ўсган</a:t>
          </a:r>
          <a:r>
            <a:rPr lang="ru-RU" dirty="0" smtClean="0"/>
            <a:t> </a:t>
          </a:r>
          <a:r>
            <a:rPr lang="ru-RU" dirty="0" err="1" smtClean="0"/>
            <a:t>жойнинг</a:t>
          </a:r>
          <a:r>
            <a:rPr lang="ru-RU" dirty="0" smtClean="0"/>
            <a:t> </a:t>
          </a:r>
          <a:r>
            <a:rPr lang="ru-RU" dirty="0" err="1" smtClean="0"/>
            <a:t>типи</a:t>
          </a:r>
          <a:r>
            <a:rPr lang="ru-RU" dirty="0" smtClean="0"/>
            <a:t>, </a:t>
          </a:r>
          <a:r>
            <a:rPr lang="ru-RU" dirty="0" err="1" smtClean="0"/>
            <a:t>тупроқ</a:t>
          </a:r>
          <a:r>
            <a:rPr lang="ru-RU" dirty="0" smtClean="0"/>
            <a:t> она </a:t>
          </a:r>
          <a:r>
            <a:rPr lang="ru-RU" dirty="0" err="1" smtClean="0"/>
            <a:t>жинси</a:t>
          </a:r>
          <a:r>
            <a:rPr lang="ru-RU" dirty="0" smtClean="0"/>
            <a:t>, ер ости </a:t>
          </a:r>
          <a:r>
            <a:rPr lang="ru-RU" dirty="0" err="1" smtClean="0"/>
            <a:t>сувларининг</a:t>
          </a:r>
          <a:r>
            <a:rPr lang="ru-RU" dirty="0" smtClean="0"/>
            <a:t> </a:t>
          </a:r>
          <a:r>
            <a:rPr lang="ru-RU" dirty="0" err="1" smtClean="0"/>
            <a:t>жойлашиш</a:t>
          </a:r>
          <a:r>
            <a:rPr lang="ru-RU" dirty="0" smtClean="0"/>
            <a:t> </a:t>
          </a:r>
          <a:r>
            <a:rPr lang="ru-RU" dirty="0" err="1" smtClean="0"/>
            <a:t>чуқурлиги</a:t>
          </a:r>
          <a:r>
            <a:rPr lang="ru-RU" dirty="0" smtClean="0"/>
            <a:t> </a:t>
          </a:r>
          <a:r>
            <a:rPr lang="ru-RU" dirty="0" err="1" smtClean="0"/>
            <a:t>ва</a:t>
          </a:r>
          <a:r>
            <a:rPr lang="ru-RU" dirty="0" smtClean="0"/>
            <a:t> </a:t>
          </a:r>
          <a:r>
            <a:rPr lang="ru-RU" dirty="0" err="1" smtClean="0"/>
            <a:t>бошқаларга</a:t>
          </a:r>
          <a:r>
            <a:rPr lang="ru-RU" dirty="0" smtClean="0"/>
            <a:t> </a:t>
          </a:r>
          <a:r>
            <a:rPr lang="ru-RU" dirty="0" err="1" smtClean="0"/>
            <a:t>эътибор</a:t>
          </a:r>
          <a:r>
            <a:rPr lang="ru-RU" dirty="0" smtClean="0"/>
            <a:t> </a:t>
          </a:r>
          <a:r>
            <a:rPr lang="ru-RU" dirty="0" err="1" smtClean="0"/>
            <a:t>берилади</a:t>
          </a:r>
          <a:endParaRPr lang="ru-RU" dirty="0"/>
        </a:p>
      </dgm:t>
    </dgm:pt>
    <dgm:pt modelId="{34A22A74-B76F-4FC1-A5B4-63CA6F7CFB3F}" type="parTrans" cxnId="{A828B042-081D-4175-B16E-749B8F9D6E81}">
      <dgm:prSet/>
      <dgm:spPr/>
      <dgm:t>
        <a:bodyPr/>
        <a:lstStyle/>
        <a:p>
          <a:endParaRPr lang="ru-RU"/>
        </a:p>
      </dgm:t>
    </dgm:pt>
    <dgm:pt modelId="{17DA6F42-E5DA-4F41-B40B-363E8640F292}" type="sibTrans" cxnId="{A828B042-081D-4175-B16E-749B8F9D6E81}">
      <dgm:prSet/>
      <dgm:spPr/>
      <dgm:t>
        <a:bodyPr/>
        <a:lstStyle/>
        <a:p>
          <a:endParaRPr lang="ru-RU"/>
        </a:p>
      </dgm:t>
    </dgm:pt>
    <dgm:pt modelId="{C403F438-3DA5-4664-85ED-79C28CBB5C0B}">
      <dgm:prSet phldrT="[Текст]" custT="1"/>
      <dgm:spPr>
        <a:solidFill>
          <a:srgbClr val="FFFF00"/>
        </a:solidFill>
      </dgm:spPr>
      <dgm:t>
        <a:bodyPr/>
        <a:lstStyle/>
        <a:p>
          <a:r>
            <a:rPr lang="ru-RU" sz="2400" b="1" dirty="0" err="1" smtClean="0">
              <a:solidFill>
                <a:srgbClr val="0000FF"/>
              </a:solidFill>
            </a:rPr>
            <a:t>Фитоце-нологик</a:t>
          </a:r>
          <a:endParaRPr lang="ru-RU" sz="2400" dirty="0">
            <a:solidFill>
              <a:srgbClr val="0000FF"/>
            </a:solidFill>
          </a:endParaRPr>
        </a:p>
      </dgm:t>
    </dgm:pt>
    <dgm:pt modelId="{B115577A-C03F-4472-AD25-70B2C7843C4F}" type="parTrans" cxnId="{79E7B16A-111B-4A19-AC53-86C1E7E9D713}">
      <dgm:prSet/>
      <dgm:spPr/>
      <dgm:t>
        <a:bodyPr/>
        <a:lstStyle/>
        <a:p>
          <a:endParaRPr lang="ru-RU"/>
        </a:p>
      </dgm:t>
    </dgm:pt>
    <dgm:pt modelId="{3FE96EA1-F60B-4408-8046-E6B1D16A25A6}" type="sibTrans" cxnId="{79E7B16A-111B-4A19-AC53-86C1E7E9D713}">
      <dgm:prSet/>
      <dgm:spPr/>
      <dgm:t>
        <a:bodyPr/>
        <a:lstStyle/>
        <a:p>
          <a:endParaRPr lang="ru-RU"/>
        </a:p>
      </dgm:t>
    </dgm:pt>
    <dgm:pt modelId="{5E0332D4-1847-4225-829D-4C484262E594}">
      <dgm:prSet phldrT="[Текст]"/>
      <dgm:spPr/>
      <dgm:t>
        <a:bodyPr/>
        <a:lstStyle/>
        <a:p>
          <a:r>
            <a:rPr lang="ru-RU" b="1" dirty="0" err="1" smtClean="0"/>
            <a:t>Фитоценологик</a:t>
          </a:r>
          <a:r>
            <a:rPr lang="ru-RU" b="1" dirty="0" smtClean="0"/>
            <a:t> </a:t>
          </a:r>
          <a:r>
            <a:rPr lang="ru-RU" dirty="0" smtClean="0"/>
            <a:t>ботаник </a:t>
          </a:r>
          <a:r>
            <a:rPr lang="ru-RU" dirty="0" err="1" smtClean="0"/>
            <a:t>таснифининг</a:t>
          </a:r>
          <a:r>
            <a:rPr lang="ru-RU" dirty="0" smtClean="0"/>
            <a:t> </a:t>
          </a:r>
          <a:r>
            <a:rPr lang="ru-RU" dirty="0" err="1" smtClean="0"/>
            <a:t>асосини</a:t>
          </a:r>
          <a:r>
            <a:rPr lang="ru-RU" dirty="0" smtClean="0"/>
            <a:t> </a:t>
          </a:r>
          <a:r>
            <a:rPr lang="ru-RU" dirty="0" err="1" smtClean="0"/>
            <a:t>табиий</a:t>
          </a:r>
          <a:r>
            <a:rPr lang="ru-RU" dirty="0" smtClean="0"/>
            <a:t> </a:t>
          </a:r>
          <a:r>
            <a:rPr lang="ru-RU" dirty="0" err="1" smtClean="0"/>
            <a:t>ўсимликлар</a:t>
          </a:r>
          <a:r>
            <a:rPr lang="ru-RU" dirty="0" smtClean="0"/>
            <a:t> </a:t>
          </a:r>
          <a:r>
            <a:rPr lang="ru-RU" dirty="0" err="1" smtClean="0"/>
            <a:t>қоплами</a:t>
          </a:r>
          <a:r>
            <a:rPr lang="ru-RU" dirty="0" smtClean="0"/>
            <a:t> </a:t>
          </a:r>
          <a:r>
            <a:rPr lang="ru-RU" dirty="0" err="1" smtClean="0"/>
            <a:t>тавсифи</a:t>
          </a:r>
          <a:r>
            <a:rPr lang="ru-RU" dirty="0" smtClean="0"/>
            <a:t>, </a:t>
          </a:r>
          <a:r>
            <a:rPr lang="ru-RU" dirty="0" err="1" smtClean="0"/>
            <a:t>бу</a:t>
          </a:r>
          <a:r>
            <a:rPr lang="ru-RU" dirty="0" smtClean="0"/>
            <a:t> </a:t>
          </a:r>
          <a:r>
            <a:rPr lang="ru-RU" dirty="0" err="1" smtClean="0"/>
            <a:t>ўсимликларнинг</a:t>
          </a:r>
          <a:r>
            <a:rPr lang="ru-RU" dirty="0" smtClean="0"/>
            <a:t> </a:t>
          </a:r>
          <a:r>
            <a:rPr lang="ru-RU" dirty="0" err="1" smtClean="0"/>
            <a:t>хусусиятларини</a:t>
          </a:r>
          <a:r>
            <a:rPr lang="ru-RU" dirty="0" smtClean="0"/>
            <a:t> </a:t>
          </a:r>
          <a:r>
            <a:rPr lang="ru-RU" dirty="0" err="1" smtClean="0"/>
            <a:t>таърифлаш</a:t>
          </a:r>
          <a:r>
            <a:rPr lang="ru-RU" dirty="0" smtClean="0"/>
            <a:t> </a:t>
          </a:r>
          <a:r>
            <a:rPr lang="ru-RU" dirty="0" err="1" smtClean="0"/>
            <a:t>ва</a:t>
          </a:r>
          <a:r>
            <a:rPr lang="ru-RU" dirty="0" smtClean="0"/>
            <a:t> шу </a:t>
          </a:r>
          <a:r>
            <a:rPr lang="ru-RU" dirty="0" err="1" smtClean="0"/>
            <a:t>маълумотлар</a:t>
          </a:r>
          <a:r>
            <a:rPr lang="ru-RU" dirty="0" smtClean="0"/>
            <a:t> </a:t>
          </a:r>
          <a:r>
            <a:rPr lang="ru-RU" dirty="0" err="1" smtClean="0"/>
            <a:t>асосида</a:t>
          </a:r>
          <a:r>
            <a:rPr lang="ru-RU" dirty="0" smtClean="0"/>
            <a:t> </a:t>
          </a:r>
          <a:r>
            <a:rPr lang="ru-RU" dirty="0" err="1" smtClean="0"/>
            <a:t>ўсимликлар</a:t>
          </a:r>
          <a:r>
            <a:rPr lang="ru-RU" dirty="0" smtClean="0"/>
            <a:t> </a:t>
          </a:r>
          <a:r>
            <a:rPr lang="ru-RU" dirty="0" err="1" smtClean="0"/>
            <a:t>ассоциацияларига</a:t>
          </a:r>
          <a:r>
            <a:rPr lang="ru-RU" dirty="0" smtClean="0"/>
            <a:t> </a:t>
          </a:r>
          <a:r>
            <a:rPr lang="ru-RU" dirty="0" err="1" smtClean="0"/>
            <a:t>ажратиш</a:t>
          </a:r>
          <a:r>
            <a:rPr lang="ru-RU" dirty="0" smtClean="0"/>
            <a:t> </a:t>
          </a:r>
          <a:r>
            <a:rPr lang="ru-RU" dirty="0" err="1" smtClean="0"/>
            <a:t>олинган</a:t>
          </a:r>
          <a:endParaRPr lang="ru-RU" dirty="0"/>
        </a:p>
      </dgm:t>
    </dgm:pt>
    <dgm:pt modelId="{95DAAE28-5323-4332-864E-6EC7ED2D118A}" type="parTrans" cxnId="{74A159CD-2940-465E-9708-A35505C7E9D5}">
      <dgm:prSet/>
      <dgm:spPr/>
      <dgm:t>
        <a:bodyPr/>
        <a:lstStyle/>
        <a:p>
          <a:endParaRPr lang="ru-RU"/>
        </a:p>
      </dgm:t>
    </dgm:pt>
    <dgm:pt modelId="{94E5758C-845C-4AFE-A552-99D6A701B2B2}" type="sibTrans" cxnId="{74A159CD-2940-465E-9708-A35505C7E9D5}">
      <dgm:prSet/>
      <dgm:spPr/>
      <dgm:t>
        <a:bodyPr/>
        <a:lstStyle/>
        <a:p>
          <a:endParaRPr lang="ru-RU"/>
        </a:p>
      </dgm:t>
    </dgm:pt>
    <dgm:pt modelId="{691719D1-A3C6-46CD-8F21-BB84D71403C7}" type="pres">
      <dgm:prSet presAssocID="{D53F5D9E-D908-45D1-9147-FB758314B518}" presName="linearFlow" presStyleCnt="0">
        <dgm:presLayoutVars>
          <dgm:dir/>
          <dgm:animLvl val="lvl"/>
          <dgm:resizeHandles val="exact"/>
        </dgm:presLayoutVars>
      </dgm:prSet>
      <dgm:spPr/>
      <dgm:t>
        <a:bodyPr/>
        <a:lstStyle/>
        <a:p>
          <a:endParaRPr lang="ru-RU"/>
        </a:p>
      </dgm:t>
    </dgm:pt>
    <dgm:pt modelId="{3E3FD0AF-7EB6-447A-8F99-9331CC97F226}" type="pres">
      <dgm:prSet presAssocID="{795AEF40-5A89-4DD9-8E70-C1227F183140}" presName="composite" presStyleCnt="0"/>
      <dgm:spPr/>
    </dgm:pt>
    <dgm:pt modelId="{D23C7618-7572-4ED8-B7AA-B3F2B602C89C}" type="pres">
      <dgm:prSet presAssocID="{795AEF40-5A89-4DD9-8E70-C1227F183140}" presName="parentText" presStyleLbl="alignNode1" presStyleIdx="0" presStyleCnt="2">
        <dgm:presLayoutVars>
          <dgm:chMax val="1"/>
          <dgm:bulletEnabled val="1"/>
        </dgm:presLayoutVars>
      </dgm:prSet>
      <dgm:spPr/>
      <dgm:t>
        <a:bodyPr/>
        <a:lstStyle/>
        <a:p>
          <a:endParaRPr lang="ru-RU"/>
        </a:p>
      </dgm:t>
    </dgm:pt>
    <dgm:pt modelId="{E27DEF8E-CCBE-4240-A4C8-54ED0DD173C5}" type="pres">
      <dgm:prSet presAssocID="{795AEF40-5A89-4DD9-8E70-C1227F183140}" presName="descendantText" presStyleLbl="alignAcc1" presStyleIdx="0" presStyleCnt="2">
        <dgm:presLayoutVars>
          <dgm:bulletEnabled val="1"/>
        </dgm:presLayoutVars>
      </dgm:prSet>
      <dgm:spPr/>
      <dgm:t>
        <a:bodyPr/>
        <a:lstStyle/>
        <a:p>
          <a:endParaRPr lang="ru-RU"/>
        </a:p>
      </dgm:t>
    </dgm:pt>
    <dgm:pt modelId="{BAF3DA0A-92B6-4106-A752-B2E7F7BCC744}" type="pres">
      <dgm:prSet presAssocID="{9A2911AF-DFF9-4284-B856-156569C3BCA7}" presName="sp" presStyleCnt="0"/>
      <dgm:spPr/>
    </dgm:pt>
    <dgm:pt modelId="{0029F2D0-526D-405D-B1D5-68D361DB4CFC}" type="pres">
      <dgm:prSet presAssocID="{C403F438-3DA5-4664-85ED-79C28CBB5C0B}" presName="composite" presStyleCnt="0"/>
      <dgm:spPr/>
    </dgm:pt>
    <dgm:pt modelId="{BC887862-DDD3-45D1-8278-92F33C0BBA34}" type="pres">
      <dgm:prSet presAssocID="{C403F438-3DA5-4664-85ED-79C28CBB5C0B}" presName="parentText" presStyleLbl="alignNode1" presStyleIdx="1" presStyleCnt="2">
        <dgm:presLayoutVars>
          <dgm:chMax val="1"/>
          <dgm:bulletEnabled val="1"/>
        </dgm:presLayoutVars>
      </dgm:prSet>
      <dgm:spPr/>
      <dgm:t>
        <a:bodyPr/>
        <a:lstStyle/>
        <a:p>
          <a:endParaRPr lang="ru-RU"/>
        </a:p>
      </dgm:t>
    </dgm:pt>
    <dgm:pt modelId="{6D3B583E-7F64-44E7-BCB5-FF414585C6C8}" type="pres">
      <dgm:prSet presAssocID="{C403F438-3DA5-4664-85ED-79C28CBB5C0B}" presName="descendantText" presStyleLbl="alignAcc1" presStyleIdx="1" presStyleCnt="2">
        <dgm:presLayoutVars>
          <dgm:bulletEnabled val="1"/>
        </dgm:presLayoutVars>
      </dgm:prSet>
      <dgm:spPr/>
      <dgm:t>
        <a:bodyPr/>
        <a:lstStyle/>
        <a:p>
          <a:endParaRPr lang="ru-RU"/>
        </a:p>
      </dgm:t>
    </dgm:pt>
  </dgm:ptLst>
  <dgm:cxnLst>
    <dgm:cxn modelId="{79E7B16A-111B-4A19-AC53-86C1E7E9D713}" srcId="{D53F5D9E-D908-45D1-9147-FB758314B518}" destId="{C403F438-3DA5-4664-85ED-79C28CBB5C0B}" srcOrd="1" destOrd="0" parTransId="{B115577A-C03F-4472-AD25-70B2C7843C4F}" sibTransId="{3FE96EA1-F60B-4408-8046-E6B1D16A25A6}"/>
    <dgm:cxn modelId="{C982BC5B-CE22-4109-B450-49DA5ACCF9A0}" type="presOf" srcId="{C403F438-3DA5-4664-85ED-79C28CBB5C0B}" destId="{BC887862-DDD3-45D1-8278-92F33C0BBA34}" srcOrd="0" destOrd="0" presId="urn:microsoft.com/office/officeart/2005/8/layout/chevron2"/>
    <dgm:cxn modelId="{8F6A0ED6-6114-45E9-8428-67DCCA1BF8DC}" srcId="{D53F5D9E-D908-45D1-9147-FB758314B518}" destId="{795AEF40-5A89-4DD9-8E70-C1227F183140}" srcOrd="0" destOrd="0" parTransId="{9F7D46A6-D6E2-4356-BD01-1BB88CD24E82}" sibTransId="{9A2911AF-DFF9-4284-B856-156569C3BCA7}"/>
    <dgm:cxn modelId="{F8309ADD-362D-4250-847B-34A722F3ACF3}" type="presOf" srcId="{5E0332D4-1847-4225-829D-4C484262E594}" destId="{6D3B583E-7F64-44E7-BCB5-FF414585C6C8}" srcOrd="0" destOrd="0" presId="urn:microsoft.com/office/officeart/2005/8/layout/chevron2"/>
    <dgm:cxn modelId="{A828B042-081D-4175-B16E-749B8F9D6E81}" srcId="{795AEF40-5A89-4DD9-8E70-C1227F183140}" destId="{BAEF8AD4-0FA4-4B7F-AA20-BA45C2B0ADB0}" srcOrd="0" destOrd="0" parTransId="{34A22A74-B76F-4FC1-A5B4-63CA6F7CFB3F}" sibTransId="{17DA6F42-E5DA-4F41-B40B-363E8640F292}"/>
    <dgm:cxn modelId="{74A159CD-2940-465E-9708-A35505C7E9D5}" srcId="{C403F438-3DA5-4664-85ED-79C28CBB5C0B}" destId="{5E0332D4-1847-4225-829D-4C484262E594}" srcOrd="0" destOrd="0" parTransId="{95DAAE28-5323-4332-864E-6EC7ED2D118A}" sibTransId="{94E5758C-845C-4AFE-A552-99D6A701B2B2}"/>
    <dgm:cxn modelId="{2E85989E-E019-4225-831F-6439DC765676}" type="presOf" srcId="{D53F5D9E-D908-45D1-9147-FB758314B518}" destId="{691719D1-A3C6-46CD-8F21-BB84D71403C7}" srcOrd="0" destOrd="0" presId="urn:microsoft.com/office/officeart/2005/8/layout/chevron2"/>
    <dgm:cxn modelId="{B20F93F9-A4CC-448D-8BA6-BC5E4FD147E6}" type="presOf" srcId="{BAEF8AD4-0FA4-4B7F-AA20-BA45C2B0ADB0}" destId="{E27DEF8E-CCBE-4240-A4C8-54ED0DD173C5}" srcOrd="0" destOrd="0" presId="urn:microsoft.com/office/officeart/2005/8/layout/chevron2"/>
    <dgm:cxn modelId="{6A6CB81C-20FC-4793-82D4-CC0B31247C3F}" type="presOf" srcId="{795AEF40-5A89-4DD9-8E70-C1227F183140}" destId="{D23C7618-7572-4ED8-B7AA-B3F2B602C89C}" srcOrd="0" destOrd="0" presId="urn:microsoft.com/office/officeart/2005/8/layout/chevron2"/>
    <dgm:cxn modelId="{1748E12B-64E6-4A75-A992-CB680E9CD0BE}" type="presParOf" srcId="{691719D1-A3C6-46CD-8F21-BB84D71403C7}" destId="{3E3FD0AF-7EB6-447A-8F99-9331CC97F226}" srcOrd="0" destOrd="0" presId="urn:microsoft.com/office/officeart/2005/8/layout/chevron2"/>
    <dgm:cxn modelId="{79073EBE-6465-478F-B77A-EFC2C3ED3422}" type="presParOf" srcId="{3E3FD0AF-7EB6-447A-8F99-9331CC97F226}" destId="{D23C7618-7572-4ED8-B7AA-B3F2B602C89C}" srcOrd="0" destOrd="0" presId="urn:microsoft.com/office/officeart/2005/8/layout/chevron2"/>
    <dgm:cxn modelId="{7A939634-B0DE-4761-9E46-32912455B64F}" type="presParOf" srcId="{3E3FD0AF-7EB6-447A-8F99-9331CC97F226}" destId="{E27DEF8E-CCBE-4240-A4C8-54ED0DD173C5}" srcOrd="1" destOrd="0" presId="urn:microsoft.com/office/officeart/2005/8/layout/chevron2"/>
    <dgm:cxn modelId="{7AABA536-0CCA-4A60-9ED4-7C56CE00B860}" type="presParOf" srcId="{691719D1-A3C6-46CD-8F21-BB84D71403C7}" destId="{BAF3DA0A-92B6-4106-A752-B2E7F7BCC744}" srcOrd="1" destOrd="0" presId="urn:microsoft.com/office/officeart/2005/8/layout/chevron2"/>
    <dgm:cxn modelId="{EF0B8A91-3589-4B95-98EE-06D9F5381285}" type="presParOf" srcId="{691719D1-A3C6-46CD-8F21-BB84D71403C7}" destId="{0029F2D0-526D-405D-B1D5-68D361DB4CFC}" srcOrd="2" destOrd="0" presId="urn:microsoft.com/office/officeart/2005/8/layout/chevron2"/>
    <dgm:cxn modelId="{79E5D1F2-5F77-493F-8296-5902DD224968}" type="presParOf" srcId="{0029F2D0-526D-405D-B1D5-68D361DB4CFC}" destId="{BC887862-DDD3-45D1-8278-92F33C0BBA34}" srcOrd="0" destOrd="0" presId="urn:microsoft.com/office/officeart/2005/8/layout/chevron2"/>
    <dgm:cxn modelId="{A57912AB-2913-4B5E-997D-F81010F7445B}" type="presParOf" srcId="{0029F2D0-526D-405D-B1D5-68D361DB4CFC}" destId="{6D3B583E-7F64-44E7-BCB5-FF414585C6C8}" srcOrd="1" destOrd="0" presId="urn:microsoft.com/office/officeart/2005/8/layout/chevron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2D4A464E-8E1D-4751-888D-0CC42BECD3DC}" type="datetimeFigureOut">
              <a:rPr lang="ru-RU"/>
              <a:pPr>
                <a:defRPr/>
              </a:pPr>
              <a:t>10.10.2017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1E86CCA8-51C5-4442-AA67-8ADBAE112C3C}" type="slidenum">
              <a:rPr lang="ru-RU"/>
              <a:pPr>
                <a:defRPr/>
              </a:pPr>
              <a:t>‹#›</a:t>
            </a:fld>
            <a:endParaRPr lang="ru-RU"/>
          </a:p>
        </p:txBody>
      </p:sp>
    </p:spTree>
    <p:extLst>
      <p:ext uri="{BB962C8B-B14F-4D97-AF65-F5344CB8AC3E}">
        <p14:creationId xmlns:p14="http://schemas.microsoft.com/office/powerpoint/2010/main" xmlns="" val="14914568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5</a:t>
            </a:fld>
            <a:endParaRPr lang="ru-RU" altLang="ru-RU" sz="1200" smtClean="0"/>
          </a:p>
        </p:txBody>
      </p:sp>
    </p:spTree>
    <p:extLst>
      <p:ext uri="{BB962C8B-B14F-4D97-AF65-F5344CB8AC3E}">
        <p14:creationId xmlns:p14="http://schemas.microsoft.com/office/powerpoint/2010/main" xmlns="" val="39467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12</a:t>
            </a:fld>
            <a:endParaRPr lang="ru-RU" altLang="ru-RU" sz="1200" smtClean="0"/>
          </a:p>
        </p:txBody>
      </p:sp>
    </p:spTree>
    <p:extLst>
      <p:ext uri="{BB962C8B-B14F-4D97-AF65-F5344CB8AC3E}">
        <p14:creationId xmlns:p14="http://schemas.microsoft.com/office/powerpoint/2010/main" xmlns="" val="3106504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14</a:t>
            </a:fld>
            <a:endParaRPr lang="ru-RU" altLang="ru-RU" sz="1200" smtClean="0"/>
          </a:p>
        </p:txBody>
      </p:sp>
    </p:spTree>
    <p:extLst>
      <p:ext uri="{BB962C8B-B14F-4D97-AF65-F5344CB8AC3E}">
        <p14:creationId xmlns:p14="http://schemas.microsoft.com/office/powerpoint/2010/main" xmlns="" val="3881711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pPr>
                <a:defRPr/>
              </a:pPr>
              <a:t>‹#›</a:t>
            </a:fld>
            <a:endParaRPr lang="ru-RU" altLang="ru-RU"/>
          </a:p>
        </p:txBody>
      </p:sp>
    </p:spTree>
    <p:extLst>
      <p:ext uri="{BB962C8B-B14F-4D97-AF65-F5344CB8AC3E}">
        <p14:creationId xmlns:p14="http://schemas.microsoft.com/office/powerpoint/2010/main" xmlns="" val="3001236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pPr>
                <a:defRPr/>
              </a:pPr>
              <a:t>‹#›</a:t>
            </a:fld>
            <a:endParaRPr lang="ru-RU" altLang="ru-RU"/>
          </a:p>
        </p:txBody>
      </p:sp>
    </p:spTree>
    <p:extLst>
      <p:ext uri="{BB962C8B-B14F-4D97-AF65-F5344CB8AC3E}">
        <p14:creationId xmlns:p14="http://schemas.microsoft.com/office/powerpoint/2010/main" xmlns="" val="2118127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pPr>
                <a:defRPr/>
              </a:pPr>
              <a:t>‹#›</a:t>
            </a:fld>
            <a:endParaRPr lang="ru-RU" altLang="ru-RU"/>
          </a:p>
        </p:txBody>
      </p:sp>
    </p:spTree>
    <p:extLst>
      <p:ext uri="{BB962C8B-B14F-4D97-AF65-F5344CB8AC3E}">
        <p14:creationId xmlns:p14="http://schemas.microsoft.com/office/powerpoint/2010/main" xmlns="" val="1611641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pPr>
                <a:defRPr/>
              </a:pPr>
              <a:t>‹#›</a:t>
            </a:fld>
            <a:endParaRPr lang="ru-RU" altLang="ru-RU"/>
          </a:p>
        </p:txBody>
      </p:sp>
    </p:spTree>
    <p:extLst>
      <p:ext uri="{BB962C8B-B14F-4D97-AF65-F5344CB8AC3E}">
        <p14:creationId xmlns:p14="http://schemas.microsoft.com/office/powerpoint/2010/main" xmlns="" val="1637671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pPr>
                <a:defRPr/>
              </a:pPr>
              <a:t>‹#›</a:t>
            </a:fld>
            <a:endParaRPr lang="ru-RU" altLang="ru-RU"/>
          </a:p>
        </p:txBody>
      </p:sp>
    </p:spTree>
    <p:extLst>
      <p:ext uri="{BB962C8B-B14F-4D97-AF65-F5344CB8AC3E}">
        <p14:creationId xmlns:p14="http://schemas.microsoft.com/office/powerpoint/2010/main" xmlns="" val="195073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pPr>
                <a:defRPr/>
              </a:pPr>
              <a:t>‹#›</a:t>
            </a:fld>
            <a:endParaRPr lang="ru-RU" altLang="ru-RU"/>
          </a:p>
        </p:txBody>
      </p:sp>
    </p:spTree>
    <p:extLst>
      <p:ext uri="{BB962C8B-B14F-4D97-AF65-F5344CB8AC3E}">
        <p14:creationId xmlns:p14="http://schemas.microsoft.com/office/powerpoint/2010/main" xmlns="" val="131424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pPr>
                <a:defRPr/>
              </a:pPr>
              <a:t>‹#›</a:t>
            </a:fld>
            <a:endParaRPr lang="ru-RU" altLang="ru-RU"/>
          </a:p>
        </p:txBody>
      </p:sp>
    </p:spTree>
    <p:extLst>
      <p:ext uri="{BB962C8B-B14F-4D97-AF65-F5344CB8AC3E}">
        <p14:creationId xmlns:p14="http://schemas.microsoft.com/office/powerpoint/2010/main" xmlns="" val="110206559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pPr>
                <a:defRPr/>
              </a:pPr>
              <a:t>‹#›</a:t>
            </a:fld>
            <a:endParaRPr lang="ru-RU" altLang="ru-RU"/>
          </a:p>
        </p:txBody>
      </p:sp>
    </p:spTree>
    <p:extLst>
      <p:ext uri="{BB962C8B-B14F-4D97-AF65-F5344CB8AC3E}">
        <p14:creationId xmlns:p14="http://schemas.microsoft.com/office/powerpoint/2010/main" xmlns="" val="742265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pPr>
                <a:defRPr/>
              </a:pPr>
              <a:t>‹#›</a:t>
            </a:fld>
            <a:endParaRPr lang="ru-RU" altLang="ru-RU"/>
          </a:p>
        </p:txBody>
      </p:sp>
    </p:spTree>
    <p:extLst>
      <p:ext uri="{BB962C8B-B14F-4D97-AF65-F5344CB8AC3E}">
        <p14:creationId xmlns:p14="http://schemas.microsoft.com/office/powerpoint/2010/main" xmlns="" val="428183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pPr>
                <a:defRPr/>
              </a:pPr>
              <a:t>‹#›</a:t>
            </a:fld>
            <a:endParaRPr lang="ru-RU" altLang="ru-RU"/>
          </a:p>
        </p:txBody>
      </p:sp>
    </p:spTree>
    <p:extLst>
      <p:ext uri="{BB962C8B-B14F-4D97-AF65-F5344CB8AC3E}">
        <p14:creationId xmlns:p14="http://schemas.microsoft.com/office/powerpoint/2010/main" xmlns="" val="1822326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pPr>
                <a:defRPr/>
              </a:pPr>
              <a:t>‹#›</a:t>
            </a:fld>
            <a:endParaRPr lang="ru-RU" altLang="ru-RU"/>
          </a:p>
        </p:txBody>
      </p:sp>
    </p:spTree>
    <p:extLst>
      <p:ext uri="{BB962C8B-B14F-4D97-AF65-F5344CB8AC3E}">
        <p14:creationId xmlns:p14="http://schemas.microsoft.com/office/powerpoint/2010/main" xmlns="" val="948871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pPr>
                <a:defRPr/>
              </a:pPr>
              <a:t>‹#›</a:t>
            </a:fld>
            <a:endParaRPr lang="ru-RU" altLang="ru-RU"/>
          </a:p>
        </p:txBody>
      </p:sp>
    </p:spTree>
    <p:extLst>
      <p:ext uri="{BB962C8B-B14F-4D97-AF65-F5344CB8AC3E}">
        <p14:creationId xmlns:p14="http://schemas.microsoft.com/office/powerpoint/2010/main" xmlns="" val="3617496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pPr>
                <a:defRPr/>
              </a:pPr>
              <a:t>‹#›</a:t>
            </a:fld>
            <a:endParaRPr lang="ru-RU" altLang="ru-RU"/>
          </a:p>
        </p:txBody>
      </p:sp>
    </p:spTree>
    <p:extLst>
      <p:ext uri="{BB962C8B-B14F-4D97-AF65-F5344CB8AC3E}">
        <p14:creationId xmlns:p14="http://schemas.microsoft.com/office/powerpoint/2010/main" xmlns="" val="693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pPr>
                <a:defRPr/>
              </a:pPr>
              <a:t>‹#›</a:t>
            </a:fld>
            <a:endParaRPr lang="ru-RU" altLang="ru-RU"/>
          </a:p>
        </p:txBody>
      </p:sp>
    </p:spTree>
    <p:extLst>
      <p:ext uri="{BB962C8B-B14F-4D97-AF65-F5344CB8AC3E}">
        <p14:creationId xmlns:p14="http://schemas.microsoft.com/office/powerpoint/2010/main" xmlns="" val="2611023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pPr>
                <a:defRPr/>
              </a:pPr>
              <a:t>‹#›</a:t>
            </a:fld>
            <a:endParaRPr lang="ru-RU" altLang="ru-RU"/>
          </a:p>
        </p:txBody>
      </p:sp>
    </p:spTree>
    <p:extLst>
      <p:ext uri="{BB962C8B-B14F-4D97-AF65-F5344CB8AC3E}">
        <p14:creationId xmlns:p14="http://schemas.microsoft.com/office/powerpoint/2010/main" xmlns="" val="964142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pPr>
                <a:defRPr/>
              </a:pPr>
              <a:t>‹#›</a:t>
            </a:fld>
            <a:endParaRPr lang="ru-RU" altLang="ru-RU"/>
          </a:p>
        </p:txBody>
      </p:sp>
    </p:spTree>
    <p:extLst>
      <p:ext uri="{BB962C8B-B14F-4D97-AF65-F5344CB8AC3E}">
        <p14:creationId xmlns:p14="http://schemas.microsoft.com/office/powerpoint/2010/main" xmlns="" val="2624713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pPr>
                <a:defRPr/>
              </a:pPr>
              <a:t>‹#›</a:t>
            </a:fld>
            <a:endParaRPr lang="ru-RU" altLang="ru-RU"/>
          </a:p>
        </p:txBody>
      </p:sp>
    </p:spTree>
    <p:extLst>
      <p:ext uri="{BB962C8B-B14F-4D97-AF65-F5344CB8AC3E}">
        <p14:creationId xmlns:p14="http://schemas.microsoft.com/office/powerpoint/2010/main" xmlns="" val="26295334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pPr>
                <a:defRPr/>
              </a:pPr>
              <a:t>‹#›</a:t>
            </a:fld>
            <a:endParaRPr lang="ru-RU" altLang="ru-RU"/>
          </a:p>
        </p:txBody>
      </p:sp>
    </p:spTree>
    <p:extLst>
      <p:ext uri="{BB962C8B-B14F-4D97-AF65-F5344CB8AC3E}">
        <p14:creationId xmlns:p14="http://schemas.microsoft.com/office/powerpoint/2010/main" xmlns="" val="2685632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pPr>
                <a:defRPr/>
              </a:pPr>
              <a:t>‹#›</a:t>
            </a:fld>
            <a:endParaRPr lang="ru-RU" altLang="ru-RU"/>
          </a:p>
        </p:txBody>
      </p:sp>
    </p:spTree>
    <p:extLst>
      <p:ext uri="{BB962C8B-B14F-4D97-AF65-F5344CB8AC3E}">
        <p14:creationId xmlns:p14="http://schemas.microsoft.com/office/powerpoint/2010/main" xmlns="" val="14664610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Tree>
    <p:extLst>
      <p:ext uri="{BB962C8B-B14F-4D97-AF65-F5344CB8AC3E}">
        <p14:creationId xmlns:p14="http://schemas.microsoft.com/office/powerpoint/2010/main" xmlns="" val="20827543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pPr>
                <a:defRPr/>
              </a:pPr>
              <a:t>‹#›</a:t>
            </a:fld>
            <a:endParaRPr lang="ru-RU" altLang="ru-RU"/>
          </a:p>
        </p:txBody>
      </p:sp>
    </p:spTree>
    <p:extLst>
      <p:ext uri="{BB962C8B-B14F-4D97-AF65-F5344CB8AC3E}">
        <p14:creationId xmlns:p14="http://schemas.microsoft.com/office/powerpoint/2010/main" xmlns="" val="11185754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pPr>
                <a:defRPr/>
              </a:pPr>
              <a:t>‹#›</a:t>
            </a:fld>
            <a:endParaRPr lang="ru-RU" altLang="ru-RU"/>
          </a:p>
        </p:txBody>
      </p:sp>
    </p:spTree>
    <p:extLst>
      <p:ext uri="{BB962C8B-B14F-4D97-AF65-F5344CB8AC3E}">
        <p14:creationId xmlns:p14="http://schemas.microsoft.com/office/powerpoint/2010/main" xmlns="" val="19568913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pPr>
                <a:defRPr/>
              </a:pPr>
              <a:t>‹#›</a:t>
            </a:fld>
            <a:endParaRPr lang="ru-RU" altLang="ru-RU"/>
          </a:p>
        </p:txBody>
      </p:sp>
    </p:spTree>
    <p:extLst>
      <p:ext uri="{BB962C8B-B14F-4D97-AF65-F5344CB8AC3E}">
        <p14:creationId xmlns:p14="http://schemas.microsoft.com/office/powerpoint/2010/main" xmlns="" val="383589132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pPr>
                <a:defRPr/>
              </a:pPr>
              <a:t>‹#›</a:t>
            </a:fld>
            <a:endParaRPr lang="ru-RU" altLang="ru-RU"/>
          </a:p>
        </p:txBody>
      </p:sp>
    </p:spTree>
    <p:extLst>
      <p:ext uri="{BB962C8B-B14F-4D97-AF65-F5344CB8AC3E}">
        <p14:creationId xmlns:p14="http://schemas.microsoft.com/office/powerpoint/2010/main" xmlns="" val="35626138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pPr>
                <a:defRPr/>
              </a:pPr>
              <a:t>‹#›</a:t>
            </a:fld>
            <a:endParaRPr lang="ru-RU" altLang="ru-RU"/>
          </a:p>
        </p:txBody>
      </p:sp>
    </p:spTree>
    <p:extLst>
      <p:ext uri="{BB962C8B-B14F-4D97-AF65-F5344CB8AC3E}">
        <p14:creationId xmlns:p14="http://schemas.microsoft.com/office/powerpoint/2010/main" xmlns="" val="30298632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C3B5F4F-8152-4240-AABD-4F31A84878EF}" type="slidenum">
              <a:rPr lang="ru-RU" altLang="ru-RU" smtClean="0"/>
              <a:pPr>
                <a:defRPr/>
              </a:pPr>
              <a:t>‹#›</a:t>
            </a:fld>
            <a:endParaRPr lang="ru-RU" altLang="ru-RU"/>
          </a:p>
        </p:txBody>
      </p:sp>
    </p:spTree>
    <p:extLst>
      <p:ext uri="{BB962C8B-B14F-4D97-AF65-F5344CB8AC3E}">
        <p14:creationId xmlns:p14="http://schemas.microsoft.com/office/powerpoint/2010/main" xmlns="" val="26765144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075838A-B9AD-4719-BA35-4632C63C91F6}"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42928564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153D69F-6589-4577-AE74-419C00280C01}" type="slidenum">
              <a:rPr lang="ru-RU" altLang="ru-RU" smtClean="0"/>
              <a:pPr>
                <a:defRPr/>
              </a:pPr>
              <a:t>‹#›</a:t>
            </a:fld>
            <a:endParaRPr lang="ru-RU" altLang="ru-RU"/>
          </a:p>
        </p:txBody>
      </p:sp>
    </p:spTree>
    <p:extLst>
      <p:ext uri="{BB962C8B-B14F-4D97-AF65-F5344CB8AC3E}">
        <p14:creationId xmlns:p14="http://schemas.microsoft.com/office/powerpoint/2010/main" xmlns="" val="75391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16A146B-463A-41C3-9CD4-0377F5719627}"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6742070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0DBC099-8995-4D71-8391-DBABE6E99AA4}" type="slidenum">
              <a:rPr lang="ru-RU" altLang="ru-RU" smtClean="0"/>
              <a:pPr>
                <a:defRPr/>
              </a:pPr>
              <a:t>‹#›</a:t>
            </a:fld>
            <a:endParaRPr lang="ru-RU" altLang="ru-RU"/>
          </a:p>
        </p:txBody>
      </p:sp>
    </p:spTree>
    <p:extLst>
      <p:ext uri="{BB962C8B-B14F-4D97-AF65-F5344CB8AC3E}">
        <p14:creationId xmlns:p14="http://schemas.microsoft.com/office/powerpoint/2010/main" xmlns="" val="32094175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extLst>
      <p:ext uri="{BB962C8B-B14F-4D97-AF65-F5344CB8AC3E}">
        <p14:creationId xmlns:p14="http://schemas.microsoft.com/office/powerpoint/2010/main" xmlns="" val="31355387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pPr>
                <a:defRPr/>
              </a:pPr>
              <a:t>‹#›</a:t>
            </a:fld>
            <a:endParaRPr lang="ru-RU" altLang="ru-RU"/>
          </a:p>
        </p:txBody>
      </p:sp>
    </p:spTree>
    <p:extLst>
      <p:ext uri="{BB962C8B-B14F-4D97-AF65-F5344CB8AC3E}">
        <p14:creationId xmlns:p14="http://schemas.microsoft.com/office/powerpoint/2010/main" xmlns="" val="24157013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lgn="l">
              <a:defRPr/>
            </a:lvl1p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pPr>
                <a:defRPr/>
              </a:pPr>
              <a:t>‹#›</a:t>
            </a:fld>
            <a:endParaRPr lang="ru-RU" altLang="ru-RU"/>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6933496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pPr>
                <a:defRPr/>
              </a:pPr>
              <a:t>‹#›</a:t>
            </a:fld>
            <a:endParaRPr lang="ru-RU" altLang="ru-RU"/>
          </a:p>
        </p:txBody>
      </p:sp>
    </p:spTree>
    <p:extLst>
      <p:ext uri="{BB962C8B-B14F-4D97-AF65-F5344CB8AC3E}">
        <p14:creationId xmlns:p14="http://schemas.microsoft.com/office/powerpoint/2010/main" xmlns="" val="4024063178"/>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pPr>
                <a:defRPr/>
              </a:pPr>
              <a:t>‹#›</a:t>
            </a:fld>
            <a:endParaRPr lang="ru-RU" altLang="ru-RU"/>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2040110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Tree>
    <p:extLst>
      <p:ext uri="{BB962C8B-B14F-4D97-AF65-F5344CB8AC3E}">
        <p14:creationId xmlns:p14="http://schemas.microsoft.com/office/powerpoint/2010/main" xmlns="" val="141395388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768096"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ru-RU" smtClean="0"/>
              <a:t>Образец текста</a:t>
            </a:r>
          </a:p>
        </p:txBody>
      </p:sp>
      <p:sp>
        <p:nvSpPr>
          <p:cNvPr id="6" name="Content Placeholder 5"/>
          <p:cNvSpPr>
            <a:spLocks noGrp="1"/>
          </p:cNvSpPr>
          <p:nvPr>
            <p:ph sz="quarter" idx="4"/>
          </p:nvPr>
        </p:nvSpPr>
        <p:spPr>
          <a:xfrm>
            <a:off x="4491990"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pPr>
                <a:defRPr/>
              </a:pPr>
              <a:t>‹#›</a:t>
            </a:fld>
            <a:endParaRPr lang="ru-RU" altLang="ru-RU"/>
          </a:p>
        </p:txBody>
      </p:sp>
    </p:spTree>
    <p:extLst>
      <p:ext uri="{BB962C8B-B14F-4D97-AF65-F5344CB8AC3E}">
        <p14:creationId xmlns:p14="http://schemas.microsoft.com/office/powerpoint/2010/main" xmlns="" val="23129155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pPr>
                <a:defRPr/>
              </a:pPr>
              <a:t>‹#›</a:t>
            </a:fld>
            <a:endParaRPr lang="ru-RU" altLang="ru-RU"/>
          </a:p>
        </p:txBody>
      </p:sp>
    </p:spTree>
    <p:extLst>
      <p:ext uri="{BB962C8B-B14F-4D97-AF65-F5344CB8AC3E}">
        <p14:creationId xmlns:p14="http://schemas.microsoft.com/office/powerpoint/2010/main" xmlns="" val="30757505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pPr>
                <a:defRPr/>
              </a:pPr>
              <a:t>‹#›</a:t>
            </a:fld>
            <a:endParaRPr lang="ru-RU" altLang="ru-RU"/>
          </a:p>
        </p:txBody>
      </p:sp>
    </p:spTree>
    <p:extLst>
      <p:ext uri="{BB962C8B-B14F-4D97-AF65-F5344CB8AC3E}">
        <p14:creationId xmlns:p14="http://schemas.microsoft.com/office/powerpoint/2010/main" xmlns="" val="37437496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ru-RU" smtClean="0"/>
              <a:t>Образец заголовка</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pPr>
                <a:defRPr/>
              </a:pPr>
              <a:t>‹#›</a:t>
            </a:fld>
            <a:endParaRPr lang="ru-RU" altLang="ru-RU"/>
          </a:p>
        </p:txBody>
      </p:sp>
    </p:spTree>
    <p:extLst>
      <p:ext uri="{BB962C8B-B14F-4D97-AF65-F5344CB8AC3E}">
        <p14:creationId xmlns:p14="http://schemas.microsoft.com/office/powerpoint/2010/main" xmlns="" val="196161409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pPr>
                <a:defRPr/>
              </a:pPr>
              <a:t>‹#›</a:t>
            </a:fld>
            <a:endParaRPr lang="ru-RU" altLang="ru-RU"/>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1155416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extLst>
      <p:ext uri="{BB962C8B-B14F-4D97-AF65-F5344CB8AC3E}">
        <p14:creationId xmlns:p14="http://schemas.microsoft.com/office/powerpoint/2010/main" xmlns="" val="3640279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pPr>
                <a:defRPr/>
              </a:pPr>
              <a:t>‹#›</a:t>
            </a:fld>
            <a:endParaRPr lang="ru-RU" altLang="ru-RU"/>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2807871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pPr>
                <a:defRPr/>
              </a:pPr>
              <a:t>‹#›</a:t>
            </a:fld>
            <a:endParaRPr lang="ru-RU" altLang="ru-RU"/>
          </a:p>
        </p:txBody>
      </p:sp>
    </p:spTree>
    <p:extLst>
      <p:ext uri="{BB962C8B-B14F-4D97-AF65-F5344CB8AC3E}">
        <p14:creationId xmlns:p14="http://schemas.microsoft.com/office/powerpoint/2010/main" xmlns="" val="16167156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pPr>
                <a:defRPr/>
              </a:pPr>
              <a:t>‹#›</a:t>
            </a:fld>
            <a:endParaRPr lang="ru-RU" altLang="ru-RU"/>
          </a:p>
        </p:txBody>
      </p:sp>
    </p:spTree>
    <p:extLst>
      <p:ext uri="{BB962C8B-B14F-4D97-AF65-F5344CB8AC3E}">
        <p14:creationId xmlns:p14="http://schemas.microsoft.com/office/powerpoint/2010/main" xmlns="" val="188692270"/>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pPr>
                <a:defRPr/>
              </a:pPr>
              <a:t>‹#›</a:t>
            </a:fld>
            <a:endParaRPr lang="ru-RU" altLang="ru-RU"/>
          </a:p>
        </p:txBody>
      </p:sp>
    </p:spTree>
    <p:extLst>
      <p:ext uri="{BB962C8B-B14F-4D97-AF65-F5344CB8AC3E}">
        <p14:creationId xmlns:p14="http://schemas.microsoft.com/office/powerpoint/2010/main" xmlns="" val="23956659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Tree>
    <p:extLst>
      <p:ext uri="{BB962C8B-B14F-4D97-AF65-F5344CB8AC3E}">
        <p14:creationId xmlns:p14="http://schemas.microsoft.com/office/powerpoint/2010/main" xmlns="" val="205212254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p>
        </p:txBody>
      </p:sp>
      <p:sp>
        <p:nvSpPr>
          <p:cNvPr id="8" name="Footer Placeholder 7"/>
          <p:cNvSpPr>
            <a:spLocks noGrp="1"/>
          </p:cNvSpPr>
          <p:nvPr>
            <p:ph type="ftr" sz="quarter" idx="11"/>
          </p:nvPr>
        </p:nvSpPr>
        <p:spPr/>
        <p:txBody>
          <a:bodyPr/>
          <a:lstStyle/>
          <a:p>
            <a:pPr>
              <a:defRPr/>
            </a:pPr>
            <a:endParaRPr lang="ru-RU" altLang="ru-RU"/>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pPr>
                <a:defRPr/>
              </a:pPr>
              <a:t>‹#›</a:t>
            </a:fld>
            <a:endParaRPr lang="ru-RU" altLang="ru-RU"/>
          </a:p>
        </p:txBody>
      </p:sp>
    </p:spTree>
    <p:extLst>
      <p:ext uri="{BB962C8B-B14F-4D97-AF65-F5344CB8AC3E}">
        <p14:creationId xmlns:p14="http://schemas.microsoft.com/office/powerpoint/2010/main" xmlns="" val="16778326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p>
        </p:txBody>
      </p:sp>
      <p:sp>
        <p:nvSpPr>
          <p:cNvPr id="4" name="Footer Placeholder 3"/>
          <p:cNvSpPr>
            <a:spLocks noGrp="1"/>
          </p:cNvSpPr>
          <p:nvPr>
            <p:ph type="ftr" sz="quarter" idx="11"/>
          </p:nvPr>
        </p:nvSpPr>
        <p:spPr/>
        <p:txBody>
          <a:bodyPr/>
          <a:lstStyle/>
          <a:p>
            <a:pPr>
              <a:defRPr/>
            </a:pPr>
            <a:endParaRPr lang="ru-RU" altLang="ru-RU"/>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pPr>
                <a:defRPr/>
              </a:pPr>
              <a:t>‹#›</a:t>
            </a:fld>
            <a:endParaRPr lang="ru-RU" altLang="ru-RU"/>
          </a:p>
        </p:txBody>
      </p:sp>
    </p:spTree>
    <p:extLst>
      <p:ext uri="{BB962C8B-B14F-4D97-AF65-F5344CB8AC3E}">
        <p14:creationId xmlns:p14="http://schemas.microsoft.com/office/powerpoint/2010/main" xmlns="" val="93569287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p>
        </p:txBody>
      </p:sp>
      <p:sp>
        <p:nvSpPr>
          <p:cNvPr id="3" name="Footer Placeholder 2"/>
          <p:cNvSpPr>
            <a:spLocks noGrp="1"/>
          </p:cNvSpPr>
          <p:nvPr>
            <p:ph type="ftr" sz="quarter" idx="11"/>
          </p:nvPr>
        </p:nvSpPr>
        <p:spPr/>
        <p:txBody>
          <a:bodyPr/>
          <a:lstStyle/>
          <a:p>
            <a:pPr>
              <a:defRPr/>
            </a:pPr>
            <a:endParaRPr lang="ru-RU" altLang="ru-RU"/>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pPr>
                <a:defRPr/>
              </a:pPr>
              <a:t>‹#›</a:t>
            </a:fld>
            <a:endParaRPr lang="ru-RU" altLang="ru-RU"/>
          </a:p>
        </p:txBody>
      </p:sp>
    </p:spTree>
    <p:extLst>
      <p:ext uri="{BB962C8B-B14F-4D97-AF65-F5344CB8AC3E}">
        <p14:creationId xmlns:p14="http://schemas.microsoft.com/office/powerpoint/2010/main" xmlns="" val="31069030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pPr>
                <a:defRPr/>
              </a:pPr>
              <a:t>‹#›</a:t>
            </a:fld>
            <a:endParaRPr lang="ru-RU" altLang="ru-RU"/>
          </a:p>
        </p:txBody>
      </p:sp>
    </p:spTree>
    <p:extLst>
      <p:ext uri="{BB962C8B-B14F-4D97-AF65-F5344CB8AC3E}">
        <p14:creationId xmlns:p14="http://schemas.microsoft.com/office/powerpoint/2010/main" xmlns="" val="50048140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p>
        </p:txBody>
      </p:sp>
      <p:sp>
        <p:nvSpPr>
          <p:cNvPr id="6" name="Footer Placeholder 5"/>
          <p:cNvSpPr>
            <a:spLocks noGrp="1"/>
          </p:cNvSpPr>
          <p:nvPr>
            <p:ph type="ftr" sz="quarter" idx="11"/>
          </p:nvPr>
        </p:nvSpPr>
        <p:spPr/>
        <p:txBody>
          <a:bodyPr/>
          <a:lstStyle/>
          <a:p>
            <a:pPr>
              <a:defRPr/>
            </a:pPr>
            <a:endParaRPr lang="ru-RU" altLang="ru-RU"/>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pPr>
                <a:defRPr/>
              </a:pPr>
              <a:t>‹#›</a:t>
            </a:fld>
            <a:endParaRPr lang="ru-RU" altLang="ru-RU"/>
          </a:p>
        </p:txBody>
      </p:sp>
    </p:spTree>
    <p:extLst>
      <p:ext uri="{BB962C8B-B14F-4D97-AF65-F5344CB8AC3E}">
        <p14:creationId xmlns:p14="http://schemas.microsoft.com/office/powerpoint/2010/main" xmlns="" val="154107688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C3B5F4F-8152-4240-AABD-4F31A84878EF}" type="slidenum">
              <a:rPr lang="ru-RU" altLang="ru-RU" smtClean="0"/>
              <a:pPr>
                <a:defRPr/>
              </a:pPr>
              <a:t>‹#›</a:t>
            </a:fld>
            <a:endParaRPr lang="ru-RU" altLang="ru-RU"/>
          </a:p>
        </p:txBody>
      </p:sp>
    </p:spTree>
    <p:extLst>
      <p:ext uri="{BB962C8B-B14F-4D97-AF65-F5344CB8AC3E}">
        <p14:creationId xmlns:p14="http://schemas.microsoft.com/office/powerpoint/2010/main" xmlns="" val="314744957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2075838A-B9AD-4719-BA35-4632C63C91F6}"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29275107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3153D69F-6589-4577-AE74-419C00280C01}" type="slidenum">
              <a:rPr lang="ru-RU" altLang="ru-RU" smtClean="0"/>
              <a:pPr>
                <a:defRPr/>
              </a:pPr>
              <a:t>‹#›</a:t>
            </a:fld>
            <a:endParaRPr lang="ru-RU" altLang="ru-RU"/>
          </a:p>
        </p:txBody>
      </p:sp>
    </p:spTree>
    <p:extLst>
      <p:ext uri="{BB962C8B-B14F-4D97-AF65-F5344CB8AC3E}">
        <p14:creationId xmlns:p14="http://schemas.microsoft.com/office/powerpoint/2010/main" xmlns="" val="186422222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B16A146B-463A-41C3-9CD4-0377F5719627}"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31968731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C0DBC099-8995-4D71-8391-DBABE6E99AA4}" type="slidenum">
              <a:rPr lang="ru-RU" altLang="ru-RU" smtClean="0"/>
              <a:pPr>
                <a:defRPr/>
              </a:pPr>
              <a:t>‹#›</a:t>
            </a:fld>
            <a:endParaRPr lang="ru-RU" altLang="ru-RU"/>
          </a:p>
        </p:txBody>
      </p:sp>
    </p:spTree>
    <p:extLst>
      <p:ext uri="{BB962C8B-B14F-4D97-AF65-F5344CB8AC3E}">
        <p14:creationId xmlns:p14="http://schemas.microsoft.com/office/powerpoint/2010/main" xmlns="" val="277241683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extLst>
      <p:ext uri="{BB962C8B-B14F-4D97-AF65-F5344CB8AC3E}">
        <p14:creationId xmlns:p14="http://schemas.microsoft.com/office/powerpoint/2010/main" xmlns="" val="136928929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p>
        </p:txBody>
      </p:sp>
      <p:sp>
        <p:nvSpPr>
          <p:cNvPr id="5" name="Footer Placeholder 4"/>
          <p:cNvSpPr>
            <a:spLocks noGrp="1"/>
          </p:cNvSpPr>
          <p:nvPr>
            <p:ph type="ftr" sz="quarter" idx="11"/>
          </p:nvPr>
        </p:nvSpPr>
        <p:spPr/>
        <p:txBody>
          <a:bodyPr/>
          <a:lstStyle/>
          <a:p>
            <a:pPr>
              <a:defRPr/>
            </a:pPr>
            <a:endParaRPr lang="ru-RU" altLang="ru-RU"/>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pPr>
                <a:defRPr/>
              </a:pPr>
              <a:t>‹#›</a:t>
            </a:fld>
            <a:endParaRPr lang="ru-RU" altLang="ru-RU"/>
          </a:p>
        </p:txBody>
      </p:sp>
    </p:spTree>
    <p:extLst>
      <p:ext uri="{BB962C8B-B14F-4D97-AF65-F5344CB8AC3E}">
        <p14:creationId xmlns:p14="http://schemas.microsoft.com/office/powerpoint/2010/main" xmlns="" val="139713758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grpSp>
      </p:grpSp>
      <p:sp>
        <p:nvSpPr>
          <p:cNvPr id="190483" name="Rectangle 19"/>
          <p:cNvSpPr>
            <a:spLocks noGrp="1" noChangeArrowheads="1"/>
          </p:cNvSpPr>
          <p:nvPr>
            <p:ph type="ctrTitle"/>
          </p:nvPr>
        </p:nvSpPr>
        <p:spPr>
          <a:xfrm>
            <a:off x="2971800" y="1828800"/>
            <a:ext cx="6019800" cy="2209800"/>
          </a:xfrm>
        </p:spPr>
        <p:txBody>
          <a:bodyPr/>
          <a:lstStyle>
            <a:lvl1pPr>
              <a:defRPr/>
            </a:lvl1pPr>
          </a:lstStyle>
          <a:p>
            <a:r>
              <a:rPr lang="ru-RU"/>
              <a:t>Образец заголовка</a:t>
            </a:r>
          </a:p>
        </p:txBody>
      </p:sp>
      <p:sp>
        <p:nvSpPr>
          <p:cNvPr id="190484" name="Rectangle 20"/>
          <p:cNvSpPr>
            <a:spLocks noGrp="1" noChangeArrowheads="1"/>
          </p:cNvSpPr>
          <p:nvPr>
            <p:ph type="subTitle" idx="1"/>
          </p:nvPr>
        </p:nvSpPr>
        <p:spPr>
          <a:xfrm>
            <a:off x="2971800" y="4267200"/>
            <a:ext cx="6019800" cy="1752600"/>
          </a:xfrm>
        </p:spPr>
        <p:txBody>
          <a:bodyPr/>
          <a:lstStyle>
            <a:lvl1pPr marL="0" indent="0" algn="ctr">
              <a:buFont typeface="Wingdings" pitchFamily="2" charset="2"/>
              <a:buNone/>
              <a:defRPr/>
            </a:lvl1pPr>
          </a:lstStyle>
          <a:p>
            <a:r>
              <a:rPr lang="ru-RU"/>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0000"/>
              </a:solidFill>
            </a:endParaRPr>
          </a:p>
        </p:txBody>
      </p:sp>
      <p:sp>
        <p:nvSpPr>
          <p:cNvPr id="19" name="Rectangle 17"/>
          <p:cNvSpPr>
            <a:spLocks noGrp="1" noChangeArrowheads="1"/>
          </p:cNvSpPr>
          <p:nvPr>
            <p:ph type="ftr" sz="quarter" idx="11"/>
          </p:nvPr>
        </p:nvSpPr>
        <p:spPr/>
        <p:txBody>
          <a:bodyPr/>
          <a:lstStyle>
            <a:lvl1pPr>
              <a:defRPr/>
            </a:lvl1pPr>
          </a:lstStyle>
          <a:p>
            <a:pPr>
              <a:defRPr/>
            </a:pPr>
            <a:endParaRPr lang="ru-RU">
              <a:solidFill>
                <a:srgbClr val="000000"/>
              </a:solidFill>
            </a:endParaRPr>
          </a:p>
        </p:txBody>
      </p:sp>
      <p:sp>
        <p:nvSpPr>
          <p:cNvPr id="20" name="Rectangle 18"/>
          <p:cNvSpPr>
            <a:spLocks noGrp="1" noChangeArrowheads="1"/>
          </p:cNvSpPr>
          <p:nvPr>
            <p:ph type="sldNum" sz="quarter" idx="12"/>
          </p:nvPr>
        </p:nvSpPr>
        <p:spPr/>
        <p:txBody>
          <a:bodyPr/>
          <a:lstStyle>
            <a:lvl1pPr>
              <a:defRPr/>
            </a:lvl1pPr>
          </a:lstStyle>
          <a:p>
            <a:fld id="{B6B5CACC-4B0E-4E68-A23E-032B9B6D3552}" type="slidenum">
              <a:rPr lang="ru-RU" altLang="ru-RU">
                <a:solidFill>
                  <a:srgbClr val="000000"/>
                </a:solidFill>
              </a:rPr>
              <a:pPr/>
              <a:t>‹#›</a:t>
            </a:fld>
            <a:endParaRPr lang="ru-RU" altLang="ru-RU">
              <a:solidFill>
                <a:srgbClr val="000000"/>
              </a:solidFill>
            </a:endParaRPr>
          </a:p>
        </p:txBody>
      </p:sp>
    </p:spTree>
    <p:extLst>
      <p:ext uri="{BB962C8B-B14F-4D97-AF65-F5344CB8AC3E}">
        <p14:creationId xmlns:p14="http://schemas.microsoft.com/office/powerpoint/2010/main" xmlns="" val="220764829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0CB93A26-C13D-48CE-98EB-8F72E1D82E98}"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2984114007"/>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444B58E3-8B25-4524-98B7-0D1420523BD7}"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25345668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728B7741-DFC1-49DC-97C7-7C4624F17CB8}"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57318600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8" name="Rectangle 3"/>
          <p:cNvSpPr>
            <a:spLocks noGrp="1" noChangeArrowheads="1"/>
          </p:cNvSpPr>
          <p:nvPr>
            <p:ph type="sldNum" sz="quarter" idx="11"/>
          </p:nvPr>
        </p:nvSpPr>
        <p:spPr>
          <a:ln/>
        </p:spPr>
        <p:txBody>
          <a:bodyPr/>
          <a:lstStyle>
            <a:lvl1pPr>
              <a:defRPr/>
            </a:lvl1pPr>
          </a:lstStyle>
          <a:p>
            <a:fld id="{20D50189-8759-49FA-B116-F0369EE00246}" type="slidenum">
              <a:rPr lang="ru-RU" altLang="ru-RU">
                <a:solidFill>
                  <a:srgbClr val="000000"/>
                </a:solidFill>
              </a:rPr>
              <a:pPr/>
              <a:t>‹#›</a:t>
            </a:fld>
            <a:endParaRPr lang="ru-RU" altLang="ru-RU">
              <a:solidFill>
                <a:srgbClr val="000000"/>
              </a:solidFill>
            </a:endParaRPr>
          </a:p>
        </p:txBody>
      </p:sp>
      <p:sp>
        <p:nvSpPr>
          <p:cNvPr id="9"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267489617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4" name="Rectangle 3"/>
          <p:cNvSpPr>
            <a:spLocks noGrp="1" noChangeArrowheads="1"/>
          </p:cNvSpPr>
          <p:nvPr>
            <p:ph type="sldNum" sz="quarter" idx="11"/>
          </p:nvPr>
        </p:nvSpPr>
        <p:spPr>
          <a:ln/>
        </p:spPr>
        <p:txBody>
          <a:bodyPr/>
          <a:lstStyle>
            <a:lvl1pPr>
              <a:defRPr/>
            </a:lvl1pPr>
          </a:lstStyle>
          <a:p>
            <a:fld id="{B1137F59-129E-4BD7-B776-A6554AA95DC0}" type="slidenum">
              <a:rPr lang="ru-RU" altLang="ru-RU">
                <a:solidFill>
                  <a:srgbClr val="000000"/>
                </a:solidFill>
              </a:rPr>
              <a:pPr/>
              <a:t>‹#›</a:t>
            </a:fld>
            <a:endParaRPr lang="ru-RU" altLang="ru-RU">
              <a:solidFill>
                <a:srgbClr val="000000"/>
              </a:solidFill>
            </a:endParaRPr>
          </a:p>
        </p:txBody>
      </p:sp>
      <p:sp>
        <p:nvSpPr>
          <p:cNvPr id="5"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356288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3" name="Rectangle 3"/>
          <p:cNvSpPr>
            <a:spLocks noGrp="1" noChangeArrowheads="1"/>
          </p:cNvSpPr>
          <p:nvPr>
            <p:ph type="sldNum" sz="quarter" idx="11"/>
          </p:nvPr>
        </p:nvSpPr>
        <p:spPr>
          <a:ln/>
        </p:spPr>
        <p:txBody>
          <a:bodyPr/>
          <a:lstStyle>
            <a:lvl1pPr>
              <a:defRPr/>
            </a:lvl1pPr>
          </a:lstStyle>
          <a:p>
            <a:fld id="{F6E06D18-5938-47F0-82E9-D3B622B32A4A}" type="slidenum">
              <a:rPr lang="ru-RU" altLang="ru-RU">
                <a:solidFill>
                  <a:srgbClr val="000000"/>
                </a:solidFill>
              </a:rPr>
              <a:pPr/>
              <a:t>‹#›</a:t>
            </a:fld>
            <a:endParaRPr lang="ru-RU" altLang="ru-RU">
              <a:solidFill>
                <a:srgbClr val="000000"/>
              </a:solidFill>
            </a:endParaRPr>
          </a:p>
        </p:txBody>
      </p:sp>
      <p:sp>
        <p:nvSpPr>
          <p:cNvPr id="4"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7915012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DF649FBD-C03D-4EA1-BA7D-3F59565E4342}"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1796631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01AAE709-DFB4-4C23-9041-3ADD46A183CA}"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58079276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A0BB132B-D7D9-4133-88A7-B10A6AEE6B66}"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11616591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6C309B13-3CC3-4748-95EB-3404A10A15BA}"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xmlns="" val="164665709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5122" name="Group 2"/>
          <p:cNvGrpSpPr>
            <a:grpSpLocks/>
          </p:cNvGrpSpPr>
          <p:nvPr/>
        </p:nvGrpSpPr>
        <p:grpSpPr bwMode="auto">
          <a:xfrm>
            <a:off x="3175" y="4267200"/>
            <a:ext cx="9140825" cy="2590800"/>
            <a:chOff x="2" y="2688"/>
            <a:chExt cx="5758" cy="1632"/>
          </a:xfrm>
        </p:grpSpPr>
        <p:sp>
          <p:nvSpPr>
            <p:cNvPr id="5123" name="Freeform 3"/>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5124" name="Group 4"/>
            <p:cNvGrpSpPr>
              <a:grpSpLocks/>
            </p:cNvGrpSpPr>
            <p:nvPr userDrawn="1"/>
          </p:nvGrpSpPr>
          <p:grpSpPr bwMode="auto">
            <a:xfrm>
              <a:off x="3528" y="3715"/>
              <a:ext cx="792" cy="521"/>
              <a:chOff x="3527" y="3715"/>
              <a:chExt cx="792" cy="521"/>
            </a:xfrm>
          </p:grpSpPr>
          <p:sp>
            <p:nvSpPr>
              <p:cNvPr id="5125"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6"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7"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8"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9"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0" name="Freeform 10"/>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1" name="Freeform 11"/>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2" name="Freeform 12"/>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3" name="Freeform 13"/>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4" name="Freeform 14"/>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5"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36" name="Group 16"/>
            <p:cNvGrpSpPr>
              <a:grpSpLocks/>
            </p:cNvGrpSpPr>
            <p:nvPr userDrawn="1"/>
          </p:nvGrpSpPr>
          <p:grpSpPr bwMode="auto">
            <a:xfrm>
              <a:off x="1776" y="3631"/>
              <a:ext cx="1626" cy="683"/>
              <a:chOff x="1776" y="3631"/>
              <a:chExt cx="1626" cy="683"/>
            </a:xfrm>
          </p:grpSpPr>
          <p:sp>
            <p:nvSpPr>
              <p:cNvPr id="5137"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8"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9"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0"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1"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2"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3"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4"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5" name="Freeform 25"/>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6" name="Freeform 26"/>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7" name="Freeform 27"/>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8" name="Freeform 28"/>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9"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0"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1" name="Freeform 31"/>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2" name="Freeform 32"/>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3" name="Freeform 33"/>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4"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55" name="Group 35"/>
            <p:cNvGrpSpPr>
              <a:grpSpLocks/>
            </p:cNvGrpSpPr>
            <p:nvPr userDrawn="1"/>
          </p:nvGrpSpPr>
          <p:grpSpPr bwMode="auto">
            <a:xfrm>
              <a:off x="4128" y="3360"/>
              <a:ext cx="1351" cy="821"/>
              <a:chOff x="4128" y="3360"/>
              <a:chExt cx="1351" cy="821"/>
            </a:xfrm>
          </p:grpSpPr>
          <p:sp>
            <p:nvSpPr>
              <p:cNvPr id="5156" name="Freeform 36"/>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7" name="Freeform 37"/>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8" name="Freeform 38"/>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9" name="Freeform 39"/>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0" name="Freeform 40"/>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1" name="Freeform 41"/>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2" name="Freeform 42"/>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3"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4" name="Freeform 44"/>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5" name="Freeform 45"/>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6" name="Freeform 46"/>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7"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68"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69"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0"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1"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2"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73" name="Group 53"/>
            <p:cNvGrpSpPr>
              <a:grpSpLocks/>
            </p:cNvGrpSpPr>
            <p:nvPr userDrawn="1"/>
          </p:nvGrpSpPr>
          <p:grpSpPr bwMode="auto">
            <a:xfrm>
              <a:off x="5280" y="3024"/>
              <a:ext cx="425" cy="258"/>
              <a:chOff x="5280" y="3024"/>
              <a:chExt cx="425" cy="258"/>
            </a:xfrm>
          </p:grpSpPr>
          <p:sp>
            <p:nvSpPr>
              <p:cNvPr id="5174" name="Freeform 54"/>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5"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6"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7"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8"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9" name="Freeform 59"/>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80"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5181" name="Group 61"/>
              <p:cNvGrpSpPr>
                <a:grpSpLocks/>
              </p:cNvGrpSpPr>
              <p:nvPr/>
            </p:nvGrpSpPr>
            <p:grpSpPr bwMode="auto">
              <a:xfrm>
                <a:off x="5381" y="3085"/>
                <a:ext cx="227" cy="132"/>
                <a:chOff x="5381" y="3085"/>
                <a:chExt cx="227" cy="132"/>
              </a:xfrm>
            </p:grpSpPr>
            <p:sp>
              <p:nvSpPr>
                <p:cNvPr id="5182"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3"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4"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5"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grpSp>
      <p:sp>
        <p:nvSpPr>
          <p:cNvPr id="5186" name="Rectangle 66"/>
          <p:cNvSpPr>
            <a:spLocks noGrp="1" noChangeArrowheads="1"/>
          </p:cNvSpPr>
          <p:nvPr>
            <p:ph type="ctrTitle" sz="quarter"/>
          </p:nvPr>
        </p:nvSpPr>
        <p:spPr>
          <a:xfrm>
            <a:off x="685800" y="1692275"/>
            <a:ext cx="7772400" cy="1736725"/>
          </a:xfrm>
        </p:spPr>
        <p:txBody>
          <a:bodyPr anchor="b"/>
          <a:lstStyle>
            <a:lvl1pPr>
              <a:defRPr sz="5400"/>
            </a:lvl1pPr>
          </a:lstStyle>
          <a:p>
            <a:pPr lvl="0"/>
            <a:r>
              <a:rPr lang="ru-RU" altLang="ru-RU" noProof="0" smtClean="0"/>
              <a:t>Образец заголовка</a:t>
            </a:r>
          </a:p>
        </p:txBody>
      </p:sp>
      <p:sp>
        <p:nvSpPr>
          <p:cNvPr id="5187"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ru-RU" altLang="ru-RU" noProof="0" smtClean="0"/>
              <a:t>Образец подзаголовка</a:t>
            </a:r>
          </a:p>
        </p:txBody>
      </p:sp>
      <p:sp>
        <p:nvSpPr>
          <p:cNvPr id="5188" name="Rectangle 68"/>
          <p:cNvSpPr>
            <a:spLocks noGrp="1" noChangeArrowheads="1"/>
          </p:cNvSpPr>
          <p:nvPr>
            <p:ph type="dt" sz="quarter" idx="2"/>
          </p:nvPr>
        </p:nvSpPr>
        <p:spPr>
          <a:xfrm>
            <a:off x="457200" y="6248400"/>
            <a:ext cx="2133600" cy="457200"/>
          </a:xfrm>
        </p:spPr>
        <p:txBody>
          <a:bodyPr/>
          <a:lstStyle>
            <a:lvl1pPr>
              <a:defRPr/>
            </a:lvl1pPr>
          </a:lstStyle>
          <a:p>
            <a:endParaRPr lang="ru-RU" altLang="ru-RU">
              <a:solidFill>
                <a:srgbClr val="FFFFFF"/>
              </a:solidFill>
            </a:endParaRPr>
          </a:p>
        </p:txBody>
      </p:sp>
      <p:sp>
        <p:nvSpPr>
          <p:cNvPr id="5189" name="Rectangle 69"/>
          <p:cNvSpPr>
            <a:spLocks noGrp="1" noChangeArrowheads="1"/>
          </p:cNvSpPr>
          <p:nvPr>
            <p:ph type="ftr" sz="quarter" idx="3"/>
          </p:nvPr>
        </p:nvSpPr>
        <p:spPr>
          <a:xfrm>
            <a:off x="3124200" y="6248400"/>
            <a:ext cx="2895600" cy="457200"/>
          </a:xfrm>
        </p:spPr>
        <p:txBody>
          <a:bodyPr/>
          <a:lstStyle>
            <a:lvl1pPr>
              <a:defRPr/>
            </a:lvl1pPr>
          </a:lstStyle>
          <a:p>
            <a:endParaRPr lang="ru-RU" altLang="ru-RU">
              <a:solidFill>
                <a:srgbClr val="FFFFFF"/>
              </a:solidFill>
            </a:endParaRPr>
          </a:p>
        </p:txBody>
      </p:sp>
      <p:sp>
        <p:nvSpPr>
          <p:cNvPr id="5190" name="Rectangle 70"/>
          <p:cNvSpPr>
            <a:spLocks noGrp="1" noChangeArrowheads="1"/>
          </p:cNvSpPr>
          <p:nvPr>
            <p:ph type="sldNum" sz="quarter" idx="4"/>
          </p:nvPr>
        </p:nvSpPr>
        <p:spPr>
          <a:xfrm>
            <a:off x="6553200" y="6248400"/>
            <a:ext cx="2133600" cy="457200"/>
          </a:xfrm>
        </p:spPr>
        <p:txBody>
          <a:bodyPr/>
          <a:lstStyle>
            <a:lvl1pPr>
              <a:defRPr/>
            </a:lvl1pPr>
          </a:lstStyle>
          <a:p>
            <a:fld id="{AC0367A4-D6E3-4B84-B71A-99FF3BDA28FD}"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181366622"/>
      </p:ext>
    </p:extLst>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588808F3-9902-4AA2-A0AC-E4E1F3DAAAEC}"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413467923"/>
      </p:ext>
    </p:extLst>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6115E214-257C-49C8-BD97-48F7AD8F1857}"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76838951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7AB1B541-6874-471B-8EFA-FCD9B950AE8F}"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332336110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ltLang="ru-RU">
              <a:solidFill>
                <a:srgbClr val="FFFFFF"/>
              </a:solidFill>
            </a:endParaRPr>
          </a:p>
        </p:txBody>
      </p:sp>
      <p:sp>
        <p:nvSpPr>
          <p:cNvPr id="8" name="Нижний колонтитул 7"/>
          <p:cNvSpPr>
            <a:spLocks noGrp="1"/>
          </p:cNvSpPr>
          <p:nvPr>
            <p:ph type="ftr" sz="quarter" idx="11"/>
          </p:nvPr>
        </p:nvSpPr>
        <p:spPr/>
        <p:txBody>
          <a:bodyPr/>
          <a:lstStyle>
            <a:lvl1pPr>
              <a:defRPr/>
            </a:lvl1pPr>
          </a:lstStyle>
          <a:p>
            <a:endParaRPr lang="ru-RU" altLang="ru-RU">
              <a:solidFill>
                <a:srgbClr val="FFFFFF"/>
              </a:solidFill>
            </a:endParaRPr>
          </a:p>
        </p:txBody>
      </p:sp>
      <p:sp>
        <p:nvSpPr>
          <p:cNvPr id="9" name="Номер слайда 8"/>
          <p:cNvSpPr>
            <a:spLocks noGrp="1"/>
          </p:cNvSpPr>
          <p:nvPr>
            <p:ph type="sldNum" sz="quarter" idx="12"/>
          </p:nvPr>
        </p:nvSpPr>
        <p:spPr/>
        <p:txBody>
          <a:bodyPr/>
          <a:lstStyle>
            <a:lvl1pPr>
              <a:defRPr/>
            </a:lvl1pPr>
          </a:lstStyle>
          <a:p>
            <a:fld id="{F1E65C57-0058-400F-BFFD-5C14280F8916}"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68484658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ltLang="ru-RU">
              <a:solidFill>
                <a:srgbClr val="FFFFFF"/>
              </a:solidFill>
            </a:endParaRPr>
          </a:p>
        </p:txBody>
      </p:sp>
      <p:sp>
        <p:nvSpPr>
          <p:cNvPr id="4" name="Нижний колонтитул 3"/>
          <p:cNvSpPr>
            <a:spLocks noGrp="1"/>
          </p:cNvSpPr>
          <p:nvPr>
            <p:ph type="ftr" sz="quarter" idx="11"/>
          </p:nvPr>
        </p:nvSpPr>
        <p:spPr/>
        <p:txBody>
          <a:bodyPr/>
          <a:lstStyle>
            <a:lvl1pPr>
              <a:defRPr/>
            </a:lvl1pPr>
          </a:lstStyle>
          <a:p>
            <a:endParaRPr lang="ru-RU" altLang="ru-RU">
              <a:solidFill>
                <a:srgbClr val="FFFFFF"/>
              </a:solidFill>
            </a:endParaRPr>
          </a:p>
        </p:txBody>
      </p:sp>
      <p:sp>
        <p:nvSpPr>
          <p:cNvPr id="5" name="Номер слайда 4"/>
          <p:cNvSpPr>
            <a:spLocks noGrp="1"/>
          </p:cNvSpPr>
          <p:nvPr>
            <p:ph type="sldNum" sz="quarter" idx="12"/>
          </p:nvPr>
        </p:nvSpPr>
        <p:spPr/>
        <p:txBody>
          <a:bodyPr/>
          <a:lstStyle>
            <a:lvl1pPr>
              <a:defRPr/>
            </a:lvl1pPr>
          </a:lstStyle>
          <a:p>
            <a:fld id="{90C7E385-E7D3-47A4-BC08-68EC357398C3}"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127918007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ltLang="ru-RU">
              <a:solidFill>
                <a:srgbClr val="FFFFFF"/>
              </a:solidFill>
            </a:endParaRPr>
          </a:p>
        </p:txBody>
      </p:sp>
      <p:sp>
        <p:nvSpPr>
          <p:cNvPr id="3" name="Нижний колонтитул 2"/>
          <p:cNvSpPr>
            <a:spLocks noGrp="1"/>
          </p:cNvSpPr>
          <p:nvPr>
            <p:ph type="ftr" sz="quarter" idx="11"/>
          </p:nvPr>
        </p:nvSpPr>
        <p:spPr/>
        <p:txBody>
          <a:bodyPr/>
          <a:lstStyle>
            <a:lvl1pPr>
              <a:defRPr/>
            </a:lvl1pPr>
          </a:lstStyle>
          <a:p>
            <a:endParaRPr lang="ru-RU" altLang="ru-RU">
              <a:solidFill>
                <a:srgbClr val="FFFFFF"/>
              </a:solidFill>
            </a:endParaRPr>
          </a:p>
        </p:txBody>
      </p:sp>
      <p:sp>
        <p:nvSpPr>
          <p:cNvPr id="4" name="Номер слайда 3"/>
          <p:cNvSpPr>
            <a:spLocks noGrp="1"/>
          </p:cNvSpPr>
          <p:nvPr>
            <p:ph type="sldNum" sz="quarter" idx="12"/>
          </p:nvPr>
        </p:nvSpPr>
        <p:spPr/>
        <p:txBody>
          <a:bodyPr/>
          <a:lstStyle>
            <a:lvl1pPr>
              <a:defRPr/>
            </a:lvl1pPr>
          </a:lstStyle>
          <a:p>
            <a:fld id="{E1E30714-B3FF-4397-AE99-146654B7ABD1}"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176040019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FC1852AF-F655-4B9B-B7FF-5896D1C71DCA}"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426115229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33E404DC-F713-48CF-A3BC-1C78DA9F0D15}"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59520921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AC520131-08C6-4058-9721-54B2ED27275F}"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84030715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227F9048-686E-47A3-8A89-F0A60E5D85A6}"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xmlns="" val="2649451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theme" Target="../theme/theme4.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5.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6.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04"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5" r:id="rId11"/>
    <p:sldLayoutId id="2147483800" r:id="rId12"/>
    <p:sldLayoutId id="2147483806" r:id="rId13"/>
    <p:sldLayoutId id="2147483801" r:id="rId14"/>
    <p:sldLayoutId id="2147483802" r:id="rId15"/>
    <p:sldLayoutId id="2147483803"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smtClean="0"/>
              <a:pPr>
                <a:defRPr/>
              </a:pPr>
              <a:t>‹#›</a:t>
            </a:fld>
            <a:endParaRPr lang="ru-RU" altLang="ru-RU"/>
          </a:p>
        </p:txBody>
      </p:sp>
    </p:spTree>
    <p:extLst>
      <p:ext uri="{BB962C8B-B14F-4D97-AF65-F5344CB8AC3E}">
        <p14:creationId xmlns:p14="http://schemas.microsoft.com/office/powerpoint/2010/main" xmlns="" val="1892969129"/>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endParaRPr lang="ru-RU" altLang="ru-RU"/>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pPr>
              <a:defRPr/>
            </a:pPr>
            <a:endParaRPr lang="ru-RU" altLang="ru-RU"/>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fld id="{722A15A4-ADC7-4BE6-886F-CF22DE99FD24}" type="slidenum">
              <a:rPr lang="ru-RU" altLang="ru-RU" smtClean="0"/>
              <a:pPr>
                <a:defRPr/>
              </a:pPr>
              <a:t>‹#›</a:t>
            </a:fld>
            <a:endParaRPr lang="ru-RU" altLang="ru-RU"/>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551808758"/>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Lst>
  <p:timing>
    <p:tnLst>
      <p:par>
        <p:cTn id="1" dur="indefinite" restart="never" nodeType="tmRoot"/>
      </p:par>
    </p:tnLst>
  </p:timing>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cxnSp>
          <p:nvCxnSpPr>
            <p:cNvPr id="7" name="Straight Connector 6"/>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pPr>
              <a:defRPr/>
            </a:pPr>
            <a:fld id="{722A15A4-ADC7-4BE6-886F-CF22DE99FD24}" type="slidenum">
              <a:rPr lang="ru-RU" altLang="ru-RU" smtClean="0"/>
              <a:pPr>
                <a:defRPr/>
              </a:pPr>
              <a:t>‹#›</a:t>
            </a:fld>
            <a:endParaRPr lang="ru-RU" altLang="ru-RU"/>
          </a:p>
        </p:txBody>
      </p:sp>
    </p:spTree>
    <p:extLst>
      <p:ext uri="{BB962C8B-B14F-4D97-AF65-F5344CB8AC3E}">
        <p14:creationId xmlns:p14="http://schemas.microsoft.com/office/powerpoint/2010/main" xmlns="" val="1413003528"/>
      </p:ext>
    </p:extLst>
  </p:cSld>
  <p:clrMap bg1="lt1" tx1="dk1" bg2="lt2" tx2="dk2" accent1="accent1" accent2="accent2" accent3="accent3" accent4="accent4" accent5="accent5" accent6="accent6" hlink="hlink" folHlink="folHlink"/>
  <p:sldLayoutIdLst>
    <p:sldLayoutId id="2147483837" r:id="rId1"/>
    <p:sldLayoutId id="2147483838" r:id="rId2"/>
    <p:sldLayoutId id="2147483839" r:id="rId3"/>
    <p:sldLayoutId id="2147483840" r:id="rId4"/>
    <p:sldLayoutId id="2147483841" r:id="rId5"/>
    <p:sldLayoutId id="2147483842" r:id="rId6"/>
    <p:sldLayoutId id="2147483843" r:id="rId7"/>
    <p:sldLayoutId id="2147483844" r:id="rId8"/>
    <p:sldLayoutId id="2147483845" r:id="rId9"/>
    <p:sldLayoutId id="2147483846" r:id="rId10"/>
    <p:sldLayoutId id="2147483847" r:id="rId11"/>
    <p:sldLayoutId id="2147483848" r:id="rId12"/>
    <p:sldLayoutId id="2147483849" r:id="rId13"/>
    <p:sldLayoutId id="2147483850" r:id="rId14"/>
    <p:sldLayoutId id="2147483851" r:id="rId15"/>
    <p:sldLayoutId id="2147483852"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9442"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ru-RU">
              <a:solidFill>
                <a:srgbClr val="000000"/>
              </a:solidFill>
            </a:endParaRPr>
          </a:p>
        </p:txBody>
      </p:sp>
      <p:sp>
        <p:nvSpPr>
          <p:cNvPr id="189443"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Black" panose="020B0A04020102020204" pitchFamily="34" charset="0"/>
              </a:defRPr>
            </a:lvl1pPr>
          </a:lstStyle>
          <a:p>
            <a:fld id="{B214F3AF-6B66-4037-93F5-8E78C9A74FD2}" type="slidenum">
              <a:rPr lang="ru-RU" altLang="ru-RU" smtClean="0">
                <a:solidFill>
                  <a:srgbClr val="000000"/>
                </a:solidFill>
              </a:rPr>
              <a:pPr/>
              <a:t>‹#›</a:t>
            </a:fld>
            <a:endParaRPr lang="ru-RU" altLang="ru-RU" smtClean="0">
              <a:solidFill>
                <a:srgbClr val="000000"/>
              </a:solidFill>
            </a:endParaRPr>
          </a:p>
        </p:txBody>
      </p:sp>
      <p:grpSp>
        <p:nvGrpSpPr>
          <p:cNvPr id="1028" name="Group 4"/>
          <p:cNvGrpSpPr>
            <a:grpSpLocks/>
          </p:cNvGrpSpPr>
          <p:nvPr/>
        </p:nvGrpSpPr>
        <p:grpSpPr bwMode="auto">
          <a:xfrm>
            <a:off x="0" y="0"/>
            <a:ext cx="9144000" cy="546100"/>
            <a:chOff x="0" y="0"/>
            <a:chExt cx="5760" cy="344"/>
          </a:xfrm>
        </p:grpSpPr>
        <p:sp>
          <p:nvSpPr>
            <p:cNvPr id="189445"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189446"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eaLnBrk="1" hangingPunct="1">
                <a:defRPr/>
              </a:pPr>
              <a:endParaRPr lang="ru-RU" sz="2400">
                <a:solidFill>
                  <a:srgbClr val="000000"/>
                </a:solidFill>
              </a:endParaRPr>
            </a:p>
          </p:txBody>
        </p:sp>
        <p:sp>
          <p:nvSpPr>
            <p:cNvPr id="189447"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8"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9"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0"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51"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89452"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3"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89456"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ru-RU">
              <a:solidFill>
                <a:srgbClr val="000000"/>
              </a:solidFill>
            </a:endParaRPr>
          </a:p>
        </p:txBody>
      </p:sp>
    </p:spTree>
    <p:extLst>
      <p:ext uri="{BB962C8B-B14F-4D97-AF65-F5344CB8AC3E}">
        <p14:creationId xmlns:p14="http://schemas.microsoft.com/office/powerpoint/2010/main" xmlns="" val="1396568764"/>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defRPr>
      </a:lvl2pPr>
      <a:lvl3pPr algn="l" rtl="0" eaLnBrk="0" fontAlgn="base" hangingPunct="0">
        <a:spcBef>
          <a:spcPct val="0"/>
        </a:spcBef>
        <a:spcAft>
          <a:spcPct val="0"/>
        </a:spcAft>
        <a:defRPr sz="4400">
          <a:solidFill>
            <a:schemeClr val="tx1"/>
          </a:solidFill>
          <a:latin typeface="Arial" charset="0"/>
        </a:defRPr>
      </a:lvl3pPr>
      <a:lvl4pPr algn="l" rtl="0" eaLnBrk="0" fontAlgn="base" hangingPunct="0">
        <a:spcBef>
          <a:spcPct val="0"/>
        </a:spcBef>
        <a:spcAft>
          <a:spcPct val="0"/>
        </a:spcAft>
        <a:defRPr sz="4400">
          <a:solidFill>
            <a:schemeClr val="tx1"/>
          </a:solidFill>
          <a:latin typeface="Arial" charset="0"/>
        </a:defRPr>
      </a:lvl4pPr>
      <a:lvl5pPr algn="l" rtl="0" eaLnBrk="0" fontAlgn="base" hangingPunct="0">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Freeform 2"/>
          <p:cNvSpPr>
            <a:spLocks/>
          </p:cNvSpPr>
          <p:nvPr/>
        </p:nvSpPr>
        <p:spPr bwMode="hidden">
          <a:xfrm>
            <a:off x="6627813" y="6429375"/>
            <a:ext cx="285750" cy="209550"/>
          </a:xfrm>
          <a:custGeom>
            <a:avLst/>
            <a:gdLst>
              <a:gd name="T0" fmla="*/ 0 w 179"/>
              <a:gd name="T1" fmla="*/ 132 h 132"/>
              <a:gd name="T2" fmla="*/ 29 w 179"/>
              <a:gd name="T3" fmla="*/ 132 h 132"/>
              <a:gd name="T4" fmla="*/ 77 w 179"/>
              <a:gd name="T5" fmla="*/ 108 h 132"/>
              <a:gd name="T6" fmla="*/ 119 w 179"/>
              <a:gd name="T7" fmla="*/ 78 h 132"/>
              <a:gd name="T8" fmla="*/ 155 w 179"/>
              <a:gd name="T9" fmla="*/ 48 h 132"/>
              <a:gd name="T10" fmla="*/ 179 w 179"/>
              <a:gd name="T11" fmla="*/ 12 h 132"/>
              <a:gd name="T12" fmla="*/ 173 w 179"/>
              <a:gd name="T13" fmla="*/ 6 h 132"/>
              <a:gd name="T14" fmla="*/ 167 w 179"/>
              <a:gd name="T15" fmla="*/ 0 h 132"/>
              <a:gd name="T16" fmla="*/ 137 w 179"/>
              <a:gd name="T17" fmla="*/ 42 h 132"/>
              <a:gd name="T18" fmla="*/ 101 w 179"/>
              <a:gd name="T19" fmla="*/ 78 h 132"/>
              <a:gd name="T20" fmla="*/ 53 w 179"/>
              <a:gd name="T21" fmla="*/ 108 h 132"/>
              <a:gd name="T22" fmla="*/ 0 w 179"/>
              <a:gd name="T23" fmla="*/ 132 h 132"/>
              <a:gd name="T24" fmla="*/ 0 w 179"/>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099" name="Group 3"/>
          <p:cNvGrpSpPr>
            <a:grpSpLocks/>
          </p:cNvGrpSpPr>
          <p:nvPr/>
        </p:nvGrpSpPr>
        <p:grpSpPr bwMode="auto">
          <a:xfrm>
            <a:off x="3175" y="4267200"/>
            <a:ext cx="9140825" cy="2590800"/>
            <a:chOff x="2" y="2688"/>
            <a:chExt cx="5758" cy="1632"/>
          </a:xfrm>
        </p:grpSpPr>
        <p:sp>
          <p:nvSpPr>
            <p:cNvPr id="4100" name="Freeform 4"/>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101" name="Group 5"/>
            <p:cNvGrpSpPr>
              <a:grpSpLocks/>
            </p:cNvGrpSpPr>
            <p:nvPr userDrawn="1"/>
          </p:nvGrpSpPr>
          <p:grpSpPr bwMode="auto">
            <a:xfrm>
              <a:off x="3528" y="3715"/>
              <a:ext cx="792" cy="521"/>
              <a:chOff x="3527" y="3715"/>
              <a:chExt cx="792" cy="521"/>
            </a:xfrm>
          </p:grpSpPr>
          <p:sp>
            <p:nvSpPr>
              <p:cNvPr id="4102"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3"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4"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5"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6"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7" name="Freeform 11"/>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08" name="Freeform 12"/>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09" name="Freeform 13"/>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0" name="Freeform 14"/>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1" name="Freeform 15"/>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2"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13" name="Group 17"/>
            <p:cNvGrpSpPr>
              <a:grpSpLocks/>
            </p:cNvGrpSpPr>
            <p:nvPr userDrawn="1"/>
          </p:nvGrpSpPr>
          <p:grpSpPr bwMode="auto">
            <a:xfrm>
              <a:off x="1776" y="3631"/>
              <a:ext cx="1626" cy="683"/>
              <a:chOff x="1776" y="3631"/>
              <a:chExt cx="1626" cy="683"/>
            </a:xfrm>
          </p:grpSpPr>
          <p:sp>
            <p:nvSpPr>
              <p:cNvPr id="4114"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5"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6"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7"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8"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9"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0"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1"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2" name="Freeform 26"/>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3" name="Freeform 27"/>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4" name="Freeform 28"/>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5" name="Freeform 29"/>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6"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7"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8" name="Freeform 32"/>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9" name="Freeform 33"/>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0" name="Freeform 34"/>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1"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32" name="Group 36"/>
            <p:cNvGrpSpPr>
              <a:grpSpLocks/>
            </p:cNvGrpSpPr>
            <p:nvPr userDrawn="1"/>
          </p:nvGrpSpPr>
          <p:grpSpPr bwMode="auto">
            <a:xfrm>
              <a:off x="4128" y="3360"/>
              <a:ext cx="1351" cy="821"/>
              <a:chOff x="4128" y="3360"/>
              <a:chExt cx="1351" cy="821"/>
            </a:xfrm>
          </p:grpSpPr>
          <p:sp>
            <p:nvSpPr>
              <p:cNvPr id="4133" name="Freeform 37"/>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4" name="Freeform 38"/>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5" name="Freeform 39"/>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6" name="Freeform 40"/>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7" name="Freeform 41"/>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8" name="Freeform 42"/>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9" name="Freeform 43"/>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0"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1" name="Freeform 45"/>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2" name="Freeform 46"/>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3" name="Freeform 47"/>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4"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5"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6"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7"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8"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9"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50" name="Group 54"/>
            <p:cNvGrpSpPr>
              <a:grpSpLocks/>
            </p:cNvGrpSpPr>
            <p:nvPr userDrawn="1"/>
          </p:nvGrpSpPr>
          <p:grpSpPr bwMode="auto">
            <a:xfrm>
              <a:off x="5280" y="3024"/>
              <a:ext cx="425" cy="258"/>
              <a:chOff x="5280" y="3024"/>
              <a:chExt cx="425" cy="258"/>
            </a:xfrm>
          </p:grpSpPr>
          <p:sp>
            <p:nvSpPr>
              <p:cNvPr id="4151" name="Freeform 55"/>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2"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3"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4"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5"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6" name="Freeform 60"/>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7"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158" name="Group 62"/>
              <p:cNvGrpSpPr>
                <a:grpSpLocks/>
              </p:cNvGrpSpPr>
              <p:nvPr/>
            </p:nvGrpSpPr>
            <p:grpSpPr bwMode="auto">
              <a:xfrm>
                <a:off x="5381" y="3085"/>
                <a:ext cx="227" cy="132"/>
                <a:chOff x="5381" y="3085"/>
                <a:chExt cx="227" cy="132"/>
              </a:xfrm>
            </p:grpSpPr>
            <p:sp>
              <p:nvSpPr>
                <p:cNvPr id="4159"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0"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1"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2"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xmlns="" w="9525">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grpSp>
      <p:sp>
        <p:nvSpPr>
          <p:cNvPr id="4163" name="Rectangle 67"/>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ru-RU" altLang="ru-RU" smtClean="0"/>
              <a:t>Образец заголовка</a:t>
            </a:r>
          </a:p>
        </p:txBody>
      </p:sp>
      <p:sp>
        <p:nvSpPr>
          <p:cNvPr id="4164" name="Rectangle 68"/>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165" name="Rectangle 69"/>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defRPr>
            </a:lvl1pPr>
          </a:lstStyle>
          <a:p>
            <a:pPr eaLnBrk="1" hangingPunct="1"/>
            <a:endParaRPr lang="ru-RU" altLang="ru-RU" smtClean="0">
              <a:solidFill>
                <a:srgbClr val="FFFFFF"/>
              </a:solidFill>
              <a:latin typeface="Arial" panose="020B0604020202020204" pitchFamily="34" charset="0"/>
            </a:endParaRPr>
          </a:p>
        </p:txBody>
      </p:sp>
      <p:sp>
        <p:nvSpPr>
          <p:cNvPr id="4166" name="Rectangle 70"/>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defRPr>
            </a:lvl1pPr>
          </a:lstStyle>
          <a:p>
            <a:pPr eaLnBrk="1" hangingPunct="1"/>
            <a:endParaRPr lang="ru-RU" altLang="ru-RU" smtClean="0">
              <a:solidFill>
                <a:srgbClr val="FFFFFF"/>
              </a:solidFill>
              <a:latin typeface="Arial" panose="020B0604020202020204" pitchFamily="34" charset="0"/>
            </a:endParaRPr>
          </a:p>
        </p:txBody>
      </p:sp>
      <p:sp>
        <p:nvSpPr>
          <p:cNvPr id="4167" name="Rectangle 71"/>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defRPr>
            </a:lvl1pPr>
          </a:lstStyle>
          <a:p>
            <a:pPr eaLnBrk="1" hangingPunct="1"/>
            <a:fld id="{93199955-05CD-4C5A-B114-741BB844C11E}" type="slidenum">
              <a:rPr lang="ru-RU" altLang="ru-RU" smtClean="0">
                <a:solidFill>
                  <a:srgbClr val="FFFFFF"/>
                </a:solidFill>
                <a:latin typeface="Arial" panose="020B0604020202020204" pitchFamily="34" charset="0"/>
              </a:rPr>
              <a:pPr eaLnBrk="1" hangingPunct="1"/>
              <a:t>‹#›</a:t>
            </a:fld>
            <a:endParaRPr lang="ru-RU" altLang="ru-RU" smtClean="0">
              <a:solidFill>
                <a:srgbClr val="FFFFFF"/>
              </a:solidFill>
              <a:latin typeface="Arial" panose="020B0604020202020204" pitchFamily="34" charset="0"/>
            </a:endParaRPr>
          </a:p>
        </p:txBody>
      </p:sp>
    </p:spTree>
    <p:extLst>
      <p:ext uri="{BB962C8B-B14F-4D97-AF65-F5344CB8AC3E}">
        <p14:creationId xmlns:p14="http://schemas.microsoft.com/office/powerpoint/2010/main" xmlns="" val="1440399121"/>
      </p:ext>
    </p:extLst>
  </p:cSld>
  <p:clrMap bg1="dk2" tx1="lt1" bg2="dk1" tx2="lt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lr>
          <a:schemeClr val="hlink"/>
        </a:buClr>
        <a:buSzPct val="80000"/>
        <a:buFont typeface="Wingdings" panose="05000000000000000000" pitchFamily="2" charset="2"/>
        <a:buChar char="Ø"/>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2"/>
        </a:buClr>
        <a:buSzPct val="50000"/>
        <a:buFont typeface="Wingdings" panose="05000000000000000000" pitchFamily="2" charset="2"/>
        <a:buChar char="l"/>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accent2"/>
        </a:buClr>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lr>
          <a:schemeClr val="folHlink"/>
        </a:buClr>
        <a:buSzPct val="50000"/>
        <a:buFont typeface="Wingdings" panose="05000000000000000000" pitchFamily="2" charset="2"/>
        <a:buChar char="l"/>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hlink"/>
        </a:buClr>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34.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5.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jpeg"/><Relationship Id="rId1" Type="http://schemas.openxmlformats.org/officeDocument/2006/relationships/slideLayout" Target="../slideLayouts/slideLayout61.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72.xml"/></Relationships>
</file>

<file path=ppt/slides/_rels/slide18.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4.jpeg"/><Relationship Id="rId1" Type="http://schemas.openxmlformats.org/officeDocument/2006/relationships/slideLayout" Target="../slideLayouts/slideLayout72.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ext Box 317"/>
          <p:cNvSpPr txBox="1">
            <a:spLocks noChangeArrowheads="1"/>
          </p:cNvSpPr>
          <p:nvPr/>
        </p:nvSpPr>
        <p:spPr bwMode="auto">
          <a:xfrm flipV="1">
            <a:off x="0" y="2997198"/>
            <a:ext cx="7884368" cy="387798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rot="10800000" wrap="square">
            <a:spAutoFit/>
          </a:bodyPr>
          <a:lstStyle>
            <a:lvl1pPr marL="88900" indent="647700" defTabSz="2540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2540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2540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254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2540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2540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lnSpc>
                <a:spcPct val="150000"/>
              </a:lnSpc>
              <a:buClr>
                <a:srgbClr val="90C226"/>
              </a:buClr>
              <a:buFontTx/>
              <a:buNone/>
            </a:pPr>
            <a:r>
              <a:rPr lang="uz-Cyrl-UZ" altLang="ru-RU" sz="2000" b="1" i="1" dirty="0">
                <a:latin typeface="Times New Roman" panose="02020603050405020304" pitchFamily="18" charset="0"/>
                <a:cs typeface="Times New Roman" panose="02020603050405020304" pitchFamily="18" charset="0"/>
              </a:rPr>
              <a:t>Режа:</a:t>
            </a:r>
          </a:p>
          <a:p>
            <a:pPr marL="36000" algn="just" eaLnBrk="1" hangingPunct="1">
              <a:lnSpc>
                <a:spcPct val="150000"/>
              </a:lnSpc>
              <a:spcBef>
                <a:spcPts val="0"/>
              </a:spcBef>
              <a:buClr>
                <a:srgbClr val="90C226"/>
              </a:buClr>
              <a:buNone/>
            </a:pPr>
            <a:r>
              <a:rPr lang="uz-Cyrl-UZ" altLang="ru-RU" sz="2400" b="1" i="1" dirty="0">
                <a:latin typeface="Times New Roman" panose="02020603050405020304" pitchFamily="18" charset="0"/>
                <a:cs typeface="Times New Roman" panose="02020603050405020304" pitchFamily="18" charset="0"/>
              </a:rPr>
              <a:t>1. Яйлов ва пичанзорлар тавсифи</a:t>
            </a:r>
          </a:p>
          <a:p>
            <a:pPr marL="36000" algn="just" eaLnBrk="1" hangingPunct="1">
              <a:lnSpc>
                <a:spcPct val="150000"/>
              </a:lnSpc>
              <a:spcBef>
                <a:spcPts val="0"/>
              </a:spcBef>
              <a:buClr>
                <a:srgbClr val="90C226"/>
              </a:buClr>
              <a:buNone/>
            </a:pPr>
            <a:r>
              <a:rPr lang="uz-Cyrl-UZ" altLang="ru-RU" sz="2400" b="1" i="1" dirty="0">
                <a:latin typeface="Times New Roman" panose="02020603050405020304" pitchFamily="18" charset="0"/>
                <a:cs typeface="Times New Roman" panose="02020603050405020304" pitchFamily="18" charset="0"/>
              </a:rPr>
              <a:t>2. Чўл минтақаси</a:t>
            </a:r>
          </a:p>
          <a:p>
            <a:pPr marL="36000" algn="just" eaLnBrk="1" hangingPunct="1">
              <a:lnSpc>
                <a:spcPct val="150000"/>
              </a:lnSpc>
              <a:spcBef>
                <a:spcPts val="0"/>
              </a:spcBef>
              <a:buClr>
                <a:srgbClr val="90C226"/>
              </a:buClr>
              <a:buNone/>
            </a:pPr>
            <a:r>
              <a:rPr lang="uz-Cyrl-UZ" altLang="ru-RU" sz="2400" b="1" i="1" dirty="0">
                <a:latin typeface="Times New Roman" panose="02020603050405020304" pitchFamily="18" charset="0"/>
                <a:cs typeface="Times New Roman" panose="02020603050405020304" pitchFamily="18" charset="0"/>
              </a:rPr>
              <a:t>3. Адир минтақаси</a:t>
            </a:r>
          </a:p>
          <a:p>
            <a:pPr marL="36000" algn="just" eaLnBrk="1" hangingPunct="1">
              <a:lnSpc>
                <a:spcPct val="150000"/>
              </a:lnSpc>
              <a:spcBef>
                <a:spcPts val="0"/>
              </a:spcBef>
              <a:buClr>
                <a:srgbClr val="90C226"/>
              </a:buClr>
              <a:buNone/>
            </a:pPr>
            <a:r>
              <a:rPr lang="uz-Cyrl-UZ" altLang="ru-RU" sz="2400" b="1" i="1" dirty="0">
                <a:latin typeface="Times New Roman" panose="02020603050405020304" pitchFamily="18" charset="0"/>
                <a:cs typeface="Times New Roman" panose="02020603050405020304" pitchFamily="18" charset="0"/>
              </a:rPr>
              <a:t>4. Тоғ минтақаси</a:t>
            </a:r>
          </a:p>
          <a:p>
            <a:pPr marL="36000" algn="just" eaLnBrk="1" hangingPunct="1">
              <a:lnSpc>
                <a:spcPct val="150000"/>
              </a:lnSpc>
              <a:spcBef>
                <a:spcPts val="0"/>
              </a:spcBef>
              <a:buClr>
                <a:srgbClr val="90C226"/>
              </a:buClr>
              <a:buNone/>
            </a:pPr>
            <a:r>
              <a:rPr lang="uz-Cyrl-UZ" altLang="ru-RU" sz="2400" b="1" i="1" dirty="0">
                <a:latin typeface="Times New Roman" panose="02020603050405020304" pitchFamily="18" charset="0"/>
                <a:cs typeface="Times New Roman" panose="02020603050405020304" pitchFamily="18" charset="0"/>
              </a:rPr>
              <a:t>5. Яйлов (баланд тоғ) минтақаси	</a:t>
            </a:r>
          </a:p>
          <a:p>
            <a:pPr marL="36000" algn="just" eaLnBrk="1" hangingPunct="1">
              <a:lnSpc>
                <a:spcPct val="150000"/>
              </a:lnSpc>
              <a:spcBef>
                <a:spcPts val="0"/>
              </a:spcBef>
              <a:buClr>
                <a:srgbClr val="90C226"/>
              </a:buClr>
              <a:buNone/>
            </a:pPr>
            <a:r>
              <a:rPr lang="uz-Cyrl-UZ" altLang="ru-RU" sz="2400" b="1" i="1" dirty="0">
                <a:latin typeface="Times New Roman" panose="02020603050405020304" pitchFamily="18" charset="0"/>
                <a:cs typeface="Times New Roman" panose="02020603050405020304" pitchFamily="18" charset="0"/>
              </a:rPr>
              <a:t>6. Табиий озуқа майдонларини тафтиш </a:t>
            </a:r>
            <a:r>
              <a:rPr lang="uz-Cyrl-UZ" altLang="ru-RU" sz="2400" b="1" i="1" dirty="0" smtClean="0">
                <a:latin typeface="Times New Roman" panose="02020603050405020304" pitchFamily="18" charset="0"/>
                <a:cs typeface="Times New Roman" panose="02020603050405020304" pitchFamily="18" charset="0"/>
              </a:rPr>
              <a:t>қилиш</a:t>
            </a:r>
            <a:endParaRPr lang="ru-RU" altLang="ru-RU" sz="2400" b="1" i="1" dirty="0">
              <a:latin typeface="Times New Roman" panose="02020603050405020304" pitchFamily="18" charset="0"/>
              <a:cs typeface="Times New Roman" panose="02020603050405020304" pitchFamily="18" charset="0"/>
            </a:endParaRPr>
          </a:p>
        </p:txBody>
      </p:sp>
      <p:sp>
        <p:nvSpPr>
          <p:cNvPr id="10561" name="Text Box 321"/>
          <p:cNvSpPr txBox="1">
            <a:spLocks noChangeArrowheads="1"/>
          </p:cNvSpPr>
          <p:nvPr/>
        </p:nvSpPr>
        <p:spPr bwMode="auto">
          <a:xfrm>
            <a:off x="323850" y="188913"/>
            <a:ext cx="6845300" cy="2677656"/>
          </a:xfrm>
          <a:prstGeom prst="rect">
            <a:avLst/>
          </a:prstGeom>
          <a:noFill/>
          <a:ln>
            <a:noFill/>
          </a:ln>
          <a:effectLst/>
        </p:spPr>
        <p:txBody>
          <a:bodyPr>
            <a:spAutoFit/>
          </a:bodyPr>
          <a:lstStyle/>
          <a:p>
            <a:pPr algn="ctr">
              <a:lnSpc>
                <a:spcPct val="150000"/>
              </a:lnSpc>
              <a:defRPr/>
            </a:pPr>
            <a:r>
              <a:rPr lang="uz-Cyrl-UZ" altLang="ru-RU" sz="2800" b="1" dirty="0">
                <a:solidFill>
                  <a:srgbClr val="0000FF"/>
                </a:solidFill>
              </a:rPr>
              <a:t>4 </a:t>
            </a:r>
            <a:r>
              <a:rPr lang="ru-RU" altLang="ru-RU" sz="2800" b="1" dirty="0">
                <a:solidFill>
                  <a:srgbClr val="0000FF"/>
                </a:solidFill>
              </a:rPr>
              <a:t>– </a:t>
            </a:r>
            <a:r>
              <a:rPr lang="uz-Cyrl-UZ" altLang="ru-RU" sz="2800" b="1" dirty="0">
                <a:solidFill>
                  <a:srgbClr val="0000FF"/>
                </a:solidFill>
              </a:rPr>
              <a:t>мавзу: ТАБИИЙ ОЗУҚА МАЙДОНЛАРИ ТАСНИФИ ВА УЛАРНИНГ МИНТАҚАЛАР БЎЙИЧА ТАВСИФИ</a:t>
            </a:r>
            <a:r>
              <a:rPr lang="ru-RU" altLang="ru-RU" sz="2800" b="1" dirty="0" smtClean="0">
                <a:solidFill>
                  <a:srgbClr val="0000FF"/>
                </a:solidFill>
              </a:rPr>
              <a:t>.</a:t>
            </a:r>
            <a:endParaRPr lang="en-US" altLang="ru-RU" sz="2800" b="1" dirty="0">
              <a:solidFill>
                <a:srgbClr val="0000FF"/>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Объект 2"/>
          <p:cNvSpPr txBox="1">
            <a:spLocks/>
          </p:cNvSpPr>
          <p:nvPr/>
        </p:nvSpPr>
        <p:spPr bwMode="auto">
          <a:xfrm>
            <a:off x="179512" y="260648"/>
            <a:ext cx="8964488" cy="3312368"/>
          </a:xfrm>
          <a:prstGeom prst="rect">
            <a:avLst/>
          </a:prstGeom>
          <a:pattFill prst="pct5">
            <a:fgClr>
              <a:schemeClr val="accent1"/>
            </a:fgClr>
            <a:bgClr>
              <a:schemeClr val="bg1"/>
            </a:bgClr>
          </a:pattFill>
          <a:ln>
            <a:noFill/>
          </a:ln>
          <a:extLst/>
        </p:spPr>
        <p:txBody>
          <a:bodyPr/>
          <a:lstStyle>
            <a:lvl1pPr indent="714375"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80000"/>
              </a:lnSpc>
              <a:buClr>
                <a:srgbClr val="90C226"/>
              </a:buClr>
              <a:buNone/>
            </a:pPr>
            <a:r>
              <a:rPr lang="ru-RU" altLang="ru-RU" sz="2200" dirty="0" err="1">
                <a:latin typeface="Times New Roman" panose="02020603050405020304" pitchFamily="18" charset="0"/>
              </a:rPr>
              <a:t>Ўзбекистонда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қишлоқ</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хўжалиги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учун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яроқли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ерларнинг</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кўп</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қисмини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табиий</a:t>
            </a:r>
            <a:r>
              <a:rPr lang="ru-RU" altLang="ru-RU" sz="2200" dirty="0">
                <a:latin typeface="Times New Roman" panose="02020603050405020304" pitchFamily="18" charset="0"/>
              </a:rPr>
              <a:t> ем-</a:t>
            </a:r>
            <a:r>
              <a:rPr lang="ru-RU" altLang="ru-RU" sz="2200" dirty="0" err="1">
                <a:latin typeface="Times New Roman" panose="02020603050405020304" pitchFamily="18" charset="0"/>
              </a:rPr>
              <a:t>хашак</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майдонлари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эгаллайди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Ўзбекистонда</a:t>
            </a:r>
            <a:r>
              <a:rPr lang="ru-RU" altLang="ru-RU" sz="2200" dirty="0">
                <a:latin typeface="Times New Roman" panose="02020603050405020304" pitchFamily="18" charset="0"/>
              </a:rPr>
              <a:t> 24 млн. 259 </a:t>
            </a:r>
            <a:r>
              <a:rPr lang="ru-RU" altLang="ru-RU" sz="2200" dirty="0" err="1">
                <a:latin typeface="Times New Roman" panose="02020603050405020304" pitchFamily="18" charset="0"/>
              </a:rPr>
              <a:t>минг</a:t>
            </a:r>
            <a:r>
              <a:rPr lang="ru-RU" altLang="ru-RU" sz="2200" dirty="0">
                <a:latin typeface="Times New Roman" panose="02020603050405020304" pitchFamily="18" charset="0"/>
              </a:rPr>
              <a:t> гектар </a:t>
            </a:r>
            <a:r>
              <a:rPr lang="ru-RU" altLang="ru-RU" sz="2200" dirty="0" err="1">
                <a:latin typeface="Times New Roman" panose="02020603050405020304" pitchFamily="18" charset="0"/>
              </a:rPr>
              <a:t>майдонни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эгаллайди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Бу</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умумий</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қишлоқ</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хўжалик</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ерларининг</a:t>
            </a:r>
            <a:r>
              <a:rPr lang="ru-RU" altLang="ru-RU" sz="2200" dirty="0">
                <a:latin typeface="Times New Roman" panose="02020603050405020304" pitchFamily="18" charset="0"/>
              </a:rPr>
              <a:t> 83,3 </a:t>
            </a:r>
            <a:r>
              <a:rPr lang="ru-RU" altLang="ru-RU" sz="2200" dirty="0" err="1">
                <a:latin typeface="Times New Roman" panose="02020603050405020304" pitchFamily="18" charset="0"/>
              </a:rPr>
              <a:t>фоизини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ташкил</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этади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Бу</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майдонлар</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асосан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табиий</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яйловлар</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ҳисобланади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ва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чорвачилик</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чунончи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қоракўлчилик</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учун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асосий</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озуқа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базаси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бўлиб</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хизмат</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қилади</a:t>
            </a:r>
            <a:r>
              <a:rPr lang="ru-RU" altLang="ru-RU" sz="2200" dirty="0">
                <a:latin typeface="Times New Roman" panose="02020603050405020304" pitchFamily="18" charset="0"/>
              </a:rPr>
              <a:t>.</a:t>
            </a:r>
          </a:p>
          <a:p>
            <a:pPr algn="just" eaLnBrk="1" hangingPunct="1">
              <a:lnSpc>
                <a:spcPct val="80000"/>
              </a:lnSpc>
              <a:buClr>
                <a:srgbClr val="90C226"/>
              </a:buClr>
              <a:buNone/>
            </a:pPr>
            <a:r>
              <a:rPr lang="ru-RU" altLang="ru-RU" sz="2200" dirty="0" err="1">
                <a:latin typeface="Times New Roman" panose="02020603050405020304" pitchFamily="18" charset="0"/>
              </a:rPr>
              <a:t>Ўсимликлар</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қоплами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фавқулодда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бирга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ўсган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ўсимлик</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турларидан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иборат</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бўлмай</a:t>
            </a:r>
            <a:r>
              <a:rPr lang="ru-RU" altLang="ru-RU" sz="2200" dirty="0">
                <a:latin typeface="Times New Roman" panose="02020603050405020304" pitchFamily="18" charset="0"/>
              </a:rPr>
              <a:t>, балки </a:t>
            </a:r>
            <a:r>
              <a:rPr lang="ru-RU" altLang="ru-RU" sz="2200" dirty="0" err="1">
                <a:latin typeface="Times New Roman" panose="02020603050405020304" pitchFamily="18" charset="0"/>
              </a:rPr>
              <a:t>маълум</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озуқа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ёруғлик</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сув</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учун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ўзаро</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курашда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барпо</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бўлган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ўсимликлар</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гуруҳидир</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Масалан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тоғлар</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адирлар</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ботқоқликлар</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ёки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қаҳратон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шароитда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чўлда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ўсадиган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ўсимлик</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турлари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ва</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таркиби</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бир-бирларидан</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фарқ</a:t>
            </a:r>
            <a:r>
              <a:rPr lang="ru-RU" altLang="ru-RU" sz="2200" dirty="0">
                <a:latin typeface="Times New Roman" panose="02020603050405020304" pitchFamily="18" charset="0"/>
              </a:rPr>
              <a:t> </a:t>
            </a:r>
            <a:r>
              <a:rPr lang="ru-RU" altLang="ru-RU" sz="2200" dirty="0" err="1">
                <a:latin typeface="Times New Roman" panose="02020603050405020304" pitchFamily="18" charset="0"/>
              </a:rPr>
              <a:t>қилади</a:t>
            </a:r>
            <a:r>
              <a:rPr lang="ru-RU" altLang="ru-RU" sz="2200" dirty="0">
                <a:latin typeface="Times New Roman" panose="02020603050405020304" pitchFamily="18" charset="0"/>
              </a:rPr>
              <a:t>.</a:t>
            </a:r>
          </a:p>
        </p:txBody>
      </p:sp>
      <p:pic>
        <p:nvPicPr>
          <p:cNvPr id="1026" name="Picture 2" descr="C:\ЮНЕСКО\Слайдлар\Ем хашак етиштириш\рАСМЛАР\Animals___Pets_A_herd_of_cows_on_pasture_098224_.jpg"/>
          <p:cNvPicPr>
            <a:picLocks noChangeAspect="1" noChangeArrowheads="1"/>
          </p:cNvPicPr>
          <p:nvPr/>
        </p:nvPicPr>
        <p:blipFill>
          <a:blip r:embed="rId2" cstate="print"/>
          <a:srcRect/>
          <a:stretch>
            <a:fillRect/>
          </a:stretch>
        </p:blipFill>
        <p:spPr bwMode="auto">
          <a:xfrm>
            <a:off x="214282" y="3714752"/>
            <a:ext cx="4286280" cy="2848543"/>
          </a:xfrm>
          <a:prstGeom prst="rect">
            <a:avLst/>
          </a:prstGeom>
          <a:noFill/>
        </p:spPr>
      </p:pic>
      <p:pic>
        <p:nvPicPr>
          <p:cNvPr id="1027" name="Picture 3" descr="C:\ЮНЕСКО\Слайдлар\Ем хашак етиштириш\рАСМЛАР\depositphotos_21314469-stock-photo-cattle-grazing-grass-on-the.jpg"/>
          <p:cNvPicPr>
            <a:picLocks noChangeAspect="1" noChangeArrowheads="1"/>
          </p:cNvPicPr>
          <p:nvPr/>
        </p:nvPicPr>
        <p:blipFill>
          <a:blip r:embed="rId3"/>
          <a:srcRect/>
          <a:stretch>
            <a:fillRect/>
          </a:stretch>
        </p:blipFill>
        <p:spPr bwMode="auto">
          <a:xfrm>
            <a:off x="4857753" y="3665577"/>
            <a:ext cx="4000528" cy="290669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Прямоугольник 3"/>
          <p:cNvSpPr>
            <a:spLocks noChangeArrowheads="1"/>
          </p:cNvSpPr>
          <p:nvPr/>
        </p:nvSpPr>
        <p:spPr bwMode="auto">
          <a:xfrm>
            <a:off x="294912" y="148779"/>
            <a:ext cx="8491930" cy="4708981"/>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ru-RU" altLang="ru-RU" sz="2000" dirty="0">
                <a:latin typeface="Times New Roman" panose="02020603050405020304" pitchFamily="18" charset="0"/>
                <a:cs typeface="Times New Roman" panose="02020603050405020304" pitchFamily="18" charset="0"/>
              </a:rPr>
              <a:t>	</a:t>
            </a:r>
            <a:r>
              <a:rPr lang="uz-Cyrl-UZ" sz="2000" dirty="0"/>
              <a:t>Яйлов ўсимликларининг ботаник тури, таркиби ва ўсиш даражаси фақат ўсимликнинг биологик (ички) хусусияти бўлмасдан, балки табиий омилларга ҳам </a:t>
            </a:r>
            <a:r>
              <a:rPr lang="uz-Cyrl-UZ" sz="2000" dirty="0" smtClean="0"/>
              <a:t>боғлиқдир. </a:t>
            </a:r>
            <a:r>
              <a:rPr lang="ru-RU" sz="2000" dirty="0" err="1"/>
              <a:t>Бу</a:t>
            </a:r>
            <a:r>
              <a:rPr lang="ru-RU" sz="2000" dirty="0"/>
              <a:t> </a:t>
            </a:r>
            <a:r>
              <a:rPr lang="ru-RU" sz="2000" dirty="0" err="1"/>
              <a:t>омиллар</a:t>
            </a:r>
            <a:r>
              <a:rPr lang="ru-RU" sz="2000" dirty="0"/>
              <a:t> </a:t>
            </a:r>
            <a:r>
              <a:rPr lang="ru-RU" sz="2000" dirty="0" err="1"/>
              <a:t>қуйидагилар</a:t>
            </a:r>
            <a:r>
              <a:rPr lang="ru-RU" sz="2000" dirty="0"/>
              <a:t> </a:t>
            </a:r>
            <a:r>
              <a:rPr lang="ru-RU" sz="2000" dirty="0" err="1"/>
              <a:t>ҳисобланади</a:t>
            </a:r>
            <a:r>
              <a:rPr lang="ru-RU" sz="2000" dirty="0" smtClean="0"/>
              <a:t>:</a:t>
            </a:r>
          </a:p>
          <a:p>
            <a:pPr marL="342900" lvl="0" indent="-342900">
              <a:buFont typeface="Wingdings" panose="05000000000000000000" pitchFamily="2" charset="2"/>
              <a:buChar char="v"/>
            </a:pPr>
            <a:r>
              <a:rPr lang="ru-RU" sz="2000" dirty="0" err="1"/>
              <a:t>иқлим</a:t>
            </a:r>
            <a:r>
              <a:rPr lang="ru-RU" sz="2000" dirty="0"/>
              <a:t>, </a:t>
            </a:r>
            <a:r>
              <a:rPr lang="ru-RU" sz="2000" dirty="0" err="1"/>
              <a:t>иссиқлик</a:t>
            </a:r>
            <a:r>
              <a:rPr lang="ru-RU" sz="2000" dirty="0"/>
              <a:t>, </a:t>
            </a:r>
            <a:r>
              <a:rPr lang="ru-RU" sz="2000" dirty="0" err="1"/>
              <a:t>ёруғлик</a:t>
            </a:r>
            <a:r>
              <a:rPr lang="ru-RU" sz="2000" dirty="0"/>
              <a:t> </a:t>
            </a:r>
            <a:r>
              <a:rPr lang="ru-RU" sz="2000" dirty="0" err="1"/>
              <a:t>ва</a:t>
            </a:r>
            <a:r>
              <a:rPr lang="ru-RU" sz="2000" dirty="0"/>
              <a:t> </a:t>
            </a:r>
            <a:r>
              <a:rPr lang="ru-RU" sz="2000" dirty="0" err="1"/>
              <a:t>ёғинлар</a:t>
            </a:r>
            <a:r>
              <a:rPr lang="ru-RU" sz="2000" dirty="0"/>
              <a:t> </a:t>
            </a:r>
            <a:r>
              <a:rPr lang="ru-RU" sz="2000" dirty="0" err="1"/>
              <a:t>миқдори</a:t>
            </a:r>
            <a:r>
              <a:rPr lang="ru-RU" sz="2000" dirty="0"/>
              <a:t>, </a:t>
            </a:r>
            <a:r>
              <a:rPr lang="ru-RU" sz="2000" dirty="0" err="1"/>
              <a:t>шунингдек</a:t>
            </a:r>
            <a:r>
              <a:rPr lang="ru-RU" sz="2000" dirty="0"/>
              <a:t>, </a:t>
            </a:r>
            <a:r>
              <a:rPr lang="ru-RU" sz="2000" dirty="0" err="1"/>
              <a:t>ёғинларнинг</a:t>
            </a:r>
            <a:r>
              <a:rPr lang="ru-RU" sz="2000" dirty="0"/>
              <a:t> </a:t>
            </a:r>
            <a:r>
              <a:rPr lang="ru-RU" sz="2000" dirty="0" err="1"/>
              <a:t>йил</a:t>
            </a:r>
            <a:r>
              <a:rPr lang="ru-RU" sz="2000" dirty="0"/>
              <a:t> </a:t>
            </a:r>
            <a:r>
              <a:rPr lang="ru-RU" sz="2000" dirty="0" err="1"/>
              <a:t>давомида</a:t>
            </a:r>
            <a:r>
              <a:rPr lang="ru-RU" sz="2000" dirty="0"/>
              <a:t> </a:t>
            </a:r>
            <a:r>
              <a:rPr lang="ru-RU" sz="2000" dirty="0" err="1"/>
              <a:t>ва</a:t>
            </a:r>
            <a:r>
              <a:rPr lang="ru-RU" sz="2000" dirty="0"/>
              <a:t> </a:t>
            </a:r>
            <a:r>
              <a:rPr lang="ru-RU" sz="2000" dirty="0" err="1"/>
              <a:t>ўсимлик</a:t>
            </a:r>
            <a:r>
              <a:rPr lang="ru-RU" sz="2000" dirty="0"/>
              <a:t> </a:t>
            </a:r>
            <a:r>
              <a:rPr lang="ru-RU" sz="2000" dirty="0" err="1"/>
              <a:t>вегетацияси</a:t>
            </a:r>
            <a:r>
              <a:rPr lang="ru-RU" sz="2000" dirty="0"/>
              <a:t> </a:t>
            </a:r>
            <a:r>
              <a:rPr lang="ru-RU" sz="2000" dirty="0" err="1"/>
              <a:t>давомида</a:t>
            </a:r>
            <a:r>
              <a:rPr lang="ru-RU" sz="2000" dirty="0"/>
              <a:t> </a:t>
            </a:r>
            <a:r>
              <a:rPr lang="ru-RU" sz="2000" dirty="0" err="1"/>
              <a:t>тақсимланиши</a:t>
            </a:r>
            <a:r>
              <a:rPr lang="ru-RU" sz="2000" dirty="0"/>
              <a:t>; </a:t>
            </a:r>
          </a:p>
          <a:p>
            <a:pPr marL="342900" lvl="0" indent="-342900">
              <a:buFont typeface="Wingdings" panose="05000000000000000000" pitchFamily="2" charset="2"/>
              <a:buChar char="v"/>
            </a:pPr>
            <a:r>
              <a:rPr lang="ru-RU" sz="2000" dirty="0" err="1"/>
              <a:t>тупроқлар</a:t>
            </a:r>
            <a:r>
              <a:rPr lang="ru-RU" sz="2000" dirty="0"/>
              <a:t> </a:t>
            </a:r>
            <a:r>
              <a:rPr lang="ru-RU" sz="2000" dirty="0" err="1"/>
              <a:t>ўтзордаги</a:t>
            </a:r>
            <a:r>
              <a:rPr lang="ru-RU" sz="2000" dirty="0"/>
              <a:t> </a:t>
            </a:r>
            <a:r>
              <a:rPr lang="ru-RU" sz="2000" dirty="0" err="1"/>
              <a:t>ўсимликларнинг</a:t>
            </a:r>
            <a:r>
              <a:rPr lang="ru-RU" sz="2000" dirty="0"/>
              <a:t> </a:t>
            </a:r>
            <a:r>
              <a:rPr lang="ru-RU" sz="2000" dirty="0" err="1"/>
              <a:t>таркибий</a:t>
            </a:r>
            <a:r>
              <a:rPr lang="ru-RU" sz="2000" dirty="0"/>
              <a:t> </a:t>
            </a:r>
            <a:r>
              <a:rPr lang="ru-RU" sz="2000" dirty="0" err="1"/>
              <a:t>ривожланиши</a:t>
            </a:r>
            <a:r>
              <a:rPr lang="ru-RU" sz="2000" dirty="0"/>
              <a:t> </a:t>
            </a:r>
            <a:r>
              <a:rPr lang="ru-RU" sz="2000" dirty="0" err="1"/>
              <a:t>ва</a:t>
            </a:r>
            <a:r>
              <a:rPr lang="ru-RU" sz="2000" dirty="0"/>
              <a:t> </a:t>
            </a:r>
            <a:r>
              <a:rPr lang="ru-RU" sz="2000" dirty="0" err="1"/>
              <a:t>ҳосилдорлигига</a:t>
            </a:r>
            <a:r>
              <a:rPr lang="ru-RU" sz="2000" dirty="0"/>
              <a:t> </a:t>
            </a:r>
            <a:r>
              <a:rPr lang="ru-RU" sz="2000" dirty="0" err="1"/>
              <a:t>катта</a:t>
            </a:r>
            <a:r>
              <a:rPr lang="ru-RU" sz="2000" dirty="0"/>
              <a:t> </a:t>
            </a:r>
            <a:r>
              <a:rPr lang="ru-RU" sz="2000" dirty="0" err="1"/>
              <a:t>таъсир</a:t>
            </a:r>
            <a:r>
              <a:rPr lang="ru-RU" sz="2000" dirty="0"/>
              <a:t> </a:t>
            </a:r>
            <a:r>
              <a:rPr lang="ru-RU" sz="2000" dirty="0" err="1"/>
              <a:t>кўрсатади</a:t>
            </a:r>
            <a:r>
              <a:rPr lang="ru-RU" sz="2000" dirty="0"/>
              <a:t>; </a:t>
            </a:r>
          </a:p>
          <a:p>
            <a:pPr marL="342900" lvl="0" indent="-342900">
              <a:buFont typeface="Wingdings" panose="05000000000000000000" pitchFamily="2" charset="2"/>
              <a:buChar char="v"/>
            </a:pPr>
            <a:r>
              <a:rPr lang="ru-RU" sz="2000" dirty="0"/>
              <a:t>она </a:t>
            </a:r>
            <a:r>
              <a:rPr lang="ru-RU" sz="2000" dirty="0" err="1"/>
              <a:t>жинслар</a:t>
            </a:r>
            <a:r>
              <a:rPr lang="ru-RU" sz="2000" dirty="0"/>
              <a:t> </a:t>
            </a:r>
            <a:r>
              <a:rPr lang="ru-RU" sz="2000" dirty="0" err="1"/>
              <a:t>тупроқ</a:t>
            </a:r>
            <a:r>
              <a:rPr lang="ru-RU" sz="2000" dirty="0"/>
              <a:t> </a:t>
            </a:r>
            <a:r>
              <a:rPr lang="ru-RU" sz="2000" dirty="0" err="1"/>
              <a:t>ва</a:t>
            </a:r>
            <a:r>
              <a:rPr lang="ru-RU" sz="2000" dirty="0"/>
              <a:t> </a:t>
            </a:r>
            <a:r>
              <a:rPr lang="ru-RU" sz="2000" dirty="0" err="1"/>
              <a:t>тупроқ</a:t>
            </a:r>
            <a:r>
              <a:rPr lang="ru-RU" sz="2000" dirty="0"/>
              <a:t> ости </a:t>
            </a:r>
            <a:r>
              <a:rPr lang="ru-RU" sz="2000" dirty="0" err="1"/>
              <a:t>пайдо</a:t>
            </a:r>
            <a:r>
              <a:rPr lang="ru-RU" sz="2000" dirty="0"/>
              <a:t> </a:t>
            </a:r>
            <a:r>
              <a:rPr lang="ru-RU" sz="2000" dirty="0" err="1"/>
              <a:t>бўлишининг</a:t>
            </a:r>
            <a:r>
              <a:rPr lang="ru-RU" sz="2000" dirty="0"/>
              <a:t> </a:t>
            </a:r>
            <a:r>
              <a:rPr lang="ru-RU" sz="2000" dirty="0" err="1"/>
              <a:t>асоси</a:t>
            </a:r>
            <a:r>
              <a:rPr lang="ru-RU" sz="2000" dirty="0"/>
              <a:t> </a:t>
            </a:r>
            <a:r>
              <a:rPr lang="ru-RU" sz="2000" dirty="0" err="1"/>
              <a:t>ҳисобланади</a:t>
            </a:r>
            <a:r>
              <a:rPr lang="ru-RU" sz="2000" dirty="0"/>
              <a:t>; </a:t>
            </a:r>
          </a:p>
          <a:p>
            <a:pPr marL="342900" lvl="0" indent="-342900">
              <a:buFont typeface="Wingdings" panose="05000000000000000000" pitchFamily="2" charset="2"/>
              <a:buChar char="v"/>
            </a:pPr>
            <a:r>
              <a:rPr lang="ru-RU" sz="2000" dirty="0"/>
              <a:t>рельеф, </a:t>
            </a:r>
            <a:r>
              <a:rPr lang="ru-RU" sz="2000" dirty="0" err="1"/>
              <a:t>иқлим</a:t>
            </a:r>
            <a:r>
              <a:rPr lang="ru-RU" sz="2000" dirty="0"/>
              <a:t> </a:t>
            </a:r>
            <a:r>
              <a:rPr lang="ru-RU" sz="2000" dirty="0" err="1"/>
              <a:t>ва</a:t>
            </a:r>
            <a:r>
              <a:rPr lang="ru-RU" sz="2000" dirty="0"/>
              <a:t> </a:t>
            </a:r>
            <a:r>
              <a:rPr lang="ru-RU" sz="2000" dirty="0" err="1"/>
              <a:t>тупроқ</a:t>
            </a:r>
            <a:r>
              <a:rPr lang="ru-RU" sz="2000" dirty="0"/>
              <a:t> она </a:t>
            </a:r>
            <a:r>
              <a:rPr lang="ru-RU" sz="2000" dirty="0" err="1"/>
              <a:t>жинси</a:t>
            </a:r>
            <a:r>
              <a:rPr lang="ru-RU" sz="2000" dirty="0"/>
              <a:t> </a:t>
            </a:r>
            <a:r>
              <a:rPr lang="ru-RU" sz="2000" dirty="0" err="1"/>
              <a:t>билан</a:t>
            </a:r>
            <a:r>
              <a:rPr lang="ru-RU" sz="2000" dirty="0"/>
              <a:t> </a:t>
            </a:r>
            <a:r>
              <a:rPr lang="ru-RU" sz="2000" dirty="0" err="1"/>
              <a:t>бирга</a:t>
            </a:r>
            <a:r>
              <a:rPr lang="ru-RU" sz="2000" dirty="0"/>
              <a:t> </a:t>
            </a:r>
            <a:r>
              <a:rPr lang="ru-RU" sz="2000" dirty="0" err="1"/>
              <a:t>маълум</a:t>
            </a:r>
            <a:r>
              <a:rPr lang="ru-RU" sz="2000" dirty="0"/>
              <a:t> </a:t>
            </a:r>
            <a:r>
              <a:rPr lang="ru-RU" sz="2000" dirty="0" err="1"/>
              <a:t>жойнинг</a:t>
            </a:r>
            <a:r>
              <a:rPr lang="ru-RU" sz="2000" dirty="0"/>
              <a:t> </a:t>
            </a:r>
            <a:r>
              <a:rPr lang="ru-RU" sz="2000" dirty="0" err="1"/>
              <a:t>сув</a:t>
            </a:r>
            <a:r>
              <a:rPr lang="ru-RU" sz="2000" dirty="0"/>
              <a:t> </a:t>
            </a:r>
            <a:r>
              <a:rPr lang="ru-RU" sz="2000" dirty="0" err="1"/>
              <a:t>билан</a:t>
            </a:r>
            <a:r>
              <a:rPr lang="ru-RU" sz="2000" dirty="0"/>
              <a:t> </a:t>
            </a:r>
            <a:r>
              <a:rPr lang="ru-RU" sz="2000" dirty="0" err="1"/>
              <a:t>таъминланиш</a:t>
            </a:r>
            <a:r>
              <a:rPr lang="ru-RU" sz="2000" dirty="0"/>
              <a:t> </a:t>
            </a:r>
            <a:r>
              <a:rPr lang="ru-RU" sz="2000" dirty="0" err="1"/>
              <a:t>шароитини</a:t>
            </a:r>
            <a:r>
              <a:rPr lang="ru-RU" sz="2000" dirty="0"/>
              <a:t> </a:t>
            </a:r>
            <a:r>
              <a:rPr lang="ru-RU" sz="2000" dirty="0" err="1"/>
              <a:t>белгилайди</a:t>
            </a:r>
            <a:r>
              <a:rPr lang="ru-RU" sz="2000" dirty="0"/>
              <a:t>; </a:t>
            </a:r>
          </a:p>
          <a:p>
            <a:pPr marL="342900" lvl="0" indent="-342900">
              <a:buFont typeface="Wingdings" panose="05000000000000000000" pitchFamily="2" charset="2"/>
              <a:buChar char="v"/>
            </a:pPr>
            <a:r>
              <a:rPr lang="ru-RU" sz="2000" dirty="0" err="1"/>
              <a:t>сув</a:t>
            </a:r>
            <a:r>
              <a:rPr lang="ru-RU" sz="2000" dirty="0"/>
              <a:t> </a:t>
            </a:r>
            <a:r>
              <a:rPr lang="ru-RU" sz="2000" dirty="0" err="1"/>
              <a:t>режими</a:t>
            </a:r>
            <a:r>
              <a:rPr lang="ru-RU" sz="2000" dirty="0"/>
              <a:t> у </a:t>
            </a:r>
            <a:r>
              <a:rPr lang="ru-RU" sz="2000" dirty="0" err="1"/>
              <a:t>ёки</a:t>
            </a:r>
            <a:r>
              <a:rPr lang="ru-RU" sz="2000" dirty="0"/>
              <a:t> </a:t>
            </a:r>
            <a:r>
              <a:rPr lang="ru-RU" sz="2000" dirty="0" err="1"/>
              <a:t>бу</a:t>
            </a:r>
            <a:r>
              <a:rPr lang="ru-RU" sz="2000" dirty="0"/>
              <a:t> тур </a:t>
            </a:r>
            <a:r>
              <a:rPr lang="ru-RU" sz="2000" dirty="0" err="1"/>
              <a:t>ўсимликларнинг</a:t>
            </a:r>
            <a:r>
              <a:rPr lang="ru-RU" sz="2000" dirty="0"/>
              <a:t> </a:t>
            </a:r>
            <a:r>
              <a:rPr lang="ru-RU" sz="2000" dirty="0" err="1"/>
              <a:t>ривожланишини</a:t>
            </a:r>
            <a:r>
              <a:rPr lang="ru-RU" sz="2000" dirty="0"/>
              <a:t> </a:t>
            </a:r>
            <a:r>
              <a:rPr lang="ru-RU" sz="2000" dirty="0" err="1"/>
              <a:t>таъминлайди</a:t>
            </a:r>
            <a:r>
              <a:rPr lang="ru-RU" sz="2000" dirty="0"/>
              <a:t>; </a:t>
            </a:r>
            <a:endParaRPr lang="ru-RU" altLang="ru-RU" sz="2000" dirty="0">
              <a:latin typeface="Times New Roman" panose="02020603050405020304" pitchFamily="18" charset="0"/>
              <a:cs typeface="Times New Roman" panose="02020603050405020304" pitchFamily="18" charset="0"/>
            </a:endParaRPr>
          </a:p>
        </p:txBody>
      </p:sp>
      <p:pic>
        <p:nvPicPr>
          <p:cNvPr id="2050" name="Picture 2" descr="C:\ЮНЕСКО\Слайдлар\Ем хашак етиштириш\рАСМЛАР\images (21).jpg"/>
          <p:cNvPicPr>
            <a:picLocks noChangeAspect="1" noChangeArrowheads="1"/>
          </p:cNvPicPr>
          <p:nvPr/>
        </p:nvPicPr>
        <p:blipFill>
          <a:blip r:embed="rId3"/>
          <a:srcRect/>
          <a:stretch>
            <a:fillRect/>
          </a:stretch>
        </p:blipFill>
        <p:spPr bwMode="auto">
          <a:xfrm>
            <a:off x="785786" y="4714884"/>
            <a:ext cx="3500462" cy="2071678"/>
          </a:xfrm>
          <a:prstGeom prst="rect">
            <a:avLst/>
          </a:prstGeom>
          <a:noFill/>
        </p:spPr>
      </p:pic>
      <p:pic>
        <p:nvPicPr>
          <p:cNvPr id="2051" name="Picture 3" descr="C:\ЮНЕСКО\Слайдлар\Ем хашак етиштириш\рАСМЛАР\pst.jpg"/>
          <p:cNvPicPr>
            <a:picLocks noChangeAspect="1" noChangeArrowheads="1"/>
          </p:cNvPicPr>
          <p:nvPr/>
        </p:nvPicPr>
        <p:blipFill>
          <a:blip r:embed="rId4"/>
          <a:srcRect/>
          <a:stretch>
            <a:fillRect/>
          </a:stretch>
        </p:blipFill>
        <p:spPr bwMode="auto">
          <a:xfrm>
            <a:off x="5000628" y="4786322"/>
            <a:ext cx="3206113" cy="2000240"/>
          </a:xfrm>
          <a:prstGeom prst="rect">
            <a:avLst/>
          </a:prstGeom>
          <a:noFill/>
        </p:spPr>
      </p:pic>
    </p:spTree>
    <p:extLst>
      <p:ext uri="{BB962C8B-B14F-4D97-AF65-F5344CB8AC3E}">
        <p14:creationId xmlns:p14="http://schemas.microsoft.com/office/powerpoint/2010/main" xmlns="" val="32481009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008" y="260648"/>
            <a:ext cx="8964488" cy="83099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ru-RU" sz="2400" b="1" dirty="0" err="1">
                <a:solidFill>
                  <a:schemeClr val="bg1"/>
                </a:solidFill>
              </a:rPr>
              <a:t>Табиий</a:t>
            </a:r>
            <a:r>
              <a:rPr lang="ru-RU" sz="2400" b="1" dirty="0">
                <a:solidFill>
                  <a:schemeClr val="bg1"/>
                </a:solidFill>
              </a:rPr>
              <a:t> </a:t>
            </a:r>
            <a:r>
              <a:rPr lang="ru-RU" sz="2400" b="1" dirty="0" err="1">
                <a:solidFill>
                  <a:schemeClr val="bg1"/>
                </a:solidFill>
              </a:rPr>
              <a:t>озуқа</a:t>
            </a:r>
            <a:r>
              <a:rPr lang="ru-RU" sz="2400" b="1" dirty="0">
                <a:solidFill>
                  <a:schemeClr val="bg1"/>
                </a:solidFill>
              </a:rPr>
              <a:t> </a:t>
            </a:r>
            <a:r>
              <a:rPr lang="ru-RU" sz="2400" b="1" dirty="0" err="1">
                <a:solidFill>
                  <a:schemeClr val="bg1"/>
                </a:solidFill>
              </a:rPr>
              <a:t>майдонларини</a:t>
            </a:r>
            <a:r>
              <a:rPr lang="ru-RU" sz="2400" b="1" dirty="0">
                <a:solidFill>
                  <a:schemeClr val="bg1"/>
                </a:solidFill>
              </a:rPr>
              <a:t> </a:t>
            </a:r>
            <a:r>
              <a:rPr lang="ru-RU" sz="2400" b="1" dirty="0" err="1">
                <a:solidFill>
                  <a:schemeClr val="bg1"/>
                </a:solidFill>
              </a:rPr>
              <a:t>таснифлашда</a:t>
            </a:r>
            <a:r>
              <a:rPr lang="ru-RU" sz="2400" b="1" dirty="0">
                <a:solidFill>
                  <a:schemeClr val="bg1"/>
                </a:solidFill>
              </a:rPr>
              <a:t> </a:t>
            </a:r>
            <a:r>
              <a:rPr lang="ru-RU" sz="2400" b="1" dirty="0" err="1">
                <a:solidFill>
                  <a:schemeClr val="bg1"/>
                </a:solidFill>
              </a:rPr>
              <a:t>кўпчилик</a:t>
            </a:r>
            <a:r>
              <a:rPr lang="ru-RU" sz="2400" b="1" dirty="0">
                <a:solidFill>
                  <a:schemeClr val="bg1"/>
                </a:solidFill>
              </a:rPr>
              <a:t> </a:t>
            </a:r>
            <a:r>
              <a:rPr lang="ru-RU" sz="2400" b="1" dirty="0" err="1">
                <a:solidFill>
                  <a:schemeClr val="bg1"/>
                </a:solidFill>
              </a:rPr>
              <a:t>тан</a:t>
            </a:r>
            <a:r>
              <a:rPr lang="ru-RU" sz="2400" b="1" dirty="0">
                <a:solidFill>
                  <a:schemeClr val="bg1"/>
                </a:solidFill>
              </a:rPr>
              <a:t> </a:t>
            </a:r>
            <a:r>
              <a:rPr lang="ru-RU" sz="2400" b="1" dirty="0" err="1">
                <a:solidFill>
                  <a:schemeClr val="bg1"/>
                </a:solidFill>
              </a:rPr>
              <a:t>олувчи</a:t>
            </a:r>
            <a:r>
              <a:rPr lang="ru-RU" sz="2400" b="1" dirty="0">
                <a:solidFill>
                  <a:schemeClr val="bg1"/>
                </a:solidFill>
              </a:rPr>
              <a:t> </a:t>
            </a:r>
            <a:r>
              <a:rPr lang="ru-RU" sz="2400" b="1" dirty="0" err="1">
                <a:solidFill>
                  <a:schemeClr val="bg1"/>
                </a:solidFill>
              </a:rPr>
              <a:t>иккита</a:t>
            </a:r>
            <a:r>
              <a:rPr lang="ru-RU" sz="2400" b="1" dirty="0">
                <a:solidFill>
                  <a:schemeClr val="bg1"/>
                </a:solidFill>
              </a:rPr>
              <a:t> </a:t>
            </a:r>
            <a:r>
              <a:rPr lang="ru-RU" sz="2400" b="1" dirty="0" err="1">
                <a:solidFill>
                  <a:schemeClr val="bg1"/>
                </a:solidFill>
              </a:rPr>
              <a:t>асосий</a:t>
            </a:r>
            <a:r>
              <a:rPr lang="ru-RU" sz="2400" b="1" dirty="0">
                <a:solidFill>
                  <a:schemeClr val="bg1"/>
                </a:solidFill>
              </a:rPr>
              <a:t> </a:t>
            </a:r>
            <a:r>
              <a:rPr lang="ru-RU" sz="2400" b="1" dirty="0" err="1">
                <a:solidFill>
                  <a:schemeClr val="bg1"/>
                </a:solidFill>
              </a:rPr>
              <a:t>йўналиш</a:t>
            </a:r>
            <a:r>
              <a:rPr lang="ru-RU" sz="2400" b="1" dirty="0">
                <a:solidFill>
                  <a:schemeClr val="bg1"/>
                </a:solidFill>
              </a:rPr>
              <a:t> </a:t>
            </a:r>
            <a:r>
              <a:rPr lang="ru-RU" sz="2400" b="1" dirty="0" err="1">
                <a:solidFill>
                  <a:schemeClr val="bg1"/>
                </a:solidFill>
              </a:rPr>
              <a:t>мавжуд</a:t>
            </a:r>
            <a:endParaRPr lang="ru-RU" sz="2400" b="1" dirty="0">
              <a:solidFill>
                <a:schemeClr val="bg1"/>
              </a:solidFill>
            </a:endParaRPr>
          </a:p>
        </p:txBody>
      </p:sp>
      <p:graphicFrame>
        <p:nvGraphicFramePr>
          <p:cNvPr id="3" name="Схема 2"/>
          <p:cNvGraphicFramePr/>
          <p:nvPr>
            <p:extLst>
              <p:ext uri="{D42A27DB-BD31-4B8C-83A1-F6EECF244321}">
                <p14:modId xmlns:p14="http://schemas.microsoft.com/office/powerpoint/2010/main" xmlns="" val="2274603963"/>
              </p:ext>
            </p:extLst>
          </p:nvPr>
        </p:nvGraphicFramePr>
        <p:xfrm>
          <a:off x="323528" y="1628800"/>
          <a:ext cx="8496944"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5359482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503337"/>
          </a:xfrm>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ru-RU" sz="3200" b="1" dirty="0"/>
              <a:t>ЧЎЛ МИНТАҚАСИ</a:t>
            </a:r>
            <a:endParaRPr lang="ru-RU" altLang="ru-RU" sz="3200" b="1" dirty="0" smtClean="0">
              <a:solidFill>
                <a:srgbClr val="0000FF"/>
              </a:solidFill>
              <a:latin typeface="Times New Roman" panose="02020603050405020304" pitchFamily="18" charset="0"/>
            </a:endParaRPr>
          </a:p>
        </p:txBody>
      </p:sp>
      <p:sp>
        <p:nvSpPr>
          <p:cNvPr id="2" name="Прямоугольник 1"/>
          <p:cNvSpPr/>
          <p:nvPr/>
        </p:nvSpPr>
        <p:spPr>
          <a:xfrm>
            <a:off x="755576" y="1206599"/>
            <a:ext cx="1224136" cy="400110"/>
          </a:xfrm>
          <a:prstGeom prst="rect">
            <a:avLst/>
          </a:prstGeom>
        </p:spPr>
        <p:txBody>
          <a:bodyPr wrap="square">
            <a:spAutoFit/>
          </a:bodyPr>
          <a:lstStyle/>
          <a:p>
            <a:r>
              <a:rPr lang="ru-RU" sz="2000" b="1" dirty="0" err="1">
                <a:solidFill>
                  <a:srgbClr val="0000FF"/>
                </a:solidFill>
              </a:rPr>
              <a:t>Иқлими</a:t>
            </a:r>
            <a:endParaRPr lang="ru-RU" sz="2000" b="1" dirty="0">
              <a:solidFill>
                <a:srgbClr val="0000FF"/>
              </a:solidFill>
            </a:endParaRPr>
          </a:p>
        </p:txBody>
      </p:sp>
      <p:sp>
        <p:nvSpPr>
          <p:cNvPr id="4" name="Прямоугольник 3"/>
          <p:cNvSpPr/>
          <p:nvPr/>
        </p:nvSpPr>
        <p:spPr>
          <a:xfrm>
            <a:off x="3851920" y="1052736"/>
            <a:ext cx="5292080" cy="5755422"/>
          </a:xfrm>
          <a:prstGeom prst="rect">
            <a:avLst/>
          </a:prstGeom>
        </p:spPr>
        <p:txBody>
          <a:bodyPr wrap="square">
            <a:spAutoFit/>
          </a:bodyPr>
          <a:lstStyle/>
          <a:p>
            <a:pPr algn="just"/>
            <a:r>
              <a:rPr lang="ru-RU" sz="1600" dirty="0" err="1">
                <a:cs typeface="Times New Roman" panose="02020603050405020304" pitchFamily="18" charset="0"/>
              </a:rPr>
              <a:t>Чўл</a:t>
            </a:r>
            <a:r>
              <a:rPr lang="ru-RU" sz="1600" dirty="0">
                <a:cs typeface="Times New Roman" panose="02020603050405020304" pitchFamily="18" charset="0"/>
              </a:rPr>
              <a:t> </a:t>
            </a:r>
            <a:r>
              <a:rPr lang="ru-RU" sz="1600" dirty="0" err="1">
                <a:cs typeface="Times New Roman" panose="02020603050405020304" pitchFamily="18" charset="0"/>
              </a:rPr>
              <a:t>минтақасининг</a:t>
            </a:r>
            <a:r>
              <a:rPr lang="ru-RU" sz="1600" dirty="0">
                <a:cs typeface="Times New Roman" panose="02020603050405020304" pitchFamily="18" charset="0"/>
              </a:rPr>
              <a:t> </a:t>
            </a:r>
            <a:r>
              <a:rPr lang="ru-RU" sz="1600" dirty="0" err="1">
                <a:cs typeface="Times New Roman" panose="02020603050405020304" pitchFamily="18" charset="0"/>
              </a:rPr>
              <a:t>иқлими</a:t>
            </a:r>
            <a:r>
              <a:rPr lang="ru-RU" sz="1600" dirty="0">
                <a:cs typeface="Times New Roman" panose="02020603050405020304" pitchFamily="18" charset="0"/>
              </a:rPr>
              <a:t> </a:t>
            </a:r>
            <a:r>
              <a:rPr lang="ru-RU" sz="1600" dirty="0" err="1">
                <a:cs typeface="Times New Roman" panose="02020603050405020304" pitchFamily="18" charset="0"/>
              </a:rPr>
              <a:t>континентал</a:t>
            </a:r>
            <a:r>
              <a:rPr lang="ru-RU" sz="1600" dirty="0">
                <a:cs typeface="Times New Roman" panose="02020603050405020304" pitchFamily="18" charset="0"/>
              </a:rPr>
              <a:t> </a:t>
            </a:r>
            <a:r>
              <a:rPr lang="ru-RU" sz="1600" dirty="0" err="1">
                <a:cs typeface="Times New Roman" panose="02020603050405020304" pitchFamily="18" charset="0"/>
              </a:rPr>
              <a:t>бўлиб</a:t>
            </a:r>
            <a:r>
              <a:rPr lang="ru-RU" sz="1600" dirty="0">
                <a:cs typeface="Times New Roman" panose="02020603050405020304" pitchFamily="18" charset="0"/>
              </a:rPr>
              <a:t>, </a:t>
            </a:r>
            <a:r>
              <a:rPr lang="ru-RU" sz="1600" dirty="0" err="1">
                <a:cs typeface="Times New Roman" panose="02020603050405020304" pitchFamily="18" charset="0"/>
              </a:rPr>
              <a:t>ёзи</a:t>
            </a:r>
            <a:r>
              <a:rPr lang="ru-RU" sz="1600" dirty="0">
                <a:cs typeface="Times New Roman" panose="02020603050405020304" pitchFamily="18" charset="0"/>
              </a:rPr>
              <a:t> </a:t>
            </a:r>
            <a:r>
              <a:rPr lang="ru-RU" sz="1600" dirty="0" err="1">
                <a:cs typeface="Times New Roman" panose="02020603050405020304" pitchFamily="18" charset="0"/>
              </a:rPr>
              <a:t>ўта</a:t>
            </a:r>
            <a:r>
              <a:rPr lang="ru-RU" sz="1600" dirty="0">
                <a:cs typeface="Times New Roman" panose="02020603050405020304" pitchFamily="18" charset="0"/>
              </a:rPr>
              <a:t> </a:t>
            </a:r>
            <a:r>
              <a:rPr lang="ru-RU" sz="1600" dirty="0" err="1">
                <a:cs typeface="Times New Roman" panose="02020603050405020304" pitchFamily="18" charset="0"/>
              </a:rPr>
              <a:t>иссиқ</a:t>
            </a:r>
            <a:r>
              <a:rPr lang="ru-RU" sz="1600" dirty="0">
                <a:cs typeface="Times New Roman" panose="02020603050405020304" pitchFamily="18" charset="0"/>
              </a:rPr>
              <a:t>, </a:t>
            </a:r>
            <a:r>
              <a:rPr lang="ru-RU" sz="1600" dirty="0" err="1">
                <a:cs typeface="Times New Roman" panose="02020603050405020304" pitchFamily="18" charset="0"/>
              </a:rPr>
              <a:t>ёғингарчиликнинг</a:t>
            </a:r>
            <a:r>
              <a:rPr lang="ru-RU" sz="1600" dirty="0">
                <a:cs typeface="Times New Roman" panose="02020603050405020304" pitchFamily="18" charset="0"/>
              </a:rPr>
              <a:t> </a:t>
            </a:r>
            <a:r>
              <a:rPr lang="ru-RU" sz="1600" dirty="0" err="1">
                <a:cs typeface="Times New Roman" panose="02020603050405020304" pitchFamily="18" charset="0"/>
              </a:rPr>
              <a:t>камлиги</a:t>
            </a:r>
            <a:r>
              <a:rPr lang="ru-RU" sz="1600" dirty="0">
                <a:cs typeface="Times New Roman" panose="02020603050405020304" pitchFamily="18" charset="0"/>
              </a:rPr>
              <a:t>, </a:t>
            </a:r>
            <a:r>
              <a:rPr lang="ru-RU" sz="1600" dirty="0" err="1">
                <a:cs typeface="Times New Roman" panose="02020603050405020304" pitchFamily="18" charset="0"/>
              </a:rPr>
              <a:t>кучли</a:t>
            </a:r>
            <a:r>
              <a:rPr lang="ru-RU" sz="1600" dirty="0">
                <a:cs typeface="Times New Roman" panose="02020603050405020304" pitchFamily="18" charset="0"/>
              </a:rPr>
              <a:t> </a:t>
            </a:r>
            <a:r>
              <a:rPr lang="ru-RU" sz="1600" dirty="0" err="1">
                <a:cs typeface="Times New Roman" panose="02020603050405020304" pitchFamily="18" charset="0"/>
              </a:rPr>
              <a:t>шамолли</a:t>
            </a:r>
            <a:r>
              <a:rPr lang="ru-RU" sz="1600" dirty="0">
                <a:cs typeface="Times New Roman" panose="02020603050405020304" pitchFamily="18" charset="0"/>
              </a:rPr>
              <a:t> </a:t>
            </a:r>
            <a:r>
              <a:rPr lang="ru-RU" sz="1600" dirty="0" err="1">
                <a:cs typeface="Times New Roman" panose="02020603050405020304" pitchFamily="18" charset="0"/>
              </a:rPr>
              <a:t>кунлар</a:t>
            </a:r>
            <a:r>
              <a:rPr lang="ru-RU" sz="1600" dirty="0">
                <a:cs typeface="Times New Roman" panose="02020603050405020304" pitchFamily="18" charset="0"/>
              </a:rPr>
              <a:t>, </a:t>
            </a:r>
            <a:r>
              <a:rPr lang="ru-RU" sz="1600" dirty="0" err="1">
                <a:cs typeface="Times New Roman" panose="02020603050405020304" pitchFamily="18" charset="0"/>
              </a:rPr>
              <a:t>ҳаво</a:t>
            </a:r>
            <a:r>
              <a:rPr lang="ru-RU" sz="1600" dirty="0">
                <a:cs typeface="Times New Roman" panose="02020603050405020304" pitchFamily="18" charset="0"/>
              </a:rPr>
              <a:t> </a:t>
            </a:r>
            <a:r>
              <a:rPr lang="ru-RU" sz="1600" dirty="0" err="1">
                <a:cs typeface="Times New Roman" panose="02020603050405020304" pitchFamily="18" charset="0"/>
              </a:rPr>
              <a:t>намлигининг</a:t>
            </a:r>
            <a:r>
              <a:rPr lang="ru-RU" sz="1600" dirty="0">
                <a:cs typeface="Times New Roman" panose="02020603050405020304" pitchFamily="18" charset="0"/>
              </a:rPr>
              <a:t> </a:t>
            </a:r>
            <a:r>
              <a:rPr lang="ru-RU" sz="1600" dirty="0" err="1">
                <a:cs typeface="Times New Roman" panose="02020603050405020304" pitchFamily="18" charset="0"/>
              </a:rPr>
              <a:t>пастлиги</a:t>
            </a:r>
            <a:r>
              <a:rPr lang="ru-RU" sz="1600" dirty="0">
                <a:cs typeface="Times New Roman" panose="02020603050405020304" pitchFamily="18" charset="0"/>
              </a:rPr>
              <a:t>, </a:t>
            </a:r>
            <a:r>
              <a:rPr lang="ru-RU" sz="1600" dirty="0" err="1">
                <a:cs typeface="Times New Roman" panose="02020603050405020304" pitchFamily="18" charset="0"/>
              </a:rPr>
              <a:t>булутлар</a:t>
            </a:r>
            <a:r>
              <a:rPr lang="ru-RU" sz="1600" dirty="0">
                <a:cs typeface="Times New Roman" panose="02020603050405020304" pitchFamily="18" charset="0"/>
              </a:rPr>
              <a:t> </a:t>
            </a:r>
            <a:r>
              <a:rPr lang="ru-RU" sz="1600" dirty="0" err="1">
                <a:cs typeface="Times New Roman" panose="02020603050405020304" pitchFamily="18" charset="0"/>
              </a:rPr>
              <a:t>сийраклиги</a:t>
            </a:r>
            <a:r>
              <a:rPr lang="ru-RU" sz="1600" dirty="0">
                <a:cs typeface="Times New Roman" panose="02020603050405020304" pitchFamily="18" charset="0"/>
              </a:rPr>
              <a:t> </a:t>
            </a:r>
            <a:r>
              <a:rPr lang="ru-RU" sz="1600" dirty="0" err="1">
                <a:cs typeface="Times New Roman" panose="02020603050405020304" pitchFamily="18" charset="0"/>
              </a:rPr>
              <a:t>билан</a:t>
            </a:r>
            <a:r>
              <a:rPr lang="ru-RU" sz="1600" dirty="0">
                <a:cs typeface="Times New Roman" panose="02020603050405020304" pitchFamily="18" charset="0"/>
              </a:rPr>
              <a:t> </a:t>
            </a:r>
            <a:r>
              <a:rPr lang="ru-RU" sz="1600" dirty="0" err="1">
                <a:cs typeface="Times New Roman" panose="02020603050405020304" pitchFamily="18" charset="0"/>
              </a:rPr>
              <a:t>характерлидир</a:t>
            </a:r>
            <a:r>
              <a:rPr lang="ru-RU" sz="1600" dirty="0">
                <a:cs typeface="Times New Roman" panose="02020603050405020304" pitchFamily="18" charset="0"/>
              </a:rPr>
              <a:t>.</a:t>
            </a:r>
          </a:p>
          <a:p>
            <a:pPr algn="just"/>
            <a:r>
              <a:rPr lang="ru-RU" sz="1600" dirty="0" err="1">
                <a:cs typeface="Times New Roman" panose="02020603050405020304" pitchFamily="18" charset="0"/>
              </a:rPr>
              <a:t>Ўртача</a:t>
            </a:r>
            <a:r>
              <a:rPr lang="ru-RU" sz="1600" dirty="0">
                <a:cs typeface="Times New Roman" panose="02020603050405020304" pitchFamily="18" charset="0"/>
              </a:rPr>
              <a:t> </a:t>
            </a:r>
            <a:r>
              <a:rPr lang="ru-RU" sz="1600" dirty="0" err="1">
                <a:cs typeface="Times New Roman" panose="02020603050405020304" pitchFamily="18" charset="0"/>
              </a:rPr>
              <a:t>йиллик</a:t>
            </a:r>
            <a:r>
              <a:rPr lang="ru-RU" sz="1600" dirty="0">
                <a:cs typeface="Times New Roman" panose="02020603050405020304" pitchFamily="18" charset="0"/>
              </a:rPr>
              <a:t> </a:t>
            </a:r>
            <a:r>
              <a:rPr lang="ru-RU" sz="1600" dirty="0" err="1">
                <a:cs typeface="Times New Roman" panose="02020603050405020304" pitchFamily="18" charset="0"/>
              </a:rPr>
              <a:t>ҳарорат</a:t>
            </a:r>
            <a:r>
              <a:rPr lang="ru-RU" sz="1600" dirty="0">
                <a:cs typeface="Times New Roman" panose="02020603050405020304" pitchFamily="18" charset="0"/>
              </a:rPr>
              <a:t> </a:t>
            </a:r>
            <a:r>
              <a:rPr lang="ru-RU" sz="1600" dirty="0" err="1">
                <a:cs typeface="Times New Roman" panose="02020603050405020304" pitchFamily="18" charset="0"/>
              </a:rPr>
              <a:t>шимолда</a:t>
            </a:r>
            <a:r>
              <a:rPr lang="ru-RU" sz="1600" dirty="0">
                <a:cs typeface="Times New Roman" panose="02020603050405020304" pitchFamily="18" charset="0"/>
              </a:rPr>
              <a:t> - </a:t>
            </a:r>
            <a:r>
              <a:rPr lang="ru-RU" sz="1600" dirty="0" smtClean="0">
                <a:cs typeface="Times New Roman" panose="02020603050405020304" pitchFamily="18" charset="0"/>
              </a:rPr>
              <a:t>12, </a:t>
            </a:r>
            <a:r>
              <a:rPr lang="ru-RU" sz="1600" dirty="0" err="1">
                <a:cs typeface="Times New Roman" panose="02020603050405020304" pitchFamily="18" charset="0"/>
              </a:rPr>
              <a:t>жанубда</a:t>
            </a:r>
            <a:r>
              <a:rPr lang="ru-RU" sz="1600" dirty="0">
                <a:cs typeface="Times New Roman" panose="02020603050405020304" pitchFamily="18" charset="0"/>
              </a:rPr>
              <a:t> +</a:t>
            </a:r>
            <a:r>
              <a:rPr lang="ru-RU" sz="1600" dirty="0" smtClean="0">
                <a:cs typeface="Times New Roman" panose="02020603050405020304" pitchFamily="18" charset="0"/>
              </a:rPr>
              <a:t>20 </a:t>
            </a:r>
            <a:r>
              <a:rPr lang="ru-RU" sz="1600" dirty="0" err="1">
                <a:cs typeface="Times New Roman" panose="02020603050405020304" pitchFamily="18" charset="0"/>
              </a:rPr>
              <a:t>атрофида</a:t>
            </a:r>
            <a:r>
              <a:rPr lang="ru-RU" sz="1600" dirty="0">
                <a:cs typeface="Times New Roman" panose="02020603050405020304" pitchFamily="18" charset="0"/>
              </a:rPr>
              <a:t>. </a:t>
            </a:r>
            <a:r>
              <a:rPr lang="ru-RU" sz="1600" dirty="0" err="1">
                <a:cs typeface="Times New Roman" panose="02020603050405020304" pitchFamily="18" charset="0"/>
              </a:rPr>
              <a:t>Ёз</a:t>
            </a:r>
            <a:r>
              <a:rPr lang="ru-RU" sz="1600" dirty="0">
                <a:cs typeface="Times New Roman" panose="02020603050405020304" pitchFamily="18" charset="0"/>
              </a:rPr>
              <a:t> </a:t>
            </a:r>
            <a:r>
              <a:rPr lang="ru-RU" sz="1600" dirty="0" err="1">
                <a:cs typeface="Times New Roman" panose="02020603050405020304" pitchFamily="18" charset="0"/>
              </a:rPr>
              <a:t>ойларида</a:t>
            </a:r>
            <a:r>
              <a:rPr lang="ru-RU" sz="1600" dirty="0">
                <a:cs typeface="Times New Roman" panose="02020603050405020304" pitchFamily="18" charset="0"/>
              </a:rPr>
              <a:t> (июль) </a:t>
            </a:r>
            <a:r>
              <a:rPr lang="ru-RU" sz="1600" dirty="0" err="1">
                <a:cs typeface="Times New Roman" panose="02020603050405020304" pitchFamily="18" charset="0"/>
              </a:rPr>
              <a:t>абсолют</a:t>
            </a:r>
            <a:r>
              <a:rPr lang="ru-RU" sz="1600" dirty="0">
                <a:cs typeface="Times New Roman" panose="02020603050405020304" pitchFamily="18" charset="0"/>
              </a:rPr>
              <a:t> </a:t>
            </a:r>
            <a:r>
              <a:rPr lang="ru-RU" sz="1600" dirty="0" err="1">
                <a:cs typeface="Times New Roman" panose="02020603050405020304" pitchFamily="18" charset="0"/>
              </a:rPr>
              <a:t>юқори</a:t>
            </a:r>
            <a:r>
              <a:rPr lang="ru-RU" sz="1600" dirty="0">
                <a:cs typeface="Times New Roman" panose="02020603050405020304" pitchFamily="18" charset="0"/>
              </a:rPr>
              <a:t> </a:t>
            </a:r>
            <a:r>
              <a:rPr lang="ru-RU" sz="1600" dirty="0" err="1">
                <a:cs typeface="Times New Roman" panose="02020603050405020304" pitchFamily="18" charset="0"/>
              </a:rPr>
              <a:t>ҳарорат</a:t>
            </a:r>
            <a:r>
              <a:rPr lang="ru-RU" sz="1600" dirty="0">
                <a:cs typeface="Times New Roman" panose="02020603050405020304" pitchFamily="18" charset="0"/>
              </a:rPr>
              <a:t> </a:t>
            </a:r>
            <a:r>
              <a:rPr lang="ru-RU" sz="1600" dirty="0" err="1">
                <a:cs typeface="Times New Roman" panose="02020603050405020304" pitchFamily="18" charset="0"/>
              </a:rPr>
              <a:t>шимолда</a:t>
            </a:r>
            <a:r>
              <a:rPr lang="ru-RU" sz="1600" dirty="0">
                <a:cs typeface="Times New Roman" panose="02020603050405020304" pitchFamily="18" charset="0"/>
              </a:rPr>
              <a:t> +</a:t>
            </a:r>
            <a:r>
              <a:rPr lang="ru-RU" sz="1600" dirty="0" smtClean="0">
                <a:cs typeface="Times New Roman" panose="02020603050405020304" pitchFamily="18" charset="0"/>
              </a:rPr>
              <a:t>44, </a:t>
            </a:r>
            <a:r>
              <a:rPr lang="ru-RU" sz="1600" dirty="0" err="1">
                <a:cs typeface="Times New Roman" panose="02020603050405020304" pitchFamily="18" charset="0"/>
              </a:rPr>
              <a:t>жанубда</a:t>
            </a:r>
            <a:r>
              <a:rPr lang="ru-RU" sz="1600" dirty="0">
                <a:cs typeface="Times New Roman" panose="02020603050405020304" pitchFamily="18" charset="0"/>
              </a:rPr>
              <a:t> </a:t>
            </a:r>
            <a:r>
              <a:rPr lang="ru-RU" sz="1600" dirty="0" smtClean="0">
                <a:cs typeface="Times New Roman" panose="02020603050405020304" pitchFamily="18" charset="0"/>
              </a:rPr>
              <a:t>48 </a:t>
            </a:r>
            <a:r>
              <a:rPr lang="ru-RU" sz="1600" dirty="0" err="1">
                <a:cs typeface="Times New Roman" panose="02020603050405020304" pitchFamily="18" charset="0"/>
              </a:rPr>
              <a:t>ва</a:t>
            </a:r>
            <a:r>
              <a:rPr lang="ru-RU" sz="1600" dirty="0">
                <a:cs typeface="Times New Roman" panose="02020603050405020304" pitchFamily="18" charset="0"/>
              </a:rPr>
              <a:t> </a:t>
            </a:r>
            <a:r>
              <a:rPr lang="ru-RU" sz="1600" dirty="0" err="1">
                <a:cs typeface="Times New Roman" panose="02020603050405020304" pitchFamily="18" charset="0"/>
              </a:rPr>
              <a:t>ундан</a:t>
            </a:r>
            <a:r>
              <a:rPr lang="ru-RU" sz="1600" dirty="0">
                <a:cs typeface="Times New Roman" panose="02020603050405020304" pitchFamily="18" charset="0"/>
              </a:rPr>
              <a:t> </a:t>
            </a:r>
            <a:r>
              <a:rPr lang="ru-RU" sz="1600" dirty="0" err="1">
                <a:cs typeface="Times New Roman" panose="02020603050405020304" pitchFamily="18" charset="0"/>
              </a:rPr>
              <a:t>ортиқ</a:t>
            </a:r>
            <a:r>
              <a:rPr lang="ru-RU" sz="1600" dirty="0">
                <a:cs typeface="Times New Roman" panose="02020603050405020304" pitchFamily="18" charset="0"/>
              </a:rPr>
              <a:t> </a:t>
            </a:r>
            <a:r>
              <a:rPr lang="ru-RU" sz="1600" dirty="0" err="1">
                <a:cs typeface="Times New Roman" panose="02020603050405020304" pitchFamily="18" charset="0"/>
              </a:rPr>
              <a:t>бўлади</a:t>
            </a:r>
            <a:r>
              <a:rPr lang="ru-RU" sz="1600" dirty="0">
                <a:cs typeface="Times New Roman" panose="02020603050405020304" pitchFamily="18" charset="0"/>
              </a:rPr>
              <a:t>. </a:t>
            </a:r>
            <a:r>
              <a:rPr lang="ru-RU" sz="1600" dirty="0" err="1">
                <a:cs typeface="Times New Roman" panose="02020603050405020304" pitchFamily="18" charset="0"/>
              </a:rPr>
              <a:t>Қиши</a:t>
            </a:r>
            <a:r>
              <a:rPr lang="ru-RU" sz="1600" dirty="0">
                <a:cs typeface="Times New Roman" panose="02020603050405020304" pitchFamily="18" charset="0"/>
              </a:rPr>
              <a:t> </a:t>
            </a:r>
            <a:r>
              <a:rPr lang="ru-RU" sz="1600" dirty="0" err="1">
                <a:cs typeface="Times New Roman" panose="02020603050405020304" pitchFamily="18" charset="0"/>
              </a:rPr>
              <a:t>совуқ</a:t>
            </a:r>
            <a:r>
              <a:rPr lang="ru-RU" sz="1600" dirty="0">
                <a:cs typeface="Times New Roman" panose="02020603050405020304" pitchFamily="18" charset="0"/>
              </a:rPr>
              <a:t>, </a:t>
            </a:r>
            <a:r>
              <a:rPr lang="ru-RU" sz="1600" dirty="0" err="1">
                <a:cs typeface="Times New Roman" panose="02020603050405020304" pitchFamily="18" charset="0"/>
              </a:rPr>
              <a:t>январнинг</a:t>
            </a:r>
            <a:r>
              <a:rPr lang="ru-RU" sz="1600" dirty="0">
                <a:cs typeface="Times New Roman" panose="02020603050405020304" pitchFamily="18" charset="0"/>
              </a:rPr>
              <a:t> </a:t>
            </a:r>
            <a:r>
              <a:rPr lang="ru-RU" sz="1600" dirty="0" err="1">
                <a:cs typeface="Times New Roman" panose="02020603050405020304" pitchFamily="18" charset="0"/>
              </a:rPr>
              <a:t>абсолют</a:t>
            </a:r>
            <a:r>
              <a:rPr lang="ru-RU" sz="1600" dirty="0">
                <a:cs typeface="Times New Roman" panose="02020603050405020304" pitchFamily="18" charset="0"/>
              </a:rPr>
              <a:t> паст </a:t>
            </a:r>
            <a:r>
              <a:rPr lang="ru-RU" sz="1600" dirty="0" err="1">
                <a:cs typeface="Times New Roman" panose="02020603050405020304" pitchFamily="18" charset="0"/>
              </a:rPr>
              <a:t>ҳарорати</a:t>
            </a:r>
            <a:r>
              <a:rPr lang="ru-RU" sz="1600" dirty="0">
                <a:cs typeface="Times New Roman" panose="02020603050405020304" pitchFamily="18" charset="0"/>
              </a:rPr>
              <a:t> </a:t>
            </a:r>
            <a:r>
              <a:rPr lang="ru-RU" sz="1600" dirty="0" err="1">
                <a:cs typeface="Times New Roman" panose="02020603050405020304" pitchFamily="18" charset="0"/>
              </a:rPr>
              <a:t>шимолда</a:t>
            </a:r>
            <a:r>
              <a:rPr lang="ru-RU" sz="1600" dirty="0">
                <a:cs typeface="Times New Roman" panose="02020603050405020304" pitchFamily="18" charset="0"/>
              </a:rPr>
              <a:t> -</a:t>
            </a:r>
            <a:r>
              <a:rPr lang="ru-RU" sz="1600" dirty="0" smtClean="0">
                <a:cs typeface="Times New Roman" panose="02020603050405020304" pitchFamily="18" charset="0"/>
              </a:rPr>
              <a:t>32, жанубда-21 </a:t>
            </a:r>
            <a:r>
              <a:rPr lang="ru-RU" sz="1600" dirty="0" err="1">
                <a:cs typeface="Times New Roman" panose="02020603050405020304" pitchFamily="18" charset="0"/>
              </a:rPr>
              <a:t>атрофида</a:t>
            </a:r>
            <a:r>
              <a:rPr lang="ru-RU" sz="1600" dirty="0">
                <a:cs typeface="Times New Roman" panose="02020603050405020304" pitchFamily="18" charset="0"/>
              </a:rPr>
              <a:t>.</a:t>
            </a:r>
          </a:p>
          <a:p>
            <a:pPr algn="just"/>
            <a:r>
              <a:rPr lang="ru-RU" sz="1600" dirty="0" err="1">
                <a:cs typeface="Times New Roman" panose="02020603050405020304" pitchFamily="18" charset="0"/>
              </a:rPr>
              <a:t>Бу</a:t>
            </a:r>
            <a:r>
              <a:rPr lang="ru-RU" sz="1600" dirty="0">
                <a:cs typeface="Times New Roman" panose="02020603050405020304" pitchFamily="18" charset="0"/>
              </a:rPr>
              <a:t> </a:t>
            </a:r>
            <a:r>
              <a:rPr lang="ru-RU" sz="1600" dirty="0" err="1">
                <a:cs typeface="Times New Roman" panose="02020603050405020304" pitchFamily="18" charset="0"/>
              </a:rPr>
              <a:t>минтақада</a:t>
            </a:r>
            <a:r>
              <a:rPr lang="ru-RU" sz="1600" dirty="0">
                <a:cs typeface="Times New Roman" panose="02020603050405020304" pitchFamily="18" charset="0"/>
              </a:rPr>
              <a:t> </a:t>
            </a:r>
            <a:r>
              <a:rPr lang="ru-RU" sz="1600" dirty="0" err="1">
                <a:cs typeface="Times New Roman" panose="02020603050405020304" pitchFamily="18" charset="0"/>
              </a:rPr>
              <a:t>ўртача</a:t>
            </a:r>
            <a:r>
              <a:rPr lang="ru-RU" sz="1600" dirty="0">
                <a:cs typeface="Times New Roman" panose="02020603050405020304" pitchFamily="18" charset="0"/>
              </a:rPr>
              <a:t> </a:t>
            </a:r>
            <a:r>
              <a:rPr lang="ru-RU" sz="1600" dirty="0" err="1">
                <a:cs typeface="Times New Roman" panose="02020603050405020304" pitchFamily="18" charset="0"/>
              </a:rPr>
              <a:t>йиллик</a:t>
            </a:r>
            <a:r>
              <a:rPr lang="ru-RU" sz="1600" dirty="0">
                <a:cs typeface="Times New Roman" panose="02020603050405020304" pitchFamily="18" charset="0"/>
              </a:rPr>
              <a:t> </a:t>
            </a:r>
            <a:r>
              <a:rPr lang="ru-RU" sz="1600" dirty="0" err="1">
                <a:cs typeface="Times New Roman" panose="02020603050405020304" pitchFamily="18" charset="0"/>
              </a:rPr>
              <a:t>ёғин</a:t>
            </a:r>
            <a:r>
              <a:rPr lang="ru-RU" sz="1600" dirty="0">
                <a:cs typeface="Times New Roman" panose="02020603050405020304" pitchFamily="18" charset="0"/>
              </a:rPr>
              <a:t> </a:t>
            </a:r>
            <a:r>
              <a:rPr lang="ru-RU" sz="1600" dirty="0" err="1">
                <a:cs typeface="Times New Roman" panose="02020603050405020304" pitchFamily="18" charset="0"/>
              </a:rPr>
              <a:t>миқдори</a:t>
            </a:r>
            <a:r>
              <a:rPr lang="ru-RU" sz="1600" dirty="0">
                <a:cs typeface="Times New Roman" panose="02020603050405020304" pitchFamily="18" charset="0"/>
              </a:rPr>
              <a:t> </a:t>
            </a:r>
            <a:r>
              <a:rPr lang="ru-RU" sz="1600" dirty="0" err="1">
                <a:cs typeface="Times New Roman" panose="02020603050405020304" pitchFamily="18" charset="0"/>
              </a:rPr>
              <a:t>Қизилқум</a:t>
            </a:r>
            <a:r>
              <a:rPr lang="ru-RU" sz="1600" dirty="0">
                <a:cs typeface="Times New Roman" panose="02020603050405020304" pitchFamily="18" charset="0"/>
              </a:rPr>
              <a:t> </a:t>
            </a:r>
            <a:r>
              <a:rPr lang="ru-RU" sz="1600" dirty="0" err="1">
                <a:cs typeface="Times New Roman" panose="02020603050405020304" pitchFamily="18" charset="0"/>
              </a:rPr>
              <a:t>чўлида</a:t>
            </a:r>
            <a:r>
              <a:rPr lang="ru-RU" sz="1600" dirty="0">
                <a:cs typeface="Times New Roman" panose="02020603050405020304" pitchFamily="18" charset="0"/>
              </a:rPr>
              <a:t> 100-120 мм, </a:t>
            </a:r>
            <a:r>
              <a:rPr lang="ru-RU" sz="1600" dirty="0" err="1">
                <a:cs typeface="Times New Roman" panose="02020603050405020304" pitchFamily="18" charset="0"/>
              </a:rPr>
              <a:t>тоғолди</a:t>
            </a:r>
            <a:r>
              <a:rPr lang="ru-RU" sz="1600" dirty="0">
                <a:cs typeface="Times New Roman" panose="02020603050405020304" pitchFamily="18" charset="0"/>
              </a:rPr>
              <a:t> </a:t>
            </a:r>
            <a:r>
              <a:rPr lang="ru-RU" sz="1600" dirty="0" err="1">
                <a:cs typeface="Times New Roman" panose="02020603050405020304" pitchFamily="18" charset="0"/>
              </a:rPr>
              <a:t>майдонларида</a:t>
            </a:r>
            <a:r>
              <a:rPr lang="ru-RU" sz="1600" dirty="0">
                <a:cs typeface="Times New Roman" panose="02020603050405020304" pitchFamily="18" charset="0"/>
              </a:rPr>
              <a:t> 200 мм. </a:t>
            </a:r>
            <a:r>
              <a:rPr lang="ru-RU" sz="1600" dirty="0" err="1">
                <a:cs typeface="Times New Roman" panose="02020603050405020304" pitchFamily="18" charset="0"/>
              </a:rPr>
              <a:t>Ёғин-сочиннинг</a:t>
            </a:r>
            <a:r>
              <a:rPr lang="ru-RU" sz="1600" dirty="0">
                <a:cs typeface="Times New Roman" panose="02020603050405020304" pitchFamily="18" charset="0"/>
              </a:rPr>
              <a:t> </a:t>
            </a:r>
            <a:r>
              <a:rPr lang="ru-RU" sz="1600" dirty="0" err="1">
                <a:cs typeface="Times New Roman" panose="02020603050405020304" pitchFamily="18" charset="0"/>
              </a:rPr>
              <a:t>асосий</a:t>
            </a:r>
            <a:r>
              <a:rPr lang="ru-RU" sz="1600" dirty="0">
                <a:cs typeface="Times New Roman" panose="02020603050405020304" pitchFamily="18" charset="0"/>
              </a:rPr>
              <a:t> </a:t>
            </a:r>
            <a:r>
              <a:rPr lang="ru-RU" sz="1600" dirty="0" err="1">
                <a:cs typeface="Times New Roman" panose="02020603050405020304" pitchFamily="18" charset="0"/>
              </a:rPr>
              <a:t>қисми</a:t>
            </a:r>
            <a:r>
              <a:rPr lang="ru-RU" sz="1600" dirty="0">
                <a:cs typeface="Times New Roman" panose="02020603050405020304" pitchFamily="18" charset="0"/>
              </a:rPr>
              <a:t> </a:t>
            </a:r>
            <a:r>
              <a:rPr lang="ru-RU" sz="1600" dirty="0" err="1">
                <a:cs typeface="Times New Roman" panose="02020603050405020304" pitchFamily="18" charset="0"/>
              </a:rPr>
              <a:t>қиш-эрта</a:t>
            </a:r>
            <a:r>
              <a:rPr lang="ru-RU" sz="1600" dirty="0">
                <a:cs typeface="Times New Roman" panose="02020603050405020304" pitchFamily="18" charset="0"/>
              </a:rPr>
              <a:t> </a:t>
            </a:r>
            <a:r>
              <a:rPr lang="ru-RU" sz="1600" dirty="0" err="1">
                <a:cs typeface="Times New Roman" panose="02020603050405020304" pitchFamily="18" charset="0"/>
              </a:rPr>
              <a:t>баҳор</a:t>
            </a:r>
            <a:r>
              <a:rPr lang="ru-RU" sz="1600" dirty="0">
                <a:cs typeface="Times New Roman" panose="02020603050405020304" pitchFamily="18" charset="0"/>
              </a:rPr>
              <a:t> </a:t>
            </a:r>
            <a:r>
              <a:rPr lang="ru-RU" sz="1600" dirty="0" err="1">
                <a:cs typeface="Times New Roman" panose="02020603050405020304" pitchFamily="18" charset="0"/>
              </a:rPr>
              <a:t>даври</a:t>
            </a:r>
            <a:r>
              <a:rPr lang="ru-RU" sz="1600" dirty="0">
                <a:cs typeface="Times New Roman" panose="02020603050405020304" pitchFamily="18" charset="0"/>
              </a:rPr>
              <a:t> (декабрь-апрель) </a:t>
            </a:r>
            <a:r>
              <a:rPr lang="ru-RU" sz="1600" dirty="0" err="1">
                <a:cs typeface="Times New Roman" panose="02020603050405020304" pitchFamily="18" charset="0"/>
              </a:rPr>
              <a:t>ойларига</a:t>
            </a:r>
            <a:r>
              <a:rPr lang="ru-RU" sz="1600" dirty="0">
                <a:cs typeface="Times New Roman" panose="02020603050405020304" pitchFamily="18" charset="0"/>
              </a:rPr>
              <a:t> </a:t>
            </a:r>
            <a:r>
              <a:rPr lang="ru-RU" sz="1600" dirty="0" err="1">
                <a:cs typeface="Times New Roman" panose="02020603050405020304" pitchFamily="18" charset="0"/>
              </a:rPr>
              <a:t>тўғри</a:t>
            </a:r>
            <a:r>
              <a:rPr lang="ru-RU" sz="1600" dirty="0">
                <a:cs typeface="Times New Roman" panose="02020603050405020304" pitchFamily="18" charset="0"/>
              </a:rPr>
              <a:t> </a:t>
            </a:r>
            <a:r>
              <a:rPr lang="ru-RU" sz="1600" dirty="0" err="1">
                <a:cs typeface="Times New Roman" panose="02020603050405020304" pitchFamily="18" charset="0"/>
              </a:rPr>
              <a:t>келади</a:t>
            </a:r>
            <a:r>
              <a:rPr lang="ru-RU" sz="1600" dirty="0">
                <a:cs typeface="Times New Roman" panose="02020603050405020304" pitchFamily="18" charset="0"/>
              </a:rPr>
              <a:t>. </a:t>
            </a:r>
            <a:r>
              <a:rPr lang="ru-RU" sz="1600" dirty="0" err="1">
                <a:cs typeface="Times New Roman" panose="02020603050405020304" pitchFamily="18" charset="0"/>
              </a:rPr>
              <a:t>Ёз</a:t>
            </a:r>
            <a:r>
              <a:rPr lang="ru-RU" sz="1600" dirty="0">
                <a:cs typeface="Times New Roman" panose="02020603050405020304" pitchFamily="18" charset="0"/>
              </a:rPr>
              <a:t> </a:t>
            </a:r>
            <a:r>
              <a:rPr lang="ru-RU" sz="1600" dirty="0" err="1">
                <a:cs typeface="Times New Roman" panose="02020603050405020304" pitchFamily="18" charset="0"/>
              </a:rPr>
              <a:t>ойларида</a:t>
            </a:r>
            <a:r>
              <a:rPr lang="ru-RU" sz="1600" dirty="0">
                <a:cs typeface="Times New Roman" panose="02020603050405020304" pitchFamily="18" charset="0"/>
              </a:rPr>
              <a:t> </a:t>
            </a:r>
            <a:r>
              <a:rPr lang="ru-RU" sz="1600" dirty="0" err="1">
                <a:cs typeface="Times New Roman" panose="02020603050405020304" pitchFamily="18" charset="0"/>
              </a:rPr>
              <a:t>деярли</a:t>
            </a:r>
            <a:r>
              <a:rPr lang="ru-RU" sz="1600" dirty="0">
                <a:cs typeface="Times New Roman" panose="02020603050405020304" pitchFamily="18" charset="0"/>
              </a:rPr>
              <a:t> </a:t>
            </a:r>
            <a:r>
              <a:rPr lang="ru-RU" sz="1600" dirty="0" err="1">
                <a:cs typeface="Times New Roman" panose="02020603050405020304" pitchFamily="18" charset="0"/>
              </a:rPr>
              <a:t>ёғин</a:t>
            </a:r>
            <a:r>
              <a:rPr lang="ru-RU" sz="1600" dirty="0">
                <a:cs typeface="Times New Roman" panose="02020603050405020304" pitchFamily="18" charset="0"/>
              </a:rPr>
              <a:t> </a:t>
            </a:r>
            <a:r>
              <a:rPr lang="ru-RU" sz="1600" dirty="0" err="1">
                <a:cs typeface="Times New Roman" panose="02020603050405020304" pitchFamily="18" charset="0"/>
              </a:rPr>
              <a:t>ёғмаслиги</a:t>
            </a:r>
            <a:r>
              <a:rPr lang="ru-RU" sz="1600" dirty="0">
                <a:cs typeface="Times New Roman" panose="02020603050405020304" pitchFamily="18" charset="0"/>
              </a:rPr>
              <a:t> </a:t>
            </a:r>
            <a:r>
              <a:rPr lang="ru-RU" sz="1600" dirty="0" err="1">
                <a:cs typeface="Times New Roman" panose="02020603050405020304" pitchFamily="18" charset="0"/>
              </a:rPr>
              <a:t>мумкин</a:t>
            </a:r>
            <a:r>
              <a:rPr lang="ru-RU" sz="1600" dirty="0">
                <a:cs typeface="Times New Roman" panose="02020603050405020304" pitchFamily="18" charset="0"/>
              </a:rPr>
              <a:t>.</a:t>
            </a:r>
          </a:p>
          <a:p>
            <a:pPr algn="just"/>
            <a:r>
              <a:rPr lang="ru-RU" sz="1600" dirty="0" err="1">
                <a:cs typeface="Times New Roman" panose="02020603050405020304" pitchFamily="18" charset="0"/>
              </a:rPr>
              <a:t>Ҳароратнинг</a:t>
            </a:r>
            <a:r>
              <a:rPr lang="ru-RU" sz="1600" dirty="0">
                <a:cs typeface="Times New Roman" panose="02020603050405020304" pitchFamily="18" charset="0"/>
              </a:rPr>
              <a:t> </a:t>
            </a:r>
            <a:r>
              <a:rPr lang="ru-RU" sz="1600" dirty="0" err="1">
                <a:cs typeface="Times New Roman" panose="02020603050405020304" pitchFamily="18" charset="0"/>
              </a:rPr>
              <a:t>юқорилиги</a:t>
            </a:r>
            <a:r>
              <a:rPr lang="ru-RU" sz="1600" dirty="0">
                <a:cs typeface="Times New Roman" panose="02020603050405020304" pitchFamily="18" charset="0"/>
              </a:rPr>
              <a:t>, </a:t>
            </a:r>
            <a:r>
              <a:rPr lang="ru-RU" sz="1600" dirty="0" err="1">
                <a:cs typeface="Times New Roman" panose="02020603050405020304" pitchFamily="18" charset="0"/>
              </a:rPr>
              <a:t>қуёш</a:t>
            </a:r>
            <a:r>
              <a:rPr lang="ru-RU" sz="1600" dirty="0">
                <a:cs typeface="Times New Roman" panose="02020603050405020304" pitchFamily="18" charset="0"/>
              </a:rPr>
              <a:t> </a:t>
            </a:r>
            <a:r>
              <a:rPr lang="ru-RU" sz="1600" dirty="0" err="1">
                <a:cs typeface="Times New Roman" panose="02020603050405020304" pitchFamily="18" charset="0"/>
              </a:rPr>
              <a:t>нурининг</a:t>
            </a:r>
            <a:r>
              <a:rPr lang="ru-RU" sz="1600" dirty="0">
                <a:cs typeface="Times New Roman" panose="02020603050405020304" pitchFamily="18" charset="0"/>
              </a:rPr>
              <a:t> тик </a:t>
            </a:r>
            <a:r>
              <a:rPr lang="ru-RU" sz="1600" dirty="0" err="1">
                <a:cs typeface="Times New Roman" panose="02020603050405020304" pitchFamily="18" charset="0"/>
              </a:rPr>
              <a:t>тушиши</a:t>
            </a:r>
            <a:r>
              <a:rPr lang="ru-RU" sz="1600" dirty="0">
                <a:cs typeface="Times New Roman" panose="02020603050405020304" pitchFamily="18" charset="0"/>
              </a:rPr>
              <a:t> </a:t>
            </a:r>
            <a:r>
              <a:rPr lang="ru-RU" sz="1600" dirty="0" err="1">
                <a:cs typeface="Times New Roman" panose="02020603050405020304" pitchFamily="18" charset="0"/>
              </a:rPr>
              <a:t>натижасида</a:t>
            </a:r>
            <a:r>
              <a:rPr lang="ru-RU" sz="1600" dirty="0">
                <a:cs typeface="Times New Roman" panose="02020603050405020304" pitchFamily="18" charset="0"/>
              </a:rPr>
              <a:t> </a:t>
            </a:r>
            <a:r>
              <a:rPr lang="ru-RU" sz="1600" dirty="0" err="1">
                <a:cs typeface="Times New Roman" panose="02020603050405020304" pitchFamily="18" charset="0"/>
              </a:rPr>
              <a:t>буғланиш</a:t>
            </a:r>
            <a:r>
              <a:rPr lang="ru-RU" sz="1600" dirty="0">
                <a:cs typeface="Times New Roman" panose="02020603050405020304" pitchFamily="18" charset="0"/>
              </a:rPr>
              <a:t> </a:t>
            </a:r>
            <a:r>
              <a:rPr lang="ru-RU" sz="1600" dirty="0" err="1">
                <a:cs typeface="Times New Roman" panose="02020603050405020304" pitchFamily="18" charset="0"/>
              </a:rPr>
              <a:t>жуда</a:t>
            </a:r>
            <a:r>
              <a:rPr lang="ru-RU" sz="1600" dirty="0">
                <a:cs typeface="Times New Roman" panose="02020603050405020304" pitchFamily="18" charset="0"/>
              </a:rPr>
              <a:t> </a:t>
            </a:r>
            <a:r>
              <a:rPr lang="ru-RU" sz="1600" dirty="0" err="1">
                <a:cs typeface="Times New Roman" panose="02020603050405020304" pitchFamily="18" charset="0"/>
              </a:rPr>
              <a:t>юқори</a:t>
            </a:r>
            <a:r>
              <a:rPr lang="ru-RU" sz="1600" dirty="0">
                <a:cs typeface="Times New Roman" panose="02020603050405020304" pitchFamily="18" charset="0"/>
              </a:rPr>
              <a:t>, </a:t>
            </a:r>
            <a:r>
              <a:rPr lang="ru-RU" sz="1600" dirty="0" err="1">
                <a:cs typeface="Times New Roman" panose="02020603050405020304" pitchFamily="18" charset="0"/>
              </a:rPr>
              <a:t>бу</a:t>
            </a:r>
            <a:r>
              <a:rPr lang="ru-RU" sz="1600" dirty="0">
                <a:cs typeface="Times New Roman" panose="02020603050405020304" pitchFamily="18" charset="0"/>
              </a:rPr>
              <a:t> </a:t>
            </a:r>
            <a:r>
              <a:rPr lang="ru-RU" sz="1600" dirty="0" err="1">
                <a:cs typeface="Times New Roman" panose="02020603050405020304" pitchFamily="18" charset="0"/>
              </a:rPr>
              <a:t>кўрсаткич</a:t>
            </a:r>
            <a:r>
              <a:rPr lang="ru-RU" sz="1600" dirty="0">
                <a:cs typeface="Times New Roman" panose="02020603050405020304" pitchFamily="18" charset="0"/>
              </a:rPr>
              <a:t> </a:t>
            </a:r>
            <a:r>
              <a:rPr lang="ru-RU" sz="1600" dirty="0" err="1">
                <a:cs typeface="Times New Roman" panose="02020603050405020304" pitchFamily="18" charset="0"/>
              </a:rPr>
              <a:t>шимолда</a:t>
            </a:r>
            <a:r>
              <a:rPr lang="ru-RU" sz="1600" dirty="0">
                <a:cs typeface="Times New Roman" panose="02020603050405020304" pitchFamily="18" charset="0"/>
              </a:rPr>
              <a:t> 1350 мм, </a:t>
            </a:r>
            <a:r>
              <a:rPr lang="ru-RU" sz="1600" dirty="0" err="1">
                <a:cs typeface="Times New Roman" panose="02020603050405020304" pitchFamily="18" charset="0"/>
              </a:rPr>
              <a:t>жанубда</a:t>
            </a:r>
            <a:r>
              <a:rPr lang="ru-RU" sz="1600" dirty="0">
                <a:cs typeface="Times New Roman" panose="02020603050405020304" pitchFamily="18" charset="0"/>
              </a:rPr>
              <a:t> </a:t>
            </a:r>
            <a:r>
              <a:rPr lang="ru-RU" sz="1600" dirty="0" err="1">
                <a:cs typeface="Times New Roman" panose="02020603050405020304" pitchFamily="18" charset="0"/>
              </a:rPr>
              <a:t>эса</a:t>
            </a:r>
            <a:r>
              <a:rPr lang="ru-RU" sz="1600" dirty="0">
                <a:cs typeface="Times New Roman" panose="02020603050405020304" pitchFamily="18" charset="0"/>
              </a:rPr>
              <a:t> 2000-2500 мм ни </a:t>
            </a:r>
            <a:r>
              <a:rPr lang="ru-RU" sz="1600" dirty="0" err="1">
                <a:cs typeface="Times New Roman" panose="02020603050405020304" pitchFamily="18" charset="0"/>
              </a:rPr>
              <a:t>ташкил</a:t>
            </a:r>
            <a:r>
              <a:rPr lang="ru-RU" sz="1600" dirty="0">
                <a:cs typeface="Times New Roman" panose="02020603050405020304" pitchFamily="18" charset="0"/>
              </a:rPr>
              <a:t> </a:t>
            </a:r>
            <a:r>
              <a:rPr lang="ru-RU" sz="1600" dirty="0" err="1">
                <a:cs typeface="Times New Roman" panose="02020603050405020304" pitchFamily="18" charset="0"/>
              </a:rPr>
              <a:t>этади</a:t>
            </a:r>
            <a:r>
              <a:rPr lang="ru-RU" sz="1600" dirty="0">
                <a:cs typeface="Times New Roman" panose="02020603050405020304" pitchFamily="18" charset="0"/>
              </a:rPr>
              <a:t>. </a:t>
            </a:r>
            <a:r>
              <a:rPr lang="ru-RU" sz="1600" dirty="0" err="1">
                <a:cs typeface="Times New Roman" panose="02020603050405020304" pitchFamily="18" charset="0"/>
              </a:rPr>
              <a:t>Демак</a:t>
            </a:r>
            <a:r>
              <a:rPr lang="ru-RU" sz="1600" dirty="0">
                <a:cs typeface="Times New Roman" panose="02020603050405020304" pitchFamily="18" charset="0"/>
              </a:rPr>
              <a:t>, </a:t>
            </a:r>
            <a:r>
              <a:rPr lang="ru-RU" sz="1600" dirty="0" err="1">
                <a:cs typeface="Times New Roman" panose="02020603050405020304" pitchFamily="18" charset="0"/>
              </a:rPr>
              <a:t>минтақада</a:t>
            </a:r>
            <a:r>
              <a:rPr lang="ru-RU" sz="1600" dirty="0">
                <a:cs typeface="Times New Roman" panose="02020603050405020304" pitchFamily="18" charset="0"/>
              </a:rPr>
              <a:t> </a:t>
            </a:r>
            <a:r>
              <a:rPr lang="ru-RU" sz="1600" dirty="0" err="1">
                <a:cs typeface="Times New Roman" panose="02020603050405020304" pitchFamily="18" charset="0"/>
              </a:rPr>
              <a:t>ёғинлар</a:t>
            </a:r>
            <a:r>
              <a:rPr lang="ru-RU" sz="1600" dirty="0">
                <a:cs typeface="Times New Roman" panose="02020603050405020304" pitchFamily="18" charset="0"/>
              </a:rPr>
              <a:t> </a:t>
            </a:r>
            <a:r>
              <a:rPr lang="ru-RU" sz="1600" dirty="0" err="1">
                <a:cs typeface="Times New Roman" panose="02020603050405020304" pitchFamily="18" charset="0"/>
              </a:rPr>
              <a:t>миқдорига</a:t>
            </a:r>
            <a:r>
              <a:rPr lang="ru-RU" sz="1600" dirty="0">
                <a:cs typeface="Times New Roman" panose="02020603050405020304" pitchFamily="18" charset="0"/>
              </a:rPr>
              <a:t> </a:t>
            </a:r>
            <a:r>
              <a:rPr lang="ru-RU" sz="1600" dirty="0" err="1">
                <a:cs typeface="Times New Roman" panose="02020603050405020304" pitchFamily="18" charset="0"/>
              </a:rPr>
              <a:t>нисбатан</a:t>
            </a:r>
            <a:r>
              <a:rPr lang="ru-RU" sz="1600" dirty="0">
                <a:cs typeface="Times New Roman" panose="02020603050405020304" pitchFamily="18" charset="0"/>
              </a:rPr>
              <a:t> </a:t>
            </a:r>
            <a:r>
              <a:rPr lang="ru-RU" sz="1600" dirty="0" err="1">
                <a:cs typeface="Times New Roman" panose="02020603050405020304" pitchFamily="18" charset="0"/>
              </a:rPr>
              <a:t>буғланиш</a:t>
            </a:r>
            <a:r>
              <a:rPr lang="ru-RU" sz="1600" dirty="0">
                <a:cs typeface="Times New Roman" panose="02020603050405020304" pitchFamily="18" charset="0"/>
              </a:rPr>
              <a:t> </a:t>
            </a:r>
            <a:r>
              <a:rPr lang="ru-RU" sz="1600" dirty="0" err="1">
                <a:cs typeface="Times New Roman" panose="02020603050405020304" pitchFamily="18" charset="0"/>
              </a:rPr>
              <a:t>бир</a:t>
            </a:r>
            <a:r>
              <a:rPr lang="ru-RU" sz="1600" dirty="0">
                <a:cs typeface="Times New Roman" panose="02020603050405020304" pitchFamily="18" charset="0"/>
              </a:rPr>
              <a:t> </a:t>
            </a:r>
            <a:r>
              <a:rPr lang="ru-RU" sz="1600" dirty="0" err="1">
                <a:cs typeface="Times New Roman" panose="02020603050405020304" pitchFamily="18" charset="0"/>
              </a:rPr>
              <a:t>неча</a:t>
            </a:r>
            <a:r>
              <a:rPr lang="ru-RU" sz="1600" dirty="0">
                <a:cs typeface="Times New Roman" panose="02020603050405020304" pitchFamily="18" charset="0"/>
              </a:rPr>
              <a:t> марта </a:t>
            </a:r>
            <a:r>
              <a:rPr lang="ru-RU" sz="1600" dirty="0" err="1">
                <a:cs typeface="Times New Roman" panose="02020603050405020304" pitchFamily="18" charset="0"/>
              </a:rPr>
              <a:t>юқори</a:t>
            </a:r>
            <a:r>
              <a:rPr lang="ru-RU" sz="1600" dirty="0">
                <a:cs typeface="Times New Roman" panose="02020603050405020304" pitchFamily="18" charset="0"/>
              </a:rPr>
              <a:t>. </a:t>
            </a:r>
            <a:r>
              <a:rPr lang="ru-RU" sz="1600" dirty="0" err="1">
                <a:cs typeface="Times New Roman" panose="02020603050405020304" pitchFamily="18" charset="0"/>
              </a:rPr>
              <a:t>Аммо</a:t>
            </a:r>
            <a:r>
              <a:rPr lang="ru-RU" sz="1600" dirty="0">
                <a:cs typeface="Times New Roman" panose="02020603050405020304" pitchFamily="18" charset="0"/>
              </a:rPr>
              <a:t> </a:t>
            </a:r>
            <a:r>
              <a:rPr lang="ru-RU" sz="1600" dirty="0" err="1">
                <a:cs typeface="Times New Roman" panose="02020603050405020304" pitchFamily="18" charset="0"/>
              </a:rPr>
              <a:t>сувнинг</a:t>
            </a:r>
            <a:r>
              <a:rPr lang="ru-RU" sz="1600" dirty="0">
                <a:cs typeface="Times New Roman" panose="02020603050405020304" pitchFamily="18" charset="0"/>
              </a:rPr>
              <a:t> </a:t>
            </a:r>
            <a:r>
              <a:rPr lang="ru-RU" sz="1600" dirty="0" err="1">
                <a:cs typeface="Times New Roman" panose="02020603050405020304" pitchFamily="18" charset="0"/>
              </a:rPr>
              <a:t>қумга</a:t>
            </a:r>
            <a:r>
              <a:rPr lang="ru-RU" sz="1600" dirty="0">
                <a:cs typeface="Times New Roman" panose="02020603050405020304" pitchFamily="18" charset="0"/>
              </a:rPr>
              <a:t> тез </a:t>
            </a:r>
            <a:r>
              <a:rPr lang="ru-RU" sz="1600" dirty="0" err="1">
                <a:cs typeface="Times New Roman" panose="02020603050405020304" pitchFamily="18" charset="0"/>
              </a:rPr>
              <a:t>сингиши</a:t>
            </a:r>
            <a:r>
              <a:rPr lang="ru-RU" sz="1600" dirty="0">
                <a:cs typeface="Times New Roman" panose="02020603050405020304" pitchFamily="18" charset="0"/>
              </a:rPr>
              <a:t> </a:t>
            </a:r>
            <a:r>
              <a:rPr lang="ru-RU" sz="1600" dirty="0" err="1">
                <a:cs typeface="Times New Roman" panose="02020603050405020304" pitchFamily="18" charset="0"/>
              </a:rPr>
              <a:t>сув</a:t>
            </a:r>
            <a:r>
              <a:rPr lang="ru-RU" sz="1600" dirty="0">
                <a:cs typeface="Times New Roman" panose="02020603050405020304" pitchFamily="18" charset="0"/>
              </a:rPr>
              <a:t> </a:t>
            </a:r>
            <a:r>
              <a:rPr lang="ru-RU" sz="1600" dirty="0" err="1">
                <a:cs typeface="Times New Roman" panose="02020603050405020304" pitchFamily="18" charset="0"/>
              </a:rPr>
              <a:t>капилярлар</a:t>
            </a:r>
            <a:r>
              <a:rPr lang="ru-RU" sz="1600" dirty="0">
                <a:cs typeface="Times New Roman" panose="02020603050405020304" pitchFamily="18" charset="0"/>
              </a:rPr>
              <a:t> </a:t>
            </a:r>
            <a:r>
              <a:rPr lang="ru-RU" sz="1600" dirty="0" err="1">
                <a:cs typeface="Times New Roman" panose="02020603050405020304" pitchFamily="18" charset="0"/>
              </a:rPr>
              <a:t>орқали</a:t>
            </a:r>
            <a:r>
              <a:rPr lang="ru-RU" sz="1600" dirty="0">
                <a:cs typeface="Times New Roman" panose="02020603050405020304" pitchFamily="18" charset="0"/>
              </a:rPr>
              <a:t> тез </a:t>
            </a:r>
            <a:r>
              <a:rPr lang="ru-RU" sz="1600" dirty="0" err="1">
                <a:cs typeface="Times New Roman" panose="02020603050405020304" pitchFamily="18" charset="0"/>
              </a:rPr>
              <a:t>юқорига</a:t>
            </a:r>
            <a:r>
              <a:rPr lang="ru-RU" sz="1600" dirty="0">
                <a:cs typeface="Times New Roman" panose="02020603050405020304" pitchFamily="18" charset="0"/>
              </a:rPr>
              <a:t> </a:t>
            </a:r>
            <a:r>
              <a:rPr lang="ru-RU" sz="1600" dirty="0" err="1">
                <a:cs typeface="Times New Roman" panose="02020603050405020304" pitchFamily="18" charset="0"/>
              </a:rPr>
              <a:t>кўтарилмаслиги</a:t>
            </a:r>
            <a:r>
              <a:rPr lang="ru-RU" sz="1600" dirty="0">
                <a:cs typeface="Times New Roman" panose="02020603050405020304" pitchFamily="18" charset="0"/>
              </a:rPr>
              <a:t> </a:t>
            </a:r>
            <a:r>
              <a:rPr lang="ru-RU" sz="1600" dirty="0" err="1">
                <a:cs typeface="Times New Roman" panose="02020603050405020304" pitchFamily="18" charset="0"/>
              </a:rPr>
              <a:t>сабабли</a:t>
            </a:r>
            <a:r>
              <a:rPr lang="ru-RU" sz="1600" dirty="0">
                <a:cs typeface="Times New Roman" panose="02020603050405020304" pitchFamily="18" charset="0"/>
              </a:rPr>
              <a:t> </a:t>
            </a:r>
            <a:r>
              <a:rPr lang="ru-RU" sz="1600" dirty="0" err="1">
                <a:cs typeface="Times New Roman" panose="02020603050405020304" pitchFamily="18" charset="0"/>
              </a:rPr>
              <a:t>буғланиш</a:t>
            </a:r>
            <a:r>
              <a:rPr lang="ru-RU" sz="1600" dirty="0">
                <a:cs typeface="Times New Roman" panose="02020603050405020304" pitchFamily="18" charset="0"/>
              </a:rPr>
              <a:t> </a:t>
            </a:r>
            <a:r>
              <a:rPr lang="ru-RU" sz="1600" dirty="0" err="1">
                <a:cs typeface="Times New Roman" panose="02020603050405020304" pitchFamily="18" charset="0"/>
              </a:rPr>
              <a:t>камроқ</a:t>
            </a:r>
            <a:r>
              <a:rPr lang="ru-RU" sz="1600" dirty="0">
                <a:cs typeface="Times New Roman" panose="02020603050405020304" pitchFamily="18" charset="0"/>
              </a:rPr>
              <a:t> </a:t>
            </a:r>
            <a:r>
              <a:rPr lang="ru-RU" sz="1600" dirty="0" err="1">
                <a:cs typeface="Times New Roman" panose="02020603050405020304" pitchFamily="18" charset="0"/>
              </a:rPr>
              <a:t>бўлади</a:t>
            </a:r>
            <a:r>
              <a:rPr lang="ru-RU" sz="1600" dirty="0">
                <a:cs typeface="Times New Roman" panose="02020603050405020304" pitchFamily="18" charset="0"/>
              </a:rPr>
              <a:t>. </a:t>
            </a:r>
            <a:r>
              <a:rPr lang="ru-RU" sz="1600" dirty="0" err="1">
                <a:cs typeface="Times New Roman" panose="02020603050405020304" pitchFamily="18" charset="0"/>
              </a:rPr>
              <a:t>Ёғингарчилик</a:t>
            </a:r>
            <a:r>
              <a:rPr lang="ru-RU" sz="1600" dirty="0">
                <a:cs typeface="Times New Roman" panose="02020603050405020304" pitchFamily="18" charset="0"/>
              </a:rPr>
              <a:t> </a:t>
            </a:r>
            <a:r>
              <a:rPr lang="ru-RU" sz="1600" dirty="0" err="1">
                <a:cs typeface="Times New Roman" panose="02020603050405020304" pitchFamily="18" charset="0"/>
              </a:rPr>
              <a:t>кўпроқ</a:t>
            </a:r>
            <a:r>
              <a:rPr lang="ru-RU" sz="1600" dirty="0">
                <a:cs typeface="Times New Roman" panose="02020603050405020304" pitchFamily="18" charset="0"/>
              </a:rPr>
              <a:t> </a:t>
            </a:r>
            <a:r>
              <a:rPr lang="ru-RU" sz="1600" dirty="0" err="1">
                <a:cs typeface="Times New Roman" panose="02020603050405020304" pitchFamily="18" charset="0"/>
              </a:rPr>
              <a:t>бўлган</a:t>
            </a:r>
            <a:r>
              <a:rPr lang="ru-RU" sz="1600" dirty="0">
                <a:cs typeface="Times New Roman" panose="02020603050405020304" pitchFamily="18" charset="0"/>
              </a:rPr>
              <a:t> </a:t>
            </a:r>
            <a:r>
              <a:rPr lang="ru-RU" sz="1600" dirty="0" err="1">
                <a:cs typeface="Times New Roman" panose="02020603050405020304" pitchFamily="18" charset="0"/>
              </a:rPr>
              <a:t>йилларда</a:t>
            </a:r>
            <a:r>
              <a:rPr lang="ru-RU" sz="1600" dirty="0">
                <a:cs typeface="Times New Roman" panose="02020603050405020304" pitchFamily="18" charset="0"/>
              </a:rPr>
              <a:t> </a:t>
            </a:r>
            <a:r>
              <a:rPr lang="ru-RU" sz="1600" dirty="0" err="1">
                <a:cs typeface="Times New Roman" panose="02020603050405020304" pitchFamily="18" charset="0"/>
              </a:rPr>
              <a:t>бу</a:t>
            </a:r>
            <a:r>
              <a:rPr lang="ru-RU" sz="1600" dirty="0">
                <a:cs typeface="Times New Roman" panose="02020603050405020304" pitchFamily="18" charset="0"/>
              </a:rPr>
              <a:t> </a:t>
            </a:r>
            <a:r>
              <a:rPr lang="ru-RU" sz="1600" dirty="0" err="1">
                <a:cs typeface="Times New Roman" panose="02020603050405020304" pitchFamily="18" charset="0"/>
              </a:rPr>
              <a:t>минтақада</a:t>
            </a:r>
            <a:r>
              <a:rPr lang="ru-RU" sz="1600" dirty="0">
                <a:cs typeface="Times New Roman" panose="02020603050405020304" pitchFamily="18" charset="0"/>
              </a:rPr>
              <a:t> </a:t>
            </a:r>
            <a:r>
              <a:rPr lang="ru-RU" sz="1600" dirty="0" err="1">
                <a:cs typeface="Times New Roman" panose="02020603050405020304" pitchFamily="18" charset="0"/>
              </a:rPr>
              <a:t>тўйимли</a:t>
            </a:r>
            <a:r>
              <a:rPr lang="ru-RU" sz="1600" dirty="0">
                <a:cs typeface="Times New Roman" panose="02020603050405020304" pitchFamily="18" charset="0"/>
              </a:rPr>
              <a:t> </a:t>
            </a:r>
            <a:r>
              <a:rPr lang="ru-RU" sz="1600" dirty="0" err="1">
                <a:cs typeface="Times New Roman" panose="02020603050405020304" pitchFamily="18" charset="0"/>
              </a:rPr>
              <a:t>озуқабоп</a:t>
            </a:r>
            <a:r>
              <a:rPr lang="ru-RU" sz="1600" dirty="0">
                <a:cs typeface="Times New Roman" panose="02020603050405020304" pitchFamily="18" charset="0"/>
              </a:rPr>
              <a:t> </a:t>
            </a:r>
            <a:r>
              <a:rPr lang="ru-RU" sz="1600" dirty="0" err="1">
                <a:cs typeface="Times New Roman" panose="02020603050405020304" pitchFamily="18" charset="0"/>
              </a:rPr>
              <a:t>ўсимликлар</a:t>
            </a:r>
            <a:r>
              <a:rPr lang="ru-RU" sz="1600" dirty="0">
                <a:cs typeface="Times New Roman" panose="02020603050405020304" pitchFamily="18" charset="0"/>
              </a:rPr>
              <a:t> </a:t>
            </a:r>
            <a:r>
              <a:rPr lang="ru-RU" sz="1600" dirty="0" err="1">
                <a:cs typeface="Times New Roman" panose="02020603050405020304" pitchFamily="18" charset="0"/>
              </a:rPr>
              <a:t>анча</a:t>
            </a:r>
            <a:r>
              <a:rPr lang="ru-RU" sz="1600" dirty="0">
                <a:cs typeface="Times New Roman" panose="02020603050405020304" pitchFamily="18" charset="0"/>
              </a:rPr>
              <a:t> </a:t>
            </a:r>
            <a:r>
              <a:rPr lang="ru-RU" sz="1600" dirty="0" err="1">
                <a:cs typeface="Times New Roman" panose="02020603050405020304" pitchFamily="18" charset="0"/>
              </a:rPr>
              <a:t>гуркираб</a:t>
            </a:r>
            <a:r>
              <a:rPr lang="ru-RU" sz="1600" dirty="0">
                <a:cs typeface="Times New Roman" panose="02020603050405020304" pitchFamily="18" charset="0"/>
              </a:rPr>
              <a:t> </a:t>
            </a:r>
            <a:r>
              <a:rPr lang="ru-RU" sz="1600" dirty="0" err="1">
                <a:cs typeface="Times New Roman" panose="02020603050405020304" pitchFamily="18" charset="0"/>
              </a:rPr>
              <a:t>ривожланади</a:t>
            </a:r>
            <a:r>
              <a:rPr lang="ru-RU" sz="1600" dirty="0">
                <a:cs typeface="Times New Roman" panose="02020603050405020304" pitchFamily="18" charset="0"/>
              </a:rPr>
              <a:t>.</a:t>
            </a:r>
          </a:p>
        </p:txBody>
      </p:sp>
      <p:pic>
        <p:nvPicPr>
          <p:cNvPr id="3074" name="Picture 2" descr="C:\ЮНЕСКО\Слайдлар\Ем хашак етиштириш\рАСМЛАР\zona_stepei.jpg"/>
          <p:cNvPicPr>
            <a:picLocks noChangeAspect="1" noChangeArrowheads="1"/>
          </p:cNvPicPr>
          <p:nvPr/>
        </p:nvPicPr>
        <p:blipFill>
          <a:blip r:embed="rId3"/>
          <a:srcRect/>
          <a:stretch>
            <a:fillRect/>
          </a:stretch>
        </p:blipFill>
        <p:spPr bwMode="auto">
          <a:xfrm>
            <a:off x="285720" y="3929066"/>
            <a:ext cx="3571900" cy="2571768"/>
          </a:xfrm>
          <a:prstGeom prst="rect">
            <a:avLst/>
          </a:prstGeom>
          <a:noFill/>
        </p:spPr>
      </p:pic>
      <p:pic>
        <p:nvPicPr>
          <p:cNvPr id="3075" name="Picture 3" descr="C:\ЮНЕСКО\Слайдлар\Ем хашак етиштириш\рАСМЛАР\Klimat_stepnoj_zony_big.jpg"/>
          <p:cNvPicPr>
            <a:picLocks noChangeAspect="1" noChangeArrowheads="1"/>
          </p:cNvPicPr>
          <p:nvPr/>
        </p:nvPicPr>
        <p:blipFill>
          <a:blip r:embed="rId4"/>
          <a:srcRect/>
          <a:stretch>
            <a:fillRect/>
          </a:stretch>
        </p:blipFill>
        <p:spPr bwMode="auto">
          <a:xfrm>
            <a:off x="285720" y="1643050"/>
            <a:ext cx="3462750" cy="22542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362" name="Рисунок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214314" y="4000528"/>
            <a:ext cx="4286248" cy="2643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7155" name="Rectangle 3"/>
          <p:cNvSpPr>
            <a:spLocks noGrp="1" noChangeArrowheads="1"/>
          </p:cNvSpPr>
          <p:nvPr>
            <p:ph idx="1"/>
          </p:nvPr>
        </p:nvSpPr>
        <p:spPr>
          <a:xfrm>
            <a:off x="500034" y="714356"/>
            <a:ext cx="7775575" cy="3168650"/>
          </a:xfrm>
          <a:blipFill>
            <a:blip r:embed="rId3"/>
            <a:tile tx="0" ty="0" sx="100000" sy="100000" flip="none" algn="tl"/>
          </a:blipFill>
        </p:spPr>
        <p:txBody>
          <a:bodyPr rtlCol="0">
            <a:noAutofit/>
          </a:bodyPr>
          <a:lstStyle/>
          <a:p>
            <a:pPr marL="0" indent="0" algn="just" eaLnBrk="1" fontAlgn="auto" hangingPunct="1">
              <a:spcAft>
                <a:spcPts val="0"/>
              </a:spcAft>
              <a:buNone/>
              <a:defRPr/>
            </a:pPr>
            <a:r>
              <a:rPr lang="en-US" altLang="ru-RU" sz="2200" b="1" dirty="0" smtClean="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Бу</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минтақанинг</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тупроқлари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турли-тумандир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Минтақада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автоморф</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қум</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гидроморф</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жинсли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тошлоқ</a:t>
            </a:r>
            <a:r>
              <a:rPr lang="ru-RU" altLang="ru-RU" sz="2200" dirty="0">
                <a:solidFill>
                  <a:schemeClr val="tx1">
                    <a:lumMod val="75000"/>
                    <a:lumOff val="25000"/>
                  </a:schemeClr>
                </a:solidFill>
                <a:latin typeface="Times New Roman" panose="02020603050405020304" pitchFamily="18" charset="0"/>
              </a:rPr>
              <a:t>, соф-</a:t>
            </a:r>
            <a:r>
              <a:rPr lang="ru-RU" altLang="ru-RU" sz="2200" dirty="0" err="1">
                <a:solidFill>
                  <a:schemeClr val="tx1">
                    <a:lumMod val="75000"/>
                    <a:lumOff val="25000"/>
                  </a:schemeClr>
                </a:solidFill>
                <a:latin typeface="Times New Roman" panose="02020603050405020304" pitchFamily="18" charset="0"/>
              </a:rPr>
              <a:t>лёссли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қумоқ</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шўр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шўрхок</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тақир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бошқа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тупроқлар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учрайди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Тупроқларнинг</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турли-туманлиги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ўсимликлар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дунёсига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катта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таъсир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кўрсатади</a:t>
            </a:r>
            <a:r>
              <a:rPr lang="ru-RU" altLang="ru-RU" sz="2200" dirty="0">
                <a:solidFill>
                  <a:schemeClr val="tx1">
                    <a:lumMod val="75000"/>
                    <a:lumOff val="25000"/>
                  </a:schemeClr>
                </a:solidFill>
                <a:latin typeface="Times New Roman" panose="02020603050405020304" pitchFamily="18" charset="0"/>
              </a:rPr>
              <a:t>.</a:t>
            </a:r>
          </a:p>
          <a:p>
            <a:pPr marL="0" indent="0" algn="just" eaLnBrk="1" fontAlgn="auto" hangingPunct="1">
              <a:spcAft>
                <a:spcPts val="0"/>
              </a:spcAft>
              <a:buNone/>
              <a:defRPr/>
            </a:pPr>
            <a:r>
              <a:rPr lang="ru-RU" altLang="ru-RU" sz="2200" dirty="0" err="1">
                <a:solidFill>
                  <a:schemeClr val="tx1">
                    <a:lumMod val="75000"/>
                    <a:lumOff val="25000"/>
                  </a:schemeClr>
                </a:solidFill>
                <a:latin typeface="Times New Roman" panose="02020603050405020304" pitchFamily="18" charset="0"/>
              </a:rPr>
              <a:t>Тупроқ</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қопламига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кўра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чўл</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минтақаси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қумлик</a:t>
            </a:r>
            <a:r>
              <a:rPr lang="ru-RU" altLang="ru-RU" sz="2200" dirty="0">
                <a:solidFill>
                  <a:schemeClr val="tx1">
                    <a:lumMod val="75000"/>
                    <a:lumOff val="25000"/>
                  </a:schemeClr>
                </a:solidFill>
                <a:latin typeface="Times New Roman" panose="02020603050405020304" pitchFamily="18" charset="0"/>
              </a:rPr>
              <a:t>, соф-</a:t>
            </a:r>
            <a:r>
              <a:rPr lang="ru-RU" altLang="ru-RU" sz="2200" dirty="0" err="1">
                <a:solidFill>
                  <a:schemeClr val="tx1">
                    <a:lumMod val="75000"/>
                    <a:lumOff val="25000"/>
                  </a:schemeClr>
                </a:solidFill>
                <a:latin typeface="Times New Roman" panose="02020603050405020304" pitchFamily="18" charset="0"/>
              </a:rPr>
              <a:t>лёссли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шўрхок</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гипсли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экологик</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типларга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бўлинади</a:t>
            </a:r>
            <a:r>
              <a:rPr lang="ru-RU" altLang="ru-RU" sz="2200" dirty="0">
                <a:solidFill>
                  <a:schemeClr val="tx1">
                    <a:lumMod val="75000"/>
                    <a:lumOff val="25000"/>
                  </a:schemeClr>
                </a:solidFill>
                <a:latin typeface="Times New Roman" panose="02020603050405020304" pitchFamily="18" charset="0"/>
              </a:rPr>
              <a:t>.</a:t>
            </a:r>
          </a:p>
        </p:txBody>
      </p:sp>
      <p:sp>
        <p:nvSpPr>
          <p:cNvPr id="15364" name="Прямоугольник 2"/>
          <p:cNvSpPr>
            <a:spLocks noChangeArrowheads="1"/>
          </p:cNvSpPr>
          <p:nvPr/>
        </p:nvSpPr>
        <p:spPr bwMode="auto">
          <a:xfrm>
            <a:off x="1285852" y="285728"/>
            <a:ext cx="3384440"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uz-Cyrl-UZ" altLang="ru-RU" sz="2200" b="1" dirty="0">
                <a:solidFill>
                  <a:srgbClr val="0000FF"/>
                </a:solidFill>
              </a:rPr>
              <a:t>Тупроқлари</a:t>
            </a:r>
            <a:endParaRPr lang="ru-RU" altLang="ru-RU" sz="2200" dirty="0">
              <a:solidFill>
                <a:srgbClr val="0000FF"/>
              </a:solidFill>
            </a:endParaRPr>
          </a:p>
        </p:txBody>
      </p:sp>
      <p:pic>
        <p:nvPicPr>
          <p:cNvPr id="4098" name="Picture 2" descr="C:\ЮНЕСКО\Слайдлар\Ем хашак етиштириш\рАСМЛАР\скачанные файлы (12).jpg"/>
          <p:cNvPicPr>
            <a:picLocks noChangeAspect="1" noChangeArrowheads="1"/>
          </p:cNvPicPr>
          <p:nvPr/>
        </p:nvPicPr>
        <p:blipFill>
          <a:blip r:embed="rId4"/>
          <a:srcRect/>
          <a:stretch>
            <a:fillRect/>
          </a:stretch>
        </p:blipFill>
        <p:spPr bwMode="auto">
          <a:xfrm>
            <a:off x="4654580" y="4143381"/>
            <a:ext cx="4346576" cy="250033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pPr marL="0" indent="0" algn="just" eaLnBrk="1" fontAlgn="auto" hangingPunct="1">
              <a:lnSpc>
                <a:spcPct val="110000"/>
              </a:lnSpc>
              <a:spcAft>
                <a:spcPts val="0"/>
              </a:spcAft>
              <a:buNone/>
              <a:defRPr/>
            </a:pPr>
            <a:r>
              <a:rPr lang="ru-RU" altLang="ru-RU" dirty="0" smtClean="0">
                <a:solidFill>
                  <a:schemeClr val="tx1">
                    <a:lumMod val="75000"/>
                    <a:lumOff val="25000"/>
                  </a:schemeClr>
                </a:solidFill>
                <a:latin typeface="Times New Roman" panose="02020603050405020304" pitchFamily="18" charset="0"/>
              </a:rPr>
              <a:t>	</a:t>
            </a:r>
            <a:r>
              <a:rPr lang="ru-RU" altLang="ru-RU" smtClean="0">
                <a:solidFill>
                  <a:schemeClr val="tx1">
                    <a:lumMod val="75000"/>
                    <a:lumOff val="25000"/>
                  </a:schemeClr>
                </a:solidFill>
                <a:latin typeface="Times New Roman" panose="02020603050405020304" pitchFamily="18" charset="0"/>
              </a:rPr>
              <a:t>	</a:t>
            </a:r>
            <a:r>
              <a:rPr lang="ru-RU" altLang="ru-RU" smtClean="0">
                <a:solidFill>
                  <a:schemeClr val="tx1">
                    <a:lumMod val="75000"/>
                    <a:lumOff val="25000"/>
                  </a:schemeClr>
                </a:solidFill>
                <a:latin typeface="Times New Roman" panose="02020603050405020304" pitchFamily="18" charset="0"/>
              </a:rPr>
              <a:t>Ўзбекистонда қумли </a:t>
            </a:r>
            <a:r>
              <a:rPr lang="ru-RU" altLang="ru-RU" dirty="0" err="1">
                <a:solidFill>
                  <a:schemeClr val="tx1">
                    <a:lumMod val="75000"/>
                    <a:lumOff val="25000"/>
                  </a:schemeClr>
                </a:solidFill>
                <a:latin typeface="Times New Roman" panose="02020603050405020304" pitchFamily="18" charset="0"/>
              </a:rPr>
              <a:t>чўл</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катта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майдонни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эгаллайди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бу</a:t>
            </a:r>
            <a:r>
              <a:rPr lang="ru-RU" altLang="ru-RU" dirty="0">
                <a:solidFill>
                  <a:schemeClr val="tx1">
                    <a:lumMod val="75000"/>
                    <a:lumOff val="25000"/>
                  </a:schemeClr>
                </a:solidFill>
                <a:latin typeface="Times New Roman" panose="02020603050405020304" pitchFamily="18" charset="0"/>
              </a:rPr>
              <a:t> зона </a:t>
            </a:r>
            <a:r>
              <a:rPr lang="ru-RU" altLang="ru-RU" dirty="0" err="1">
                <a:solidFill>
                  <a:schemeClr val="tx1">
                    <a:lumMod val="75000"/>
                    <a:lumOff val="25000"/>
                  </a:schemeClr>
                </a:solidFill>
                <a:latin typeface="Times New Roman" panose="02020603050405020304" pitchFamily="18" charset="0"/>
              </a:rPr>
              <a:t>Қорақум</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Қизилқум</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Муюнқум</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Сандиқли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жануби-ғарбий</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Қоракўл</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тумани-шимоли-ғарбий</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Когоннинг</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жануби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ва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Нурота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Фориш</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туманлари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шимоли-ғарбий</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қисми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оралиғидаги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майдонни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ишғол</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этади</a:t>
            </a:r>
            <a:r>
              <a:rPr lang="ru-RU" altLang="ru-RU" dirty="0">
                <a:solidFill>
                  <a:schemeClr val="tx1">
                    <a:lumMod val="75000"/>
                    <a:lumOff val="25000"/>
                  </a:schemeClr>
                </a:solidFill>
                <a:latin typeface="Times New Roman" panose="02020603050405020304" pitchFamily="18" charset="0"/>
              </a:rPr>
              <a:t>.</a:t>
            </a:r>
          </a:p>
          <a:p>
            <a:pPr marL="0" indent="0" algn="just" eaLnBrk="1" fontAlgn="auto" hangingPunct="1">
              <a:lnSpc>
                <a:spcPct val="110000"/>
              </a:lnSpc>
              <a:spcAft>
                <a:spcPts val="0"/>
              </a:spcAft>
              <a:buNone/>
              <a:defRPr/>
            </a:pPr>
            <a:r>
              <a:rPr lang="ru-RU" altLang="ru-RU" dirty="0" err="1">
                <a:solidFill>
                  <a:schemeClr val="tx1">
                    <a:lumMod val="75000"/>
                    <a:lumOff val="25000"/>
                  </a:schemeClr>
                </a:solidFill>
                <a:latin typeface="Times New Roman" panose="02020603050405020304" pitchFamily="18" charset="0"/>
              </a:rPr>
              <a:t>Қумли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чўл</a:t>
            </a:r>
            <a:r>
              <a:rPr lang="ru-RU" altLang="ru-RU" dirty="0">
                <a:solidFill>
                  <a:schemeClr val="tx1">
                    <a:lumMod val="75000"/>
                    <a:lumOff val="25000"/>
                  </a:schemeClr>
                </a:solidFill>
                <a:latin typeface="Times New Roman" panose="02020603050405020304" pitchFamily="18" charset="0"/>
              </a:rPr>
              <a:t> бута-</a:t>
            </a:r>
            <a:r>
              <a:rPr lang="ru-RU" altLang="ru-RU" dirty="0" err="1">
                <a:solidFill>
                  <a:schemeClr val="tx1">
                    <a:lumMod val="75000"/>
                    <a:lumOff val="25000"/>
                  </a:schemeClr>
                </a:solidFill>
                <a:latin typeface="Times New Roman" panose="02020603050405020304" pitchFamily="18" charset="0"/>
              </a:rPr>
              <a:t>эфемерли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яйловлардан</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иборат</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Бу</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яйловларда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асосан</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дарахтсимон</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буталар</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бутачалар</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ва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яримбуталар</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кўпйиллик</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ва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бирйиллик</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ўтлар</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ўсади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Бу</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зонада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озуқалик</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нуқтаи-назардан</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эфемерлар</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алоҳида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аҳамият</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касб</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этади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Қумлик</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чўлда</a:t>
            </a:r>
            <a:r>
              <a:rPr lang="ru-RU" altLang="ru-RU" dirty="0">
                <a:solidFill>
                  <a:schemeClr val="tx1">
                    <a:lumMod val="75000"/>
                    <a:lumOff val="25000"/>
                  </a:schemeClr>
                </a:solidFill>
                <a:latin typeface="Times New Roman" panose="02020603050405020304" pitchFamily="18" charset="0"/>
              </a:rPr>
              <a:t> эфемер, </a:t>
            </a:r>
            <a:r>
              <a:rPr lang="ru-RU" altLang="ru-RU" dirty="0" err="1">
                <a:solidFill>
                  <a:schemeClr val="tx1">
                    <a:lumMod val="75000"/>
                    <a:lumOff val="25000"/>
                  </a:schemeClr>
                </a:solidFill>
                <a:latin typeface="Times New Roman" panose="02020603050405020304" pitchFamily="18" charset="0"/>
              </a:rPr>
              <a:t>баҳорги-ёзги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ва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вегетацияси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узоқ</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давом</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этувчи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ўсимликлар</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бир-бирлари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билан</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алмашиб</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туради</a:t>
            </a:r>
            <a:r>
              <a:rPr lang="ru-RU" altLang="ru-RU" dirty="0">
                <a:solidFill>
                  <a:schemeClr val="tx1">
                    <a:lumMod val="75000"/>
                    <a:lumOff val="25000"/>
                  </a:schemeClr>
                </a:solidFill>
                <a:latin typeface="Times New Roman" panose="02020603050405020304" pitchFamily="18" charset="0"/>
              </a:rPr>
              <a:t>.</a:t>
            </a:r>
          </a:p>
          <a:p>
            <a:pPr marL="0" indent="0" algn="just" eaLnBrk="1" fontAlgn="auto" hangingPunct="1">
              <a:lnSpc>
                <a:spcPct val="110000"/>
              </a:lnSpc>
              <a:spcAft>
                <a:spcPts val="0"/>
              </a:spcAft>
              <a:buNone/>
              <a:defRPr/>
            </a:pPr>
            <a:r>
              <a:rPr lang="ru-RU" altLang="ru-RU" dirty="0">
                <a:solidFill>
                  <a:schemeClr val="tx1">
                    <a:lumMod val="75000"/>
                    <a:lumOff val="25000"/>
                  </a:schemeClr>
                </a:solidFill>
                <a:latin typeface="Times New Roman" panose="02020603050405020304" pitchFamily="18" charset="0"/>
              </a:rPr>
              <a:t>Бута-эфемер </a:t>
            </a:r>
            <a:r>
              <a:rPr lang="ru-RU" altLang="ru-RU" dirty="0" err="1">
                <a:solidFill>
                  <a:schemeClr val="tx1">
                    <a:lumMod val="75000"/>
                    <a:lumOff val="25000"/>
                  </a:schemeClr>
                </a:solidFill>
                <a:latin typeface="Times New Roman" panose="02020603050405020304" pitchFamily="18" charset="0"/>
              </a:rPr>
              <a:t>яйловларда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қуйидаги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озуқабоп</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ўсимликлар</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кўпроқ</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учрайди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Илоқ</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урғочи</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селин</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ялтирбош</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жузгун</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саксовул</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боялиш</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черкез</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қуморчик</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эбелек</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ва</a:t>
            </a:r>
            <a:r>
              <a:rPr lang="ru-RU" altLang="ru-RU" dirty="0">
                <a:solidFill>
                  <a:schemeClr val="tx1">
                    <a:lumMod val="75000"/>
                    <a:lumOff val="25000"/>
                  </a:schemeClr>
                </a:solidFill>
                <a:latin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rPr>
              <a:t>бошқалар</a:t>
            </a:r>
            <a:r>
              <a:rPr lang="ru-RU" altLang="ru-RU" dirty="0">
                <a:solidFill>
                  <a:schemeClr val="tx1">
                    <a:lumMod val="75000"/>
                    <a:lumOff val="25000"/>
                  </a:schemeClr>
                </a:solidFill>
                <a:latin typeface="Times New Roman" panose="02020603050405020304" pitchFamily="18" charset="0"/>
              </a:rPr>
              <a:t>.</a:t>
            </a:r>
          </a:p>
          <a:p>
            <a:pPr marL="0" indent="0" algn="just" eaLnBrk="1" fontAlgn="auto" hangingPunct="1">
              <a:lnSpc>
                <a:spcPct val="110000"/>
              </a:lnSpc>
              <a:spcAft>
                <a:spcPts val="0"/>
              </a:spcAft>
              <a:buFont typeface="Wingdings 3" panose="05040102010807070707" pitchFamily="18" charset="2"/>
              <a:buNone/>
              <a:defRPr/>
            </a:pPr>
            <a:endParaRPr lang="ru-RU" altLang="ru-RU" dirty="0">
              <a:solidFill>
                <a:schemeClr val="tx1">
                  <a:lumMod val="75000"/>
                  <a:lumOff val="25000"/>
                </a:schemeClr>
              </a:solidFill>
              <a:latin typeface="Times New Roman" panose="02020603050405020304" pitchFamily="18" charset="0"/>
            </a:endParaRPr>
          </a:p>
        </p:txBody>
      </p:sp>
      <p:sp>
        <p:nvSpPr>
          <p:cNvPr id="16387" name="Прямоугольник 1"/>
          <p:cNvSpPr>
            <a:spLocks noChangeArrowheads="1"/>
          </p:cNvSpPr>
          <p:nvPr/>
        </p:nvSpPr>
        <p:spPr bwMode="auto">
          <a:xfrm>
            <a:off x="1714480" y="142852"/>
            <a:ext cx="3153051"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ru-RU" altLang="ru-RU" sz="2200" b="1" dirty="0" err="1">
                <a:solidFill>
                  <a:srgbClr val="0000FF"/>
                </a:solidFill>
              </a:rPr>
              <a:t>Қумли</a:t>
            </a:r>
            <a:r>
              <a:rPr lang="ru-RU" altLang="ru-RU" sz="2200" b="1" dirty="0">
                <a:solidFill>
                  <a:srgbClr val="0000FF"/>
                </a:solidFill>
              </a:rPr>
              <a:t> </a:t>
            </a:r>
            <a:r>
              <a:rPr lang="ru-RU" altLang="ru-RU" sz="2200" b="1" dirty="0" err="1">
                <a:solidFill>
                  <a:srgbClr val="0000FF"/>
                </a:solidFill>
              </a:rPr>
              <a:t>чўл</a:t>
            </a:r>
            <a:endParaRPr lang="ru-RU" altLang="ru-RU" sz="2200" dirty="0">
              <a:solidFill>
                <a:srgbClr val="0000FF"/>
              </a:solidFill>
            </a:endParaRPr>
          </a:p>
        </p:txBody>
      </p:sp>
      <p:pic>
        <p:nvPicPr>
          <p:cNvPr id="5122" name="Picture 2" descr="C:\ЮНЕСКО\Слайдлар\Ем хашак етиштириш\рАСМЛАР\images (22).jpg"/>
          <p:cNvPicPr>
            <a:picLocks noChangeAspect="1" noChangeArrowheads="1"/>
          </p:cNvPicPr>
          <p:nvPr/>
        </p:nvPicPr>
        <p:blipFill>
          <a:blip r:embed="rId3"/>
          <a:srcRect/>
          <a:stretch>
            <a:fillRect/>
          </a:stretch>
        </p:blipFill>
        <p:spPr bwMode="auto">
          <a:xfrm>
            <a:off x="428596" y="4714884"/>
            <a:ext cx="3857652" cy="1857388"/>
          </a:xfrm>
          <a:prstGeom prst="rect">
            <a:avLst/>
          </a:prstGeom>
          <a:noFill/>
        </p:spPr>
      </p:pic>
      <p:pic>
        <p:nvPicPr>
          <p:cNvPr id="5123" name="Picture 3" descr="C:\ЮНЕСКО\Слайдлар\Ем хашак етиштириш\рАСМЛАР\images (23).jpg"/>
          <p:cNvPicPr>
            <a:picLocks noChangeAspect="1" noChangeArrowheads="1"/>
          </p:cNvPicPr>
          <p:nvPr/>
        </p:nvPicPr>
        <p:blipFill>
          <a:blip r:embed="rId4"/>
          <a:srcRect/>
          <a:stretch>
            <a:fillRect/>
          </a:stretch>
        </p:blipFill>
        <p:spPr bwMode="auto">
          <a:xfrm>
            <a:off x="5143504" y="4643446"/>
            <a:ext cx="3429023" cy="197487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275" name="Rectangle 3"/>
          <p:cNvSpPr>
            <a:spLocks noGrp="1" noChangeArrowheads="1"/>
          </p:cNvSpPr>
          <p:nvPr>
            <p:ph idx="1"/>
          </p:nvPr>
        </p:nvSpPr>
        <p:spPr>
          <a:xfrm>
            <a:off x="285720" y="785794"/>
            <a:ext cx="8229600" cy="4031654"/>
          </a:xfrm>
          <a:pattFill prst="dotGrid">
            <a:fgClr>
              <a:schemeClr val="accent1"/>
            </a:fgClr>
            <a:bgClr>
              <a:schemeClr val="bg1"/>
            </a:bgClr>
          </a:pattFill>
          <a:ln>
            <a:solidFill>
              <a:schemeClr val="accent1"/>
            </a:solidFill>
          </a:ln>
        </p:spPr>
        <p:txBody>
          <a:bodyPr rtlCol="0">
            <a:noAutofit/>
          </a:bodyPr>
          <a:lstStyle/>
          <a:p>
            <a:pPr algn="just" eaLnBrk="1" fontAlgn="auto" hangingPunct="1">
              <a:lnSpc>
                <a:spcPct val="80000"/>
              </a:lnSpc>
              <a:spcAft>
                <a:spcPts val="0"/>
              </a:spcAft>
              <a:buFont typeface="Wingdings 3" charset="2"/>
              <a:buChar char=""/>
              <a:defRPr/>
            </a:pPr>
            <a:r>
              <a:rPr lang="ru-RU" altLang="ru-RU" sz="2200" dirty="0" err="1">
                <a:solidFill>
                  <a:schemeClr val="tx1">
                    <a:lumMod val="75000"/>
                    <a:lumOff val="25000"/>
                  </a:schemeClr>
                </a:solidFill>
                <a:latin typeface="Times New Roman" panose="02020603050405020304" pitchFamily="18" charset="0"/>
              </a:rPr>
              <a:t>Катта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майдонни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эгалламайди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унга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Мирзачўлнинг</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жануби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Қизилқумнинг</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жанубий</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ярми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Кашқадарёнинг</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ўрта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оқимлари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Сурҳондарёнинг</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ўнг</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қирғоғи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киради</a:t>
            </a:r>
            <a:r>
              <a:rPr lang="ru-RU" altLang="ru-RU" sz="2200" dirty="0">
                <a:solidFill>
                  <a:schemeClr val="tx1">
                    <a:lumMod val="75000"/>
                    <a:lumOff val="25000"/>
                  </a:schemeClr>
                </a:solidFill>
                <a:latin typeface="Times New Roman" panose="02020603050405020304" pitchFamily="18" charset="0"/>
              </a:rPr>
              <a:t>.</a:t>
            </a:r>
          </a:p>
          <a:p>
            <a:pPr algn="just" eaLnBrk="1" fontAlgn="auto" hangingPunct="1">
              <a:lnSpc>
                <a:spcPct val="80000"/>
              </a:lnSpc>
              <a:spcAft>
                <a:spcPts val="0"/>
              </a:spcAft>
              <a:buFont typeface="Wingdings 3" charset="2"/>
              <a:buChar char=""/>
              <a:defRPr/>
            </a:pPr>
            <a:r>
              <a:rPr lang="ru-RU" altLang="ru-RU" sz="2200" dirty="0" err="1">
                <a:solidFill>
                  <a:schemeClr val="tx1">
                    <a:lumMod val="75000"/>
                    <a:lumOff val="25000"/>
                  </a:schemeClr>
                </a:solidFill>
                <a:latin typeface="Times New Roman" panose="02020603050405020304" pitchFamily="18" charset="0"/>
              </a:rPr>
              <a:t>Соз-лёссли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чўл</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зонаси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чўл</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минтақасининг</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юқори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қисми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бўлиб</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адир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зонаси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билан</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туташиб</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кетган</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бу</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икки</a:t>
            </a:r>
            <a:r>
              <a:rPr lang="ru-RU" altLang="ru-RU" sz="2200" dirty="0">
                <a:solidFill>
                  <a:schemeClr val="tx1">
                    <a:lumMod val="75000"/>
                    <a:lumOff val="25000"/>
                  </a:schemeClr>
                </a:solidFill>
                <a:latin typeface="Times New Roman" panose="02020603050405020304" pitchFamily="18" charset="0"/>
              </a:rPr>
              <a:t> зона </a:t>
            </a:r>
            <a:r>
              <a:rPr lang="ru-RU" altLang="ru-RU" sz="2200" dirty="0" err="1">
                <a:solidFill>
                  <a:schemeClr val="tx1">
                    <a:lumMod val="75000"/>
                    <a:lumOff val="25000"/>
                  </a:schemeClr>
                </a:solidFill>
                <a:latin typeface="Times New Roman" panose="02020603050405020304" pitchFamily="18" charset="0"/>
              </a:rPr>
              <a:t>орасида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аниқ</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чегара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ўтказиш</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қийин</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албатта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Қиши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шамолли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совуқ</a:t>
            </a:r>
            <a:r>
              <a:rPr lang="ru-RU" altLang="ru-RU" sz="2200" dirty="0">
                <a:solidFill>
                  <a:schemeClr val="tx1">
                    <a:lumMod val="75000"/>
                    <a:lumOff val="25000"/>
                  </a:schemeClr>
                </a:solidFill>
                <a:latin typeface="Times New Roman" panose="02020603050405020304" pitchFamily="18" charset="0"/>
              </a:rPr>
              <a:t>, ер </a:t>
            </a:r>
            <a:r>
              <a:rPr lang="ru-RU" altLang="ru-RU" sz="2200" dirty="0" err="1">
                <a:solidFill>
                  <a:schemeClr val="tx1">
                    <a:lumMod val="75000"/>
                    <a:lumOff val="25000"/>
                  </a:schemeClr>
                </a:solidFill>
                <a:latin typeface="Times New Roman" panose="02020603050405020304" pitchFamily="18" charset="0"/>
              </a:rPr>
              <a:t>устида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кўлмак</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сувлар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тўпланиши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мумкин</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қиш</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ойларида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музлама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ҳосил</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этади</a:t>
            </a:r>
            <a:r>
              <a:rPr lang="ru-RU" altLang="ru-RU" sz="2200" dirty="0">
                <a:solidFill>
                  <a:schemeClr val="tx1">
                    <a:lumMod val="75000"/>
                    <a:lumOff val="25000"/>
                  </a:schemeClr>
                </a:solidFill>
                <a:latin typeface="Times New Roman" panose="02020603050405020304" pitchFamily="18" charset="0"/>
              </a:rPr>
              <a:t>.</a:t>
            </a:r>
          </a:p>
          <a:p>
            <a:pPr algn="just" eaLnBrk="1" fontAlgn="auto" hangingPunct="1">
              <a:lnSpc>
                <a:spcPct val="80000"/>
              </a:lnSpc>
              <a:spcAft>
                <a:spcPts val="0"/>
              </a:spcAft>
              <a:buFont typeface="Wingdings 3" charset="2"/>
              <a:buChar char=""/>
              <a:defRPr/>
            </a:pPr>
            <a:r>
              <a:rPr lang="ru-RU" altLang="ru-RU" sz="2200" dirty="0" err="1">
                <a:solidFill>
                  <a:schemeClr val="tx1">
                    <a:lumMod val="75000"/>
                    <a:lumOff val="25000"/>
                  </a:schemeClr>
                </a:solidFill>
                <a:latin typeface="Times New Roman" panose="02020603050405020304" pitchFamily="18" charset="0"/>
              </a:rPr>
              <a:t>Бу</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зонада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яримбута</a:t>
            </a:r>
            <a:r>
              <a:rPr lang="ru-RU" altLang="ru-RU" sz="2200" dirty="0">
                <a:solidFill>
                  <a:schemeClr val="tx1">
                    <a:lumMod val="75000"/>
                    <a:lumOff val="25000"/>
                  </a:schemeClr>
                </a:solidFill>
                <a:latin typeface="Times New Roman" panose="02020603050405020304" pitchFamily="18" charset="0"/>
              </a:rPr>
              <a:t>-эфемер </a:t>
            </a:r>
            <a:r>
              <a:rPr lang="ru-RU" altLang="ru-RU" sz="2200" dirty="0" err="1">
                <a:solidFill>
                  <a:schemeClr val="tx1">
                    <a:lumMod val="75000"/>
                    <a:lumOff val="25000"/>
                  </a:schemeClr>
                </a:solidFill>
                <a:latin typeface="Times New Roman" panose="02020603050405020304" pitchFamily="18" charset="0"/>
              </a:rPr>
              <a:t>ўтли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яйловлар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тарқалган</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Яримбута</a:t>
            </a:r>
            <a:r>
              <a:rPr lang="ru-RU" altLang="ru-RU" sz="2200" dirty="0">
                <a:solidFill>
                  <a:schemeClr val="tx1">
                    <a:lumMod val="75000"/>
                    <a:lumOff val="25000"/>
                  </a:schemeClr>
                </a:solidFill>
                <a:latin typeface="Times New Roman" panose="02020603050405020304" pitchFamily="18" charset="0"/>
              </a:rPr>
              <a:t>-эфемер </a:t>
            </a:r>
            <a:r>
              <a:rPr lang="ru-RU" altLang="ru-RU" sz="2200" dirty="0" err="1">
                <a:solidFill>
                  <a:schemeClr val="tx1">
                    <a:lumMod val="75000"/>
                    <a:lumOff val="25000"/>
                  </a:schemeClr>
                </a:solidFill>
                <a:latin typeface="Times New Roman" panose="02020603050405020304" pitchFamily="18" charset="0"/>
              </a:rPr>
              <a:t>яйловлар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турлича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бўлиши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мумкин</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Бу</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зонада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қуйидагилар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учрайди</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шувоқ</a:t>
            </a:r>
            <a:r>
              <a:rPr lang="ru-RU" altLang="ru-RU" sz="2200" dirty="0">
                <a:solidFill>
                  <a:schemeClr val="tx1">
                    <a:lumMod val="75000"/>
                    <a:lumOff val="25000"/>
                  </a:schemeClr>
                </a:solidFill>
                <a:latin typeface="Times New Roman" panose="02020603050405020304" pitchFamily="18" charset="0"/>
              </a:rPr>
              <a:t>-эфемер </a:t>
            </a:r>
            <a:r>
              <a:rPr lang="ru-RU" altLang="ru-RU" sz="2200" dirty="0" err="1">
                <a:solidFill>
                  <a:schemeClr val="tx1">
                    <a:lumMod val="75000"/>
                    <a:lumOff val="25000"/>
                  </a:schemeClr>
                </a:solidFill>
                <a:latin typeface="Times New Roman" panose="02020603050405020304" pitchFamily="18" charset="0"/>
              </a:rPr>
              <a:t>яйловлар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шувоқ</a:t>
            </a:r>
            <a:r>
              <a:rPr lang="ru-RU" altLang="ru-RU" sz="2200" dirty="0">
                <a:solidFill>
                  <a:schemeClr val="tx1">
                    <a:lumMod val="75000"/>
                    <a:lumOff val="25000"/>
                  </a:schemeClr>
                </a:solidFill>
                <a:latin typeface="Times New Roman" panose="02020603050405020304" pitchFamily="18" charset="0"/>
              </a:rPr>
              <a:t>-</a:t>
            </a:r>
            <a:r>
              <a:rPr lang="ru-RU" altLang="ru-RU" sz="2200" dirty="0" err="1">
                <a:solidFill>
                  <a:schemeClr val="tx1">
                    <a:lumMod val="75000"/>
                    <a:lumOff val="25000"/>
                  </a:schemeClr>
                </a:solidFill>
                <a:latin typeface="Times New Roman" panose="02020603050405020304" pitchFamily="18" charset="0"/>
              </a:rPr>
              <a:t>шўра</a:t>
            </a:r>
            <a:r>
              <a:rPr lang="ru-RU" altLang="ru-RU" sz="2200" dirty="0">
                <a:solidFill>
                  <a:schemeClr val="tx1">
                    <a:lumMod val="75000"/>
                    <a:lumOff val="25000"/>
                  </a:schemeClr>
                </a:solidFill>
                <a:latin typeface="Times New Roman" panose="02020603050405020304" pitchFamily="18" charset="0"/>
              </a:rPr>
              <a:t>-эфемер </a:t>
            </a:r>
            <a:r>
              <a:rPr lang="ru-RU" altLang="ru-RU" sz="2200" dirty="0" err="1">
                <a:solidFill>
                  <a:schemeClr val="tx1">
                    <a:lumMod val="75000"/>
                    <a:lumOff val="25000"/>
                  </a:schemeClr>
                </a:solidFill>
                <a:latin typeface="Times New Roman" panose="02020603050405020304" pitchFamily="18" charset="0"/>
              </a:rPr>
              <a:t>яйловлар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қўйпечак-шувоқ</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яйловлар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Бу</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яйловларда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эфемерлар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асосан</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баҳорда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шувоқлар</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ёз</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куз</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қиш</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фаслларида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озуқа</a:t>
            </a:r>
            <a:r>
              <a:rPr lang="ru-RU" altLang="ru-RU" sz="2200" dirty="0">
                <a:solidFill>
                  <a:schemeClr val="tx1">
                    <a:lumMod val="75000"/>
                    <a:lumOff val="25000"/>
                  </a:schemeClr>
                </a:solidFill>
                <a:latin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rPr>
              <a:t>беради</a:t>
            </a:r>
            <a:r>
              <a:rPr lang="ru-RU" altLang="ru-RU" sz="2200" dirty="0">
                <a:solidFill>
                  <a:schemeClr val="tx1">
                    <a:lumMod val="75000"/>
                    <a:lumOff val="25000"/>
                  </a:schemeClr>
                </a:solidFill>
                <a:latin typeface="Times New Roman" panose="02020603050405020304" pitchFamily="18" charset="0"/>
              </a:rPr>
              <a:t>.</a:t>
            </a:r>
          </a:p>
        </p:txBody>
      </p:sp>
      <p:sp>
        <p:nvSpPr>
          <p:cNvPr id="17411" name="Прямоугольник 2"/>
          <p:cNvSpPr>
            <a:spLocks noChangeArrowheads="1"/>
          </p:cNvSpPr>
          <p:nvPr/>
        </p:nvSpPr>
        <p:spPr bwMode="auto">
          <a:xfrm>
            <a:off x="3348038" y="333375"/>
            <a:ext cx="2262158"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uz-Cyrl-UZ" altLang="ru-RU" sz="2200" b="1" dirty="0">
                <a:solidFill>
                  <a:srgbClr val="0000FF"/>
                </a:solidFill>
              </a:rPr>
              <a:t>Соз-лёссли чўл</a:t>
            </a:r>
            <a:r>
              <a:rPr lang="uz-Cyrl-UZ" altLang="ru-RU" sz="2200" dirty="0" smtClean="0">
                <a:solidFill>
                  <a:srgbClr val="0000FF"/>
                </a:solidFill>
              </a:rPr>
              <a:t>. </a:t>
            </a:r>
            <a:endParaRPr lang="ru-RU" altLang="ru-RU" dirty="0">
              <a:solidFill>
                <a:srgbClr val="0000FF"/>
              </a:solidFill>
            </a:endParaRPr>
          </a:p>
        </p:txBody>
      </p:sp>
      <p:pic>
        <p:nvPicPr>
          <p:cNvPr id="6146" name="Picture 2" descr="C:\ЮНЕСКО\Слайдлар\Ем хашак етиштириш\рАСМЛАР\pampa_14.jpg"/>
          <p:cNvPicPr>
            <a:picLocks noChangeAspect="1" noChangeArrowheads="1"/>
          </p:cNvPicPr>
          <p:nvPr/>
        </p:nvPicPr>
        <p:blipFill>
          <a:blip r:embed="rId2"/>
          <a:srcRect/>
          <a:stretch>
            <a:fillRect/>
          </a:stretch>
        </p:blipFill>
        <p:spPr bwMode="auto">
          <a:xfrm>
            <a:off x="1571604" y="4860943"/>
            <a:ext cx="2662743" cy="1997057"/>
          </a:xfrm>
          <a:prstGeom prst="rect">
            <a:avLst/>
          </a:prstGeom>
          <a:noFill/>
        </p:spPr>
      </p:pic>
      <p:pic>
        <p:nvPicPr>
          <p:cNvPr id="6147" name="Picture 3" descr="C:\ЮНЕСКО\Слайдлар\Ем хашак етиштириш\рАСМЛАР\zona_stepei (1).jpg"/>
          <p:cNvPicPr>
            <a:picLocks noChangeAspect="1" noChangeArrowheads="1"/>
          </p:cNvPicPr>
          <p:nvPr/>
        </p:nvPicPr>
        <p:blipFill>
          <a:blip r:embed="rId3"/>
          <a:srcRect/>
          <a:stretch>
            <a:fillRect/>
          </a:stretch>
        </p:blipFill>
        <p:spPr bwMode="auto">
          <a:xfrm>
            <a:off x="5357818" y="4786322"/>
            <a:ext cx="2790799" cy="207167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8313" y="476250"/>
            <a:ext cx="8229600" cy="431800"/>
          </a:xfrm>
        </p:spPr>
        <p:txBody>
          <a:bodyPr/>
          <a:lstStyle/>
          <a:p>
            <a:pPr algn="ctr" eaLnBrk="1" hangingPunct="1"/>
            <a:r>
              <a:rPr lang="uz-Cyrl-UZ" altLang="ru-RU" sz="2600" b="1" dirty="0">
                <a:solidFill>
                  <a:srgbClr val="0000FF"/>
                </a:solidFill>
                <a:latin typeface="Times New Roman" panose="02020603050405020304" pitchFamily="18" charset="0"/>
              </a:rPr>
              <a:t>АДИР МИНТАҚАСИ</a:t>
            </a:r>
            <a:endParaRPr lang="ru-RU" altLang="ru-RU" sz="2600" b="1" dirty="0" smtClean="0">
              <a:solidFill>
                <a:srgbClr val="0000FF"/>
              </a:solidFill>
              <a:latin typeface="Times New Roman" panose="02020603050405020304" pitchFamily="18" charset="0"/>
            </a:endParaRPr>
          </a:p>
        </p:txBody>
      </p:sp>
      <p:sp>
        <p:nvSpPr>
          <p:cNvPr id="19459" name="Rectangle 3"/>
          <p:cNvSpPr>
            <a:spLocks noGrp="1" noChangeArrowheads="1"/>
          </p:cNvSpPr>
          <p:nvPr>
            <p:ph idx="1"/>
          </p:nvPr>
        </p:nvSpPr>
        <p:spPr>
          <a:xfrm>
            <a:off x="179512" y="908050"/>
            <a:ext cx="4811713" cy="5451475"/>
          </a:xfrm>
          <a:blipFill dpi="0" rotWithShape="1">
            <a:blip r:embed="rId2"/>
            <a:srcRect/>
            <a:tile tx="0" ty="0" sx="100000" sy="100000" flip="none" algn="tl"/>
          </a:blipFill>
        </p:spPr>
        <p:txBody>
          <a:bodyPr/>
          <a:lstStyle/>
          <a:p>
            <a:pPr marL="0" indent="0" algn="just" eaLnBrk="1" hangingPunct="1">
              <a:lnSpc>
                <a:spcPct val="80000"/>
              </a:lnSpc>
              <a:buNone/>
            </a:pPr>
            <a:r>
              <a:rPr lang="en-US" altLang="ru-RU" dirty="0" smtClean="0">
                <a:latin typeface="Times New Roman" panose="02020603050405020304" pitchFamily="18" charset="0"/>
              </a:rPr>
              <a:t>	</a:t>
            </a:r>
            <a:r>
              <a:rPr lang="ru-RU" altLang="ru-RU" dirty="0" err="1">
                <a:latin typeface="Times New Roman" panose="02020603050405020304" pitchFamily="18" charset="0"/>
              </a:rPr>
              <a:t>Адир</a:t>
            </a:r>
            <a:r>
              <a:rPr lang="ru-RU" altLang="ru-RU" dirty="0">
                <a:latin typeface="Times New Roman" panose="02020603050405020304" pitchFamily="18" charset="0"/>
              </a:rPr>
              <a:t> </a:t>
            </a:r>
            <a:r>
              <a:rPr lang="ru-RU" altLang="ru-RU" dirty="0" err="1">
                <a:latin typeface="Times New Roman" panose="02020603050405020304" pitchFamily="18" charset="0"/>
              </a:rPr>
              <a:t>минтақасига</a:t>
            </a:r>
            <a:r>
              <a:rPr lang="ru-RU" altLang="ru-RU" dirty="0">
                <a:latin typeface="Times New Roman" panose="02020603050405020304" pitchFamily="18" charset="0"/>
              </a:rPr>
              <a:t> </a:t>
            </a:r>
            <a:r>
              <a:rPr lang="ru-RU" altLang="ru-RU" dirty="0" err="1">
                <a:latin typeface="Times New Roman" panose="02020603050405020304" pitchFamily="18" charset="0"/>
              </a:rPr>
              <a:t>денгиз</a:t>
            </a:r>
            <a:r>
              <a:rPr lang="ru-RU" altLang="ru-RU" dirty="0">
                <a:latin typeface="Times New Roman" panose="02020603050405020304" pitchFamily="18" charset="0"/>
              </a:rPr>
              <a:t> </a:t>
            </a:r>
            <a:r>
              <a:rPr lang="ru-RU" altLang="ru-RU" dirty="0" err="1">
                <a:latin typeface="Times New Roman" panose="02020603050405020304" pitchFamily="18" charset="0"/>
              </a:rPr>
              <a:t>сатҳидан</a:t>
            </a:r>
            <a:r>
              <a:rPr lang="ru-RU" altLang="ru-RU" dirty="0">
                <a:latin typeface="Times New Roman" panose="02020603050405020304" pitchFamily="18" charset="0"/>
              </a:rPr>
              <a:t> 500 </a:t>
            </a:r>
            <a:r>
              <a:rPr lang="ru-RU" altLang="ru-RU" dirty="0" err="1">
                <a:latin typeface="Times New Roman" panose="02020603050405020304" pitchFamily="18" charset="0"/>
              </a:rPr>
              <a:t>метрдан</a:t>
            </a:r>
            <a:r>
              <a:rPr lang="ru-RU" altLang="ru-RU" dirty="0">
                <a:latin typeface="Times New Roman" panose="02020603050405020304" pitchFamily="18" charset="0"/>
              </a:rPr>
              <a:t> 1200-1400 </a:t>
            </a:r>
            <a:r>
              <a:rPr lang="ru-RU" altLang="ru-RU" dirty="0" err="1">
                <a:latin typeface="Times New Roman" panose="02020603050405020304" pitchFamily="18" charset="0"/>
              </a:rPr>
              <a:t>метргача</a:t>
            </a:r>
            <a:r>
              <a:rPr lang="ru-RU" altLang="ru-RU" dirty="0">
                <a:latin typeface="Times New Roman" panose="02020603050405020304" pitchFamily="18" charset="0"/>
              </a:rPr>
              <a:t> </a:t>
            </a:r>
            <a:r>
              <a:rPr lang="ru-RU" altLang="ru-RU" dirty="0" err="1">
                <a:latin typeface="Times New Roman" panose="02020603050405020304" pitchFamily="18" charset="0"/>
              </a:rPr>
              <a:t>баландликда</a:t>
            </a:r>
            <a:r>
              <a:rPr lang="ru-RU" altLang="ru-RU" dirty="0">
                <a:latin typeface="Times New Roman" panose="02020603050405020304" pitchFamily="18" charset="0"/>
              </a:rPr>
              <a:t> </a:t>
            </a:r>
            <a:r>
              <a:rPr lang="ru-RU" altLang="ru-RU" dirty="0" err="1">
                <a:latin typeface="Times New Roman" panose="02020603050405020304" pitchFamily="18" charset="0"/>
              </a:rPr>
              <a:t>жойлашган</a:t>
            </a:r>
            <a:r>
              <a:rPr lang="ru-RU" altLang="ru-RU" dirty="0">
                <a:latin typeface="Times New Roman" panose="02020603050405020304" pitchFamily="18" charset="0"/>
              </a:rPr>
              <a:t> </a:t>
            </a:r>
            <a:r>
              <a:rPr lang="ru-RU" altLang="ru-RU" dirty="0" err="1">
                <a:latin typeface="Times New Roman" panose="02020603050405020304" pitchFamily="18" charset="0"/>
              </a:rPr>
              <a:t>майдонлар</a:t>
            </a:r>
            <a:r>
              <a:rPr lang="ru-RU" altLang="ru-RU" dirty="0">
                <a:latin typeface="Times New Roman" panose="02020603050405020304" pitchFamily="18" charset="0"/>
              </a:rPr>
              <a:t> </a:t>
            </a:r>
            <a:r>
              <a:rPr lang="ru-RU" altLang="ru-RU" dirty="0" err="1">
                <a:latin typeface="Times New Roman" panose="02020603050405020304" pitchFamily="18" charset="0"/>
              </a:rPr>
              <a:t>киради</a:t>
            </a:r>
            <a:r>
              <a:rPr lang="ru-RU" altLang="ru-RU" dirty="0">
                <a:latin typeface="Times New Roman" panose="02020603050405020304" pitchFamily="18" charset="0"/>
              </a:rPr>
              <a:t>.</a:t>
            </a:r>
          </a:p>
          <a:p>
            <a:pPr marL="0" indent="0" algn="just" eaLnBrk="1" hangingPunct="1">
              <a:lnSpc>
                <a:spcPct val="80000"/>
              </a:lnSpc>
              <a:buNone/>
            </a:pPr>
            <a:r>
              <a:rPr lang="ru-RU" altLang="ru-RU" dirty="0" err="1">
                <a:latin typeface="Times New Roman" panose="02020603050405020304" pitchFamily="18" charset="0"/>
              </a:rPr>
              <a:t>Минтақа</a:t>
            </a:r>
            <a:r>
              <a:rPr lang="ru-RU" altLang="ru-RU" dirty="0">
                <a:latin typeface="Times New Roman" panose="02020603050405020304" pitchFamily="18" charset="0"/>
              </a:rPr>
              <a:t> </a:t>
            </a:r>
            <a:r>
              <a:rPr lang="ru-RU" altLang="ru-RU" dirty="0" err="1">
                <a:latin typeface="Times New Roman" panose="02020603050405020304" pitchFamily="18" charset="0"/>
              </a:rPr>
              <a:t>икки</a:t>
            </a:r>
            <a:r>
              <a:rPr lang="ru-RU" altLang="ru-RU" dirty="0">
                <a:latin typeface="Times New Roman" panose="02020603050405020304" pitchFamily="18" charset="0"/>
              </a:rPr>
              <a:t> пояс(</a:t>
            </a:r>
            <a:r>
              <a:rPr lang="ru-RU" altLang="ru-RU" dirty="0" err="1">
                <a:latin typeface="Times New Roman" panose="02020603050405020304" pitchFamily="18" charset="0"/>
              </a:rPr>
              <a:t>босқич</a:t>
            </a:r>
            <a:r>
              <a:rPr lang="ru-RU" altLang="ru-RU" dirty="0">
                <a:latin typeface="Times New Roman" panose="02020603050405020304" pitchFamily="18" charset="0"/>
              </a:rPr>
              <a:t>)га </a:t>
            </a:r>
            <a:r>
              <a:rPr lang="ru-RU" altLang="ru-RU" dirty="0" err="1">
                <a:latin typeface="Times New Roman" panose="02020603050405020304" pitchFamily="18" charset="0"/>
              </a:rPr>
              <a:t>бўлинади</a:t>
            </a:r>
            <a:r>
              <a:rPr lang="ru-RU" altLang="ru-RU" dirty="0">
                <a:latin typeface="Times New Roman" panose="02020603050405020304" pitchFamily="18" charset="0"/>
              </a:rPr>
              <a:t>: </a:t>
            </a:r>
            <a:r>
              <a:rPr lang="ru-RU" altLang="ru-RU" dirty="0" err="1">
                <a:latin typeface="Times New Roman" panose="02020603050405020304" pitchFamily="18" charset="0"/>
              </a:rPr>
              <a:t>пастки</a:t>
            </a:r>
            <a:r>
              <a:rPr lang="ru-RU" altLang="ru-RU" dirty="0">
                <a:latin typeface="Times New Roman" panose="02020603050405020304" pitchFamily="18" charset="0"/>
              </a:rPr>
              <a:t> </a:t>
            </a:r>
            <a:r>
              <a:rPr lang="ru-RU" altLang="ru-RU" dirty="0" err="1">
                <a:latin typeface="Times New Roman" panose="02020603050405020304" pitchFamily="18" charset="0"/>
              </a:rPr>
              <a:t>адир</a:t>
            </a:r>
            <a:r>
              <a:rPr lang="ru-RU" altLang="ru-RU" dirty="0">
                <a:latin typeface="Times New Roman" panose="02020603050405020304" pitchFamily="18" charset="0"/>
              </a:rPr>
              <a:t> </a:t>
            </a:r>
            <a:r>
              <a:rPr lang="ru-RU" altLang="ru-RU" dirty="0" err="1">
                <a:latin typeface="Times New Roman" panose="02020603050405020304" pitchFamily="18" charset="0"/>
              </a:rPr>
              <a:t>ва</a:t>
            </a:r>
            <a:r>
              <a:rPr lang="ru-RU" altLang="ru-RU" dirty="0">
                <a:latin typeface="Times New Roman" panose="02020603050405020304" pitchFamily="18" charset="0"/>
              </a:rPr>
              <a:t> </a:t>
            </a:r>
            <a:r>
              <a:rPr lang="ru-RU" altLang="ru-RU" dirty="0" err="1">
                <a:latin typeface="Times New Roman" panose="02020603050405020304" pitchFamily="18" charset="0"/>
              </a:rPr>
              <a:t>юқори</a:t>
            </a:r>
            <a:r>
              <a:rPr lang="ru-RU" altLang="ru-RU" dirty="0">
                <a:latin typeface="Times New Roman" panose="02020603050405020304" pitchFamily="18" charset="0"/>
              </a:rPr>
              <a:t> </a:t>
            </a:r>
            <a:r>
              <a:rPr lang="ru-RU" altLang="ru-RU" dirty="0" err="1">
                <a:latin typeface="Times New Roman" panose="02020603050405020304" pitchFamily="18" charset="0"/>
              </a:rPr>
              <a:t>адир</a:t>
            </a:r>
            <a:r>
              <a:rPr lang="ru-RU" altLang="ru-RU" dirty="0">
                <a:latin typeface="Times New Roman" panose="02020603050405020304" pitchFamily="18" charset="0"/>
              </a:rPr>
              <a:t>. </a:t>
            </a:r>
            <a:r>
              <a:rPr lang="ru-RU" altLang="ru-RU" dirty="0" err="1">
                <a:latin typeface="Times New Roman" panose="02020603050405020304" pitchFamily="18" charset="0"/>
              </a:rPr>
              <a:t>Пастки</a:t>
            </a:r>
            <a:r>
              <a:rPr lang="ru-RU" altLang="ru-RU" dirty="0">
                <a:latin typeface="Times New Roman" panose="02020603050405020304" pitchFamily="18" charset="0"/>
              </a:rPr>
              <a:t> </a:t>
            </a:r>
            <a:r>
              <a:rPr lang="ru-RU" altLang="ru-RU" dirty="0" err="1">
                <a:latin typeface="Times New Roman" panose="02020603050405020304" pitchFamily="18" charset="0"/>
              </a:rPr>
              <a:t>адир</a:t>
            </a:r>
            <a:r>
              <a:rPr lang="ru-RU" altLang="ru-RU" dirty="0">
                <a:latin typeface="Times New Roman" panose="02020603050405020304" pitchFamily="18" charset="0"/>
              </a:rPr>
              <a:t> </a:t>
            </a:r>
            <a:r>
              <a:rPr lang="ru-RU" altLang="ru-RU" dirty="0" err="1">
                <a:latin typeface="Times New Roman" panose="02020603050405020304" pitchFamily="18" charset="0"/>
              </a:rPr>
              <a:t>денгиз</a:t>
            </a:r>
            <a:r>
              <a:rPr lang="ru-RU" altLang="ru-RU" dirty="0">
                <a:latin typeface="Times New Roman" panose="02020603050405020304" pitchFamily="18" charset="0"/>
              </a:rPr>
              <a:t> </a:t>
            </a:r>
            <a:r>
              <a:rPr lang="ru-RU" altLang="ru-RU" dirty="0" err="1">
                <a:latin typeface="Times New Roman" panose="02020603050405020304" pitchFamily="18" charset="0"/>
              </a:rPr>
              <a:t>сатҳидан</a:t>
            </a:r>
            <a:r>
              <a:rPr lang="ru-RU" altLang="ru-RU" dirty="0">
                <a:latin typeface="Times New Roman" panose="02020603050405020304" pitchFamily="18" charset="0"/>
              </a:rPr>
              <a:t> 500-900 метр </a:t>
            </a:r>
            <a:r>
              <a:rPr lang="ru-RU" altLang="ru-RU" dirty="0" err="1">
                <a:latin typeface="Times New Roman" panose="02020603050405020304" pitchFamily="18" charset="0"/>
              </a:rPr>
              <a:t>баландликда</a:t>
            </a:r>
            <a:r>
              <a:rPr lang="ru-RU" altLang="ru-RU" dirty="0">
                <a:latin typeface="Times New Roman" panose="02020603050405020304" pitchFamily="18" charset="0"/>
              </a:rPr>
              <a:t> </a:t>
            </a:r>
            <a:r>
              <a:rPr lang="ru-RU" altLang="ru-RU" dirty="0" err="1">
                <a:latin typeface="Times New Roman" panose="02020603050405020304" pitchFamily="18" charset="0"/>
              </a:rPr>
              <a:t>жойлашган</a:t>
            </a:r>
            <a:r>
              <a:rPr lang="ru-RU" altLang="ru-RU" dirty="0">
                <a:latin typeface="Times New Roman" panose="02020603050405020304" pitchFamily="18" charset="0"/>
              </a:rPr>
              <a:t>, </a:t>
            </a:r>
            <a:r>
              <a:rPr lang="ru-RU" altLang="ru-RU" dirty="0" err="1">
                <a:latin typeface="Times New Roman" panose="02020603050405020304" pitchFamily="18" charset="0"/>
              </a:rPr>
              <a:t>рельефи</a:t>
            </a:r>
            <a:r>
              <a:rPr lang="ru-RU" altLang="ru-RU" dirty="0">
                <a:latin typeface="Times New Roman" panose="02020603050405020304" pitchFamily="18" charset="0"/>
              </a:rPr>
              <a:t> </a:t>
            </a:r>
            <a:r>
              <a:rPr lang="ru-RU" altLang="ru-RU" dirty="0" err="1">
                <a:latin typeface="Times New Roman" panose="02020603050405020304" pitchFamily="18" charset="0"/>
              </a:rPr>
              <a:t>текис</a:t>
            </a:r>
            <a:r>
              <a:rPr lang="ru-RU" altLang="ru-RU" dirty="0">
                <a:latin typeface="Times New Roman" panose="02020603050405020304" pitchFamily="18" charset="0"/>
              </a:rPr>
              <a:t> </a:t>
            </a:r>
            <a:r>
              <a:rPr lang="ru-RU" altLang="ru-RU" dirty="0" err="1">
                <a:latin typeface="Times New Roman" panose="02020603050405020304" pitchFamily="18" charset="0"/>
              </a:rPr>
              <a:t>ва</a:t>
            </a:r>
            <a:r>
              <a:rPr lang="ru-RU" altLang="ru-RU" dirty="0">
                <a:latin typeface="Times New Roman" panose="02020603050405020304" pitchFamily="18" charset="0"/>
              </a:rPr>
              <a:t> </a:t>
            </a:r>
            <a:r>
              <a:rPr lang="ru-RU" altLang="ru-RU" dirty="0" err="1">
                <a:latin typeface="Times New Roman" panose="02020603050405020304" pitchFamily="18" charset="0"/>
              </a:rPr>
              <a:t>қисман</a:t>
            </a:r>
            <a:r>
              <a:rPr lang="ru-RU" altLang="ru-RU" dirty="0">
                <a:latin typeface="Times New Roman" panose="02020603050405020304" pitchFamily="18" charset="0"/>
              </a:rPr>
              <a:t> </a:t>
            </a:r>
            <a:r>
              <a:rPr lang="ru-RU" altLang="ru-RU" dirty="0" err="1">
                <a:latin typeface="Times New Roman" panose="02020603050405020304" pitchFamily="18" charset="0"/>
              </a:rPr>
              <a:t>қирлардан</a:t>
            </a:r>
            <a:r>
              <a:rPr lang="ru-RU" altLang="ru-RU" dirty="0">
                <a:latin typeface="Times New Roman" panose="02020603050405020304" pitchFamily="18" charset="0"/>
              </a:rPr>
              <a:t> </a:t>
            </a:r>
            <a:r>
              <a:rPr lang="ru-RU" altLang="ru-RU" dirty="0" err="1">
                <a:latin typeface="Times New Roman" panose="02020603050405020304" pitchFamily="18" charset="0"/>
              </a:rPr>
              <a:t>иборат</a:t>
            </a:r>
            <a:r>
              <a:rPr lang="ru-RU" altLang="ru-RU" dirty="0">
                <a:latin typeface="Times New Roman" panose="02020603050405020304" pitchFamily="18" charset="0"/>
              </a:rPr>
              <a:t>, </a:t>
            </a:r>
            <a:r>
              <a:rPr lang="ru-RU" altLang="ru-RU" dirty="0" err="1">
                <a:latin typeface="Times New Roman" panose="02020603050405020304" pitchFamily="18" charset="0"/>
              </a:rPr>
              <a:t>оч</a:t>
            </a:r>
            <a:r>
              <a:rPr lang="ru-RU" altLang="ru-RU" dirty="0">
                <a:latin typeface="Times New Roman" panose="02020603050405020304" pitchFamily="18" charset="0"/>
              </a:rPr>
              <a:t> </a:t>
            </a:r>
            <a:r>
              <a:rPr lang="ru-RU" altLang="ru-RU" dirty="0" err="1">
                <a:latin typeface="Times New Roman" panose="02020603050405020304" pitchFamily="18" charset="0"/>
              </a:rPr>
              <a:t>ва</a:t>
            </a:r>
            <a:r>
              <a:rPr lang="ru-RU" altLang="ru-RU" dirty="0">
                <a:latin typeface="Times New Roman" panose="02020603050405020304" pitchFamily="18" charset="0"/>
              </a:rPr>
              <a:t> типик </a:t>
            </a:r>
            <a:r>
              <a:rPr lang="ru-RU" altLang="ru-RU" dirty="0" err="1">
                <a:latin typeface="Times New Roman" panose="02020603050405020304" pitchFamily="18" charset="0"/>
              </a:rPr>
              <a:t>бўз</a:t>
            </a:r>
            <a:r>
              <a:rPr lang="ru-RU" altLang="ru-RU" dirty="0">
                <a:latin typeface="Times New Roman" panose="02020603050405020304" pitchFamily="18" charset="0"/>
              </a:rPr>
              <a:t> </a:t>
            </a:r>
            <a:r>
              <a:rPr lang="ru-RU" altLang="ru-RU" dirty="0" err="1">
                <a:latin typeface="Times New Roman" panose="02020603050405020304" pitchFamily="18" charset="0"/>
              </a:rPr>
              <a:t>тупроқли</a:t>
            </a:r>
            <a:r>
              <a:rPr lang="ru-RU" altLang="ru-RU" dirty="0">
                <a:latin typeface="Times New Roman" panose="02020603050405020304" pitchFamily="18" charset="0"/>
              </a:rPr>
              <a:t>, </a:t>
            </a:r>
            <a:r>
              <a:rPr lang="ru-RU" altLang="ru-RU" dirty="0" err="1">
                <a:latin typeface="Times New Roman" panose="02020603050405020304" pitchFamily="18" charset="0"/>
              </a:rPr>
              <a:t>тупроқ</a:t>
            </a:r>
            <a:r>
              <a:rPr lang="ru-RU" altLang="ru-RU" dirty="0">
                <a:latin typeface="Times New Roman" panose="02020603050405020304" pitchFamily="18" charset="0"/>
              </a:rPr>
              <a:t> </a:t>
            </a:r>
            <a:r>
              <a:rPr lang="ru-RU" altLang="ru-RU" dirty="0" err="1">
                <a:latin typeface="Times New Roman" panose="02020603050405020304" pitchFamily="18" charset="0"/>
              </a:rPr>
              <a:t>юзаси</a:t>
            </a:r>
            <a:r>
              <a:rPr lang="ru-RU" altLang="ru-RU" dirty="0">
                <a:latin typeface="Times New Roman" panose="02020603050405020304" pitchFamily="18" charset="0"/>
              </a:rPr>
              <a:t> </a:t>
            </a:r>
            <a:r>
              <a:rPr lang="ru-RU" altLang="ru-RU" dirty="0" err="1">
                <a:latin typeface="Times New Roman" panose="02020603050405020304" pitchFamily="18" charset="0"/>
              </a:rPr>
              <a:t>кўпинча</a:t>
            </a:r>
            <a:r>
              <a:rPr lang="ru-RU" altLang="ru-RU" dirty="0">
                <a:latin typeface="Times New Roman" panose="02020603050405020304" pitchFamily="18" charset="0"/>
              </a:rPr>
              <a:t> </a:t>
            </a:r>
            <a:r>
              <a:rPr lang="ru-RU" altLang="ru-RU" dirty="0" err="1">
                <a:latin typeface="Times New Roman" panose="02020603050405020304" pitchFamily="18" charset="0"/>
              </a:rPr>
              <a:t>сийрак</a:t>
            </a:r>
            <a:r>
              <a:rPr lang="ru-RU" altLang="ru-RU" dirty="0">
                <a:latin typeface="Times New Roman" panose="02020603050405020304" pitchFamily="18" charset="0"/>
              </a:rPr>
              <a:t> </a:t>
            </a:r>
            <a:r>
              <a:rPr lang="ru-RU" altLang="ru-RU" dirty="0" err="1">
                <a:latin typeface="Times New Roman" panose="02020603050405020304" pitchFamily="18" charset="0"/>
              </a:rPr>
              <a:t>чим</a:t>
            </a:r>
            <a:r>
              <a:rPr lang="ru-RU" altLang="ru-RU" dirty="0">
                <a:latin typeface="Times New Roman" panose="02020603050405020304" pitchFamily="18" charset="0"/>
              </a:rPr>
              <a:t> </a:t>
            </a:r>
            <a:r>
              <a:rPr lang="ru-RU" altLang="ru-RU" dirty="0" err="1">
                <a:latin typeface="Times New Roman" panose="02020603050405020304" pitchFamily="18" charset="0"/>
              </a:rPr>
              <a:t>билан</a:t>
            </a:r>
            <a:r>
              <a:rPr lang="ru-RU" altLang="ru-RU" dirty="0">
                <a:latin typeface="Times New Roman" panose="02020603050405020304" pitchFamily="18" charset="0"/>
              </a:rPr>
              <a:t> </a:t>
            </a:r>
            <a:r>
              <a:rPr lang="ru-RU" altLang="ru-RU" dirty="0" err="1">
                <a:latin typeface="Times New Roman" panose="02020603050405020304" pitchFamily="18" charset="0"/>
              </a:rPr>
              <a:t>қопланган</a:t>
            </a:r>
            <a:r>
              <a:rPr lang="ru-RU" altLang="ru-RU" dirty="0">
                <a:latin typeface="Times New Roman" panose="02020603050405020304" pitchFamily="18" charset="0"/>
              </a:rPr>
              <a:t>. </a:t>
            </a:r>
            <a:r>
              <a:rPr lang="ru-RU" altLang="ru-RU" dirty="0" err="1">
                <a:latin typeface="Times New Roman" panose="02020603050405020304" pitchFamily="18" charset="0"/>
              </a:rPr>
              <a:t>Уларнинг</a:t>
            </a:r>
            <a:r>
              <a:rPr lang="ru-RU" altLang="ru-RU" dirty="0">
                <a:latin typeface="Times New Roman" panose="02020603050405020304" pitchFamily="18" charset="0"/>
              </a:rPr>
              <a:t> </a:t>
            </a:r>
            <a:r>
              <a:rPr lang="ru-RU" altLang="ru-RU" dirty="0" err="1">
                <a:latin typeface="Times New Roman" panose="02020603050405020304" pitchFamily="18" charset="0"/>
              </a:rPr>
              <a:t>табиий</a:t>
            </a:r>
            <a:r>
              <a:rPr lang="ru-RU" altLang="ru-RU" dirty="0">
                <a:latin typeface="Times New Roman" panose="02020603050405020304" pitchFamily="18" charset="0"/>
              </a:rPr>
              <a:t> </a:t>
            </a:r>
            <a:r>
              <a:rPr lang="ru-RU" altLang="ru-RU" dirty="0" err="1">
                <a:latin typeface="Times New Roman" panose="02020603050405020304" pitchFamily="18" charset="0"/>
              </a:rPr>
              <a:t>ўт</a:t>
            </a:r>
            <a:r>
              <a:rPr lang="ru-RU" altLang="ru-RU" dirty="0">
                <a:latin typeface="Times New Roman" panose="02020603050405020304" pitchFamily="18" charset="0"/>
              </a:rPr>
              <a:t> </a:t>
            </a:r>
            <a:r>
              <a:rPr lang="ru-RU" altLang="ru-RU" dirty="0" err="1">
                <a:latin typeface="Times New Roman" panose="02020603050405020304" pitchFamily="18" charset="0"/>
              </a:rPr>
              <a:t>қоплами</a:t>
            </a:r>
            <a:r>
              <a:rPr lang="ru-RU" altLang="ru-RU" dirty="0">
                <a:latin typeface="Times New Roman" panose="02020603050405020304" pitchFamily="18" charset="0"/>
              </a:rPr>
              <a:t>, </a:t>
            </a:r>
            <a:r>
              <a:rPr lang="ru-RU" altLang="ru-RU" dirty="0" err="1">
                <a:latin typeface="Times New Roman" panose="02020603050405020304" pitchFamily="18" charset="0"/>
              </a:rPr>
              <a:t>асосан</a:t>
            </a:r>
            <a:r>
              <a:rPr lang="ru-RU" altLang="ru-RU" dirty="0">
                <a:latin typeface="Times New Roman" panose="02020603050405020304" pitchFamily="18" charset="0"/>
              </a:rPr>
              <a:t>, ранг </a:t>
            </a:r>
            <a:r>
              <a:rPr lang="ru-RU" altLang="ru-RU" dirty="0" err="1">
                <a:latin typeface="Times New Roman" panose="02020603050405020304" pitchFamily="18" charset="0"/>
              </a:rPr>
              <a:t>ва</a:t>
            </a:r>
            <a:r>
              <a:rPr lang="ru-RU" altLang="ru-RU" dirty="0">
                <a:latin typeface="Times New Roman" panose="02020603050405020304" pitchFamily="18" charset="0"/>
              </a:rPr>
              <a:t> </a:t>
            </a:r>
            <a:r>
              <a:rPr lang="ru-RU" altLang="ru-RU" dirty="0" err="1">
                <a:latin typeface="Times New Roman" panose="02020603050405020304" pitchFamily="18" charset="0"/>
              </a:rPr>
              <a:t>қўнғирбошдан</a:t>
            </a:r>
            <a:r>
              <a:rPr lang="ru-RU" altLang="ru-RU" dirty="0">
                <a:latin typeface="Times New Roman" panose="02020603050405020304" pitchFamily="18" charset="0"/>
              </a:rPr>
              <a:t> </a:t>
            </a:r>
            <a:r>
              <a:rPr lang="ru-RU" altLang="ru-RU" dirty="0" err="1">
                <a:latin typeface="Times New Roman" panose="02020603050405020304" pitchFamily="18" charset="0"/>
              </a:rPr>
              <a:t>иборат</a:t>
            </a:r>
            <a:r>
              <a:rPr lang="ru-RU" altLang="ru-RU" dirty="0">
                <a:latin typeface="Times New Roman" panose="02020603050405020304" pitchFamily="18" charset="0"/>
              </a:rPr>
              <a:t>. </a:t>
            </a:r>
            <a:r>
              <a:rPr lang="ru-RU" altLang="ru-RU" dirty="0" err="1">
                <a:latin typeface="Times New Roman" panose="02020603050405020304" pitchFamily="18" charset="0"/>
              </a:rPr>
              <a:t>Шунингдек</a:t>
            </a:r>
            <a:r>
              <a:rPr lang="ru-RU" altLang="ru-RU" dirty="0">
                <a:latin typeface="Times New Roman" panose="02020603050405020304" pitchFamily="18" charset="0"/>
              </a:rPr>
              <a:t>, чалов, </a:t>
            </a:r>
            <a:r>
              <a:rPr lang="ru-RU" altLang="ru-RU" dirty="0" err="1">
                <a:latin typeface="Times New Roman" panose="02020603050405020304" pitchFamily="18" charset="0"/>
              </a:rPr>
              <a:t>қўзиқулоқ</a:t>
            </a:r>
            <a:r>
              <a:rPr lang="ru-RU" altLang="ru-RU" dirty="0">
                <a:latin typeface="Times New Roman" panose="02020603050405020304" pitchFamily="18" charset="0"/>
              </a:rPr>
              <a:t>, </a:t>
            </a:r>
            <a:r>
              <a:rPr lang="ru-RU" altLang="ru-RU" dirty="0" err="1">
                <a:latin typeface="Times New Roman" panose="02020603050405020304" pitchFamily="18" charset="0"/>
              </a:rPr>
              <a:t>ёввойи</a:t>
            </a:r>
            <a:r>
              <a:rPr lang="ru-RU" altLang="ru-RU" dirty="0">
                <a:latin typeface="Times New Roman" panose="02020603050405020304" pitchFamily="18" charset="0"/>
              </a:rPr>
              <a:t> </a:t>
            </a:r>
            <a:r>
              <a:rPr lang="ru-RU" altLang="ru-RU" dirty="0" err="1">
                <a:latin typeface="Times New Roman" panose="02020603050405020304" pitchFamily="18" charset="0"/>
              </a:rPr>
              <a:t>сабзи</a:t>
            </a:r>
            <a:r>
              <a:rPr lang="ru-RU" altLang="ru-RU" dirty="0">
                <a:latin typeface="Times New Roman" panose="02020603050405020304" pitchFamily="18" charset="0"/>
              </a:rPr>
              <a:t>, </a:t>
            </a:r>
            <a:r>
              <a:rPr lang="ru-RU" altLang="ru-RU" dirty="0" err="1">
                <a:latin typeface="Times New Roman" panose="02020603050405020304" pitchFamily="18" charset="0"/>
              </a:rPr>
              <a:t>нўхотак</a:t>
            </a:r>
            <a:r>
              <a:rPr lang="ru-RU" altLang="ru-RU" dirty="0">
                <a:latin typeface="Times New Roman" panose="02020603050405020304" pitchFamily="18" charset="0"/>
              </a:rPr>
              <a:t>, </a:t>
            </a:r>
            <a:r>
              <a:rPr lang="ru-RU" altLang="ru-RU" dirty="0" err="1">
                <a:latin typeface="Times New Roman" panose="02020603050405020304" pitchFamily="18" charset="0"/>
              </a:rPr>
              <a:t>чойўт</a:t>
            </a:r>
            <a:r>
              <a:rPr lang="ru-RU" altLang="ru-RU" dirty="0">
                <a:latin typeface="Times New Roman" panose="02020603050405020304" pitchFamily="18" charset="0"/>
              </a:rPr>
              <a:t>, </a:t>
            </a:r>
            <a:r>
              <a:rPr lang="ru-RU" altLang="ru-RU" dirty="0" err="1">
                <a:latin typeface="Times New Roman" panose="02020603050405020304" pitchFamily="18" charset="0"/>
              </a:rPr>
              <a:t>киркасоч</a:t>
            </a:r>
            <a:r>
              <a:rPr lang="ru-RU" altLang="ru-RU" dirty="0">
                <a:latin typeface="Times New Roman" panose="02020603050405020304" pitchFamily="18" charset="0"/>
              </a:rPr>
              <a:t>, </a:t>
            </a:r>
            <a:r>
              <a:rPr lang="ru-RU" altLang="ru-RU" dirty="0" err="1">
                <a:latin typeface="Times New Roman" panose="02020603050405020304" pitchFamily="18" charset="0"/>
              </a:rPr>
              <a:t>ялтирбош</a:t>
            </a:r>
            <a:r>
              <a:rPr lang="ru-RU" altLang="ru-RU" dirty="0">
                <a:latin typeface="Times New Roman" panose="02020603050405020304" pitchFamily="18" charset="0"/>
              </a:rPr>
              <a:t>, </a:t>
            </a:r>
            <a:r>
              <a:rPr lang="ru-RU" altLang="ru-RU" dirty="0" err="1">
                <a:latin typeface="Times New Roman" panose="02020603050405020304" pitchFamily="18" charset="0"/>
              </a:rPr>
              <a:t>оққўрай</a:t>
            </a:r>
            <a:r>
              <a:rPr lang="ru-RU" altLang="ru-RU" dirty="0">
                <a:latin typeface="Times New Roman" panose="02020603050405020304" pitchFamily="18" charset="0"/>
              </a:rPr>
              <a:t> </a:t>
            </a:r>
            <a:r>
              <a:rPr lang="ru-RU" altLang="ru-RU" dirty="0" err="1">
                <a:latin typeface="Times New Roman" panose="02020603050405020304" pitchFamily="18" charset="0"/>
              </a:rPr>
              <a:t>ва</a:t>
            </a:r>
            <a:r>
              <a:rPr lang="ru-RU" altLang="ru-RU" dirty="0">
                <a:latin typeface="Times New Roman" panose="02020603050405020304" pitchFamily="18" charset="0"/>
              </a:rPr>
              <a:t> </a:t>
            </a:r>
            <a:r>
              <a:rPr lang="ru-RU" altLang="ru-RU" dirty="0" err="1">
                <a:latin typeface="Times New Roman" panose="02020603050405020304" pitchFamily="18" charset="0"/>
              </a:rPr>
              <a:t>бошқа</a:t>
            </a:r>
            <a:r>
              <a:rPr lang="ru-RU" altLang="ru-RU" dirty="0">
                <a:latin typeface="Times New Roman" panose="02020603050405020304" pitchFamily="18" charset="0"/>
              </a:rPr>
              <a:t> </a:t>
            </a:r>
            <a:r>
              <a:rPr lang="ru-RU" altLang="ru-RU" dirty="0" err="1">
                <a:latin typeface="Times New Roman" panose="02020603050405020304" pitchFamily="18" charset="0"/>
              </a:rPr>
              <a:t>бирйиллик</a:t>
            </a:r>
            <a:r>
              <a:rPr lang="ru-RU" altLang="ru-RU" dirty="0">
                <a:latin typeface="Times New Roman" panose="02020603050405020304" pitchFamily="18" charset="0"/>
              </a:rPr>
              <a:t> </a:t>
            </a:r>
            <a:r>
              <a:rPr lang="ru-RU" altLang="ru-RU" dirty="0" err="1">
                <a:latin typeface="Times New Roman" panose="02020603050405020304" pitchFamily="18" charset="0"/>
              </a:rPr>
              <a:t>ва</a:t>
            </a:r>
            <a:r>
              <a:rPr lang="ru-RU" altLang="ru-RU" dirty="0">
                <a:latin typeface="Times New Roman" panose="02020603050405020304" pitchFamily="18" charset="0"/>
              </a:rPr>
              <a:t> </a:t>
            </a:r>
            <a:r>
              <a:rPr lang="ru-RU" altLang="ru-RU" dirty="0" err="1">
                <a:latin typeface="Times New Roman" panose="02020603050405020304" pitchFamily="18" charset="0"/>
              </a:rPr>
              <a:t>кўпйиллик</a:t>
            </a:r>
            <a:r>
              <a:rPr lang="ru-RU" altLang="ru-RU" dirty="0">
                <a:latin typeface="Times New Roman" panose="02020603050405020304" pitchFamily="18" charset="0"/>
              </a:rPr>
              <a:t> </a:t>
            </a:r>
            <a:r>
              <a:rPr lang="ru-RU" altLang="ru-RU" dirty="0" err="1">
                <a:latin typeface="Times New Roman" panose="02020603050405020304" pitchFamily="18" charset="0"/>
              </a:rPr>
              <a:t>ўтлар</a:t>
            </a:r>
            <a:r>
              <a:rPr lang="ru-RU" altLang="ru-RU" dirty="0">
                <a:latin typeface="Times New Roman" panose="02020603050405020304" pitchFamily="18" charset="0"/>
              </a:rPr>
              <a:t> </a:t>
            </a:r>
            <a:r>
              <a:rPr lang="ru-RU" altLang="ru-RU" dirty="0" err="1">
                <a:latin typeface="Times New Roman" panose="02020603050405020304" pitchFamily="18" charset="0"/>
              </a:rPr>
              <a:t>ҳам</a:t>
            </a:r>
            <a:r>
              <a:rPr lang="ru-RU" altLang="ru-RU" dirty="0">
                <a:latin typeface="Times New Roman" panose="02020603050405020304" pitchFamily="18" charset="0"/>
              </a:rPr>
              <a:t> </a:t>
            </a:r>
            <a:r>
              <a:rPr lang="ru-RU" altLang="ru-RU" dirty="0" err="1">
                <a:latin typeface="Times New Roman" panose="02020603050405020304" pitchFamily="18" charset="0"/>
              </a:rPr>
              <a:t>ўсади</a:t>
            </a:r>
            <a:r>
              <a:rPr lang="ru-RU" altLang="ru-RU" dirty="0">
                <a:latin typeface="Times New Roman" panose="02020603050405020304" pitchFamily="18" charset="0"/>
              </a:rPr>
              <a:t>.</a:t>
            </a:r>
          </a:p>
          <a:p>
            <a:pPr marL="0" indent="0" algn="just" eaLnBrk="1" hangingPunct="1">
              <a:lnSpc>
                <a:spcPct val="80000"/>
              </a:lnSpc>
              <a:buNone/>
            </a:pPr>
            <a:r>
              <a:rPr lang="ru-RU" altLang="ru-RU" dirty="0" err="1" smtClean="0">
                <a:latin typeface="Times New Roman" panose="02020603050405020304" pitchFamily="18" charset="0"/>
              </a:rPr>
              <a:t>Энг</a:t>
            </a:r>
            <a:r>
              <a:rPr lang="ru-RU" altLang="ru-RU" dirty="0" smtClean="0">
                <a:latin typeface="Times New Roman" panose="02020603050405020304" pitchFamily="18" charset="0"/>
              </a:rPr>
              <a:t> </a:t>
            </a:r>
            <a:r>
              <a:rPr lang="ru-RU" altLang="ru-RU" dirty="0" err="1">
                <a:latin typeface="Times New Roman" panose="02020603050405020304" pitchFamily="18" charset="0"/>
              </a:rPr>
              <a:t>кўп</a:t>
            </a:r>
            <a:r>
              <a:rPr lang="ru-RU" altLang="ru-RU" dirty="0">
                <a:latin typeface="Times New Roman" panose="02020603050405020304" pitchFamily="18" charset="0"/>
              </a:rPr>
              <a:t> </a:t>
            </a:r>
            <a:r>
              <a:rPr lang="ru-RU" altLang="ru-RU" dirty="0" err="1">
                <a:latin typeface="Times New Roman" panose="02020603050405020304" pitchFamily="18" charset="0"/>
              </a:rPr>
              <a:t>тарқалган</a:t>
            </a:r>
            <a:r>
              <a:rPr lang="ru-RU" altLang="ru-RU" dirty="0">
                <a:latin typeface="Times New Roman" panose="02020603050405020304" pitchFamily="18" charset="0"/>
              </a:rPr>
              <a:t> </a:t>
            </a:r>
            <a:r>
              <a:rPr lang="ru-RU" altLang="ru-RU" dirty="0" err="1">
                <a:latin typeface="Times New Roman" panose="02020603050405020304" pitchFamily="18" charset="0"/>
              </a:rPr>
              <a:t>ўсимликлари</a:t>
            </a:r>
            <a:r>
              <a:rPr lang="ru-RU" altLang="ru-RU" dirty="0">
                <a:latin typeface="Times New Roman" panose="02020603050405020304" pitchFamily="18" charset="0"/>
              </a:rPr>
              <a:t> ранг, </a:t>
            </a:r>
            <a:r>
              <a:rPr lang="ru-RU" altLang="ru-RU" dirty="0" err="1">
                <a:latin typeface="Times New Roman" panose="02020603050405020304" pitchFamily="18" charset="0"/>
              </a:rPr>
              <a:t>қўнғирбош</a:t>
            </a:r>
            <a:r>
              <a:rPr lang="ru-RU" altLang="ru-RU" dirty="0">
                <a:latin typeface="Times New Roman" panose="02020603050405020304" pitchFamily="18" charset="0"/>
              </a:rPr>
              <a:t>, </a:t>
            </a:r>
            <a:r>
              <a:rPr lang="ru-RU" altLang="ru-RU" dirty="0" err="1">
                <a:latin typeface="Times New Roman" panose="02020603050405020304" pitchFamily="18" charset="0"/>
              </a:rPr>
              <a:t>буғдойиқ</a:t>
            </a:r>
            <a:r>
              <a:rPr lang="ru-RU" altLang="ru-RU" dirty="0">
                <a:latin typeface="Times New Roman" panose="02020603050405020304" pitchFamily="18" charset="0"/>
              </a:rPr>
              <a:t>, </a:t>
            </a:r>
            <a:r>
              <a:rPr lang="ru-RU" altLang="ru-RU" dirty="0" err="1">
                <a:latin typeface="Times New Roman" panose="02020603050405020304" pitchFamily="18" charset="0"/>
              </a:rPr>
              <a:t>қўзиқулоқ</a:t>
            </a:r>
            <a:r>
              <a:rPr lang="ru-RU" altLang="ru-RU" dirty="0">
                <a:latin typeface="Times New Roman" panose="02020603050405020304" pitchFamily="18" charset="0"/>
              </a:rPr>
              <a:t> </a:t>
            </a:r>
            <a:r>
              <a:rPr lang="ru-RU" altLang="ru-RU" dirty="0" err="1">
                <a:latin typeface="Times New Roman" panose="02020603050405020304" pitchFamily="18" charset="0"/>
              </a:rPr>
              <a:t>ва</a:t>
            </a:r>
            <a:r>
              <a:rPr lang="ru-RU" altLang="ru-RU" dirty="0">
                <a:latin typeface="Times New Roman" panose="02020603050405020304" pitchFamily="18" charset="0"/>
              </a:rPr>
              <a:t> </a:t>
            </a:r>
            <a:r>
              <a:rPr lang="ru-RU" altLang="ru-RU" dirty="0" err="1">
                <a:latin typeface="Times New Roman" panose="02020603050405020304" pitchFamily="18" charset="0"/>
              </a:rPr>
              <a:t>бошқалар</a:t>
            </a:r>
            <a:r>
              <a:rPr lang="ru-RU" altLang="ru-RU" dirty="0">
                <a:latin typeface="Times New Roman" panose="02020603050405020304" pitchFamily="18" charset="0"/>
              </a:rPr>
              <a:t> </a:t>
            </a:r>
            <a:r>
              <a:rPr lang="ru-RU" altLang="ru-RU" dirty="0" err="1">
                <a:latin typeface="Times New Roman" panose="02020603050405020304" pitchFamily="18" charset="0"/>
              </a:rPr>
              <a:t>бўлиб</a:t>
            </a:r>
            <a:r>
              <a:rPr lang="ru-RU" altLang="ru-RU" dirty="0">
                <a:latin typeface="Times New Roman" panose="02020603050405020304" pitchFamily="18" charset="0"/>
              </a:rPr>
              <a:t>, улар </a:t>
            </a:r>
            <a:r>
              <a:rPr lang="ru-RU" altLang="ru-RU" dirty="0" err="1">
                <a:latin typeface="Times New Roman" panose="02020603050405020304" pitchFamily="18" charset="0"/>
              </a:rPr>
              <a:t>нўхатак</a:t>
            </a:r>
            <a:r>
              <a:rPr lang="ru-RU" altLang="ru-RU" dirty="0">
                <a:latin typeface="Times New Roman" panose="02020603050405020304" pitchFamily="18" charset="0"/>
              </a:rPr>
              <a:t>, </a:t>
            </a:r>
            <a:r>
              <a:rPr lang="ru-RU" altLang="ru-RU" dirty="0" err="1">
                <a:latin typeface="Times New Roman" panose="02020603050405020304" pitchFamily="18" charset="0"/>
              </a:rPr>
              <a:t>қашқарбеда</a:t>
            </a:r>
            <a:r>
              <a:rPr lang="ru-RU" altLang="ru-RU" dirty="0">
                <a:latin typeface="Times New Roman" panose="02020603050405020304" pitchFamily="18" charset="0"/>
              </a:rPr>
              <a:t>, </a:t>
            </a:r>
            <a:r>
              <a:rPr lang="ru-RU" altLang="ru-RU" dirty="0" err="1">
                <a:latin typeface="Times New Roman" panose="02020603050405020304" pitchFamily="18" charset="0"/>
              </a:rPr>
              <a:t>сариқбеда</a:t>
            </a:r>
            <a:r>
              <a:rPr lang="ru-RU" altLang="ru-RU" dirty="0">
                <a:latin typeface="Times New Roman" panose="02020603050405020304" pitchFamily="18" charset="0"/>
              </a:rPr>
              <a:t>, эспарцет, </a:t>
            </a:r>
            <a:r>
              <a:rPr lang="ru-RU" altLang="ru-RU" dirty="0" err="1">
                <a:latin typeface="Times New Roman" panose="02020603050405020304" pitchFamily="18" charset="0"/>
              </a:rPr>
              <a:t>ялтирбош</a:t>
            </a:r>
            <a:r>
              <a:rPr lang="ru-RU" altLang="ru-RU" dirty="0">
                <a:latin typeface="Times New Roman" panose="02020603050405020304" pitchFamily="18" charset="0"/>
              </a:rPr>
              <a:t>, </a:t>
            </a:r>
            <a:r>
              <a:rPr lang="ru-RU" altLang="ru-RU" dirty="0" err="1">
                <a:latin typeface="Times New Roman" panose="02020603050405020304" pitchFamily="18" charset="0"/>
              </a:rPr>
              <a:t>қисмалдоқ</a:t>
            </a:r>
            <a:r>
              <a:rPr lang="ru-RU" altLang="ru-RU" dirty="0">
                <a:latin typeface="Times New Roman" panose="02020603050405020304" pitchFamily="18" charset="0"/>
              </a:rPr>
              <a:t>, </a:t>
            </a:r>
            <a:r>
              <a:rPr lang="ru-RU" altLang="ru-RU" dirty="0" err="1">
                <a:latin typeface="Times New Roman" panose="02020603050405020304" pitchFamily="18" charset="0"/>
              </a:rPr>
              <a:t>ёввойи</a:t>
            </a:r>
            <a:r>
              <a:rPr lang="ru-RU" altLang="ru-RU" dirty="0">
                <a:latin typeface="Times New Roman" panose="02020603050405020304" pitchFamily="18" charset="0"/>
              </a:rPr>
              <a:t> </a:t>
            </a:r>
            <a:r>
              <a:rPr lang="ru-RU" altLang="ru-RU" dirty="0" err="1">
                <a:latin typeface="Times New Roman" panose="02020603050405020304" pitchFamily="18" charset="0"/>
              </a:rPr>
              <a:t>арпа</a:t>
            </a:r>
            <a:r>
              <a:rPr lang="ru-RU" altLang="ru-RU" dirty="0">
                <a:latin typeface="Times New Roman" panose="02020603050405020304" pitchFamily="18" charset="0"/>
              </a:rPr>
              <a:t>, </a:t>
            </a:r>
            <a:r>
              <a:rPr lang="ru-RU" altLang="ru-RU" dirty="0" err="1">
                <a:latin typeface="Times New Roman" panose="02020603050405020304" pitchFamily="18" charset="0"/>
              </a:rPr>
              <a:t>чўл</a:t>
            </a:r>
            <a:r>
              <a:rPr lang="ru-RU" altLang="ru-RU" dirty="0">
                <a:latin typeface="Times New Roman" panose="02020603050405020304" pitchFamily="18" charset="0"/>
              </a:rPr>
              <a:t> </a:t>
            </a:r>
            <a:r>
              <a:rPr lang="ru-RU" altLang="ru-RU" dirty="0" err="1">
                <a:latin typeface="Times New Roman" panose="02020603050405020304" pitchFamily="18" charset="0"/>
              </a:rPr>
              <a:t>ялпизи</a:t>
            </a:r>
            <a:r>
              <a:rPr lang="ru-RU" altLang="ru-RU" dirty="0">
                <a:latin typeface="Times New Roman" panose="02020603050405020304" pitchFamily="18" charset="0"/>
              </a:rPr>
              <a:t>, </a:t>
            </a:r>
            <a:r>
              <a:rPr lang="ru-RU" altLang="ru-RU" dirty="0" err="1">
                <a:latin typeface="Times New Roman" panose="02020603050405020304" pitchFamily="18" charset="0"/>
              </a:rPr>
              <a:t>кийикўт</a:t>
            </a:r>
            <a:r>
              <a:rPr lang="ru-RU" altLang="ru-RU" dirty="0">
                <a:latin typeface="Times New Roman" panose="02020603050405020304" pitchFamily="18" charset="0"/>
              </a:rPr>
              <a:t>, </a:t>
            </a:r>
            <a:r>
              <a:rPr lang="ru-RU" altLang="ru-RU" dirty="0" err="1">
                <a:latin typeface="Times New Roman" panose="02020603050405020304" pitchFamily="18" charset="0"/>
              </a:rPr>
              <a:t>какликўт</a:t>
            </a:r>
            <a:r>
              <a:rPr lang="ru-RU" altLang="ru-RU" dirty="0">
                <a:latin typeface="Times New Roman" panose="02020603050405020304" pitchFamily="18" charset="0"/>
              </a:rPr>
              <a:t>, </a:t>
            </a:r>
            <a:r>
              <a:rPr lang="ru-RU" altLang="ru-RU" dirty="0" err="1">
                <a:latin typeface="Times New Roman" panose="02020603050405020304" pitchFamily="18" charset="0"/>
              </a:rPr>
              <a:t>сигирқуйруқ</a:t>
            </a:r>
            <a:r>
              <a:rPr lang="ru-RU" altLang="ru-RU" dirty="0">
                <a:latin typeface="Times New Roman" panose="02020603050405020304" pitchFamily="18" charset="0"/>
              </a:rPr>
              <a:t>, </a:t>
            </a:r>
            <a:r>
              <a:rPr lang="ru-RU" altLang="ru-RU" dirty="0" err="1">
                <a:latin typeface="Times New Roman" panose="02020603050405020304" pitchFamily="18" charset="0"/>
              </a:rPr>
              <a:t>каргасёк</a:t>
            </a:r>
            <a:r>
              <a:rPr lang="ru-RU" altLang="ru-RU" dirty="0">
                <a:latin typeface="Times New Roman" panose="02020603050405020304" pitchFamily="18" charset="0"/>
              </a:rPr>
              <a:t> </a:t>
            </a:r>
            <a:r>
              <a:rPr lang="ru-RU" altLang="ru-RU" dirty="0" err="1">
                <a:latin typeface="Times New Roman" panose="02020603050405020304" pitchFamily="18" charset="0"/>
              </a:rPr>
              <a:t>каби</a:t>
            </a:r>
            <a:r>
              <a:rPr lang="ru-RU" altLang="ru-RU" dirty="0">
                <a:latin typeface="Times New Roman" panose="02020603050405020304" pitchFamily="18" charset="0"/>
              </a:rPr>
              <a:t> </a:t>
            </a:r>
            <a:r>
              <a:rPr lang="ru-RU" altLang="ru-RU" dirty="0" err="1">
                <a:latin typeface="Times New Roman" panose="02020603050405020304" pitchFamily="18" charset="0"/>
              </a:rPr>
              <a:t>ўтлар</a:t>
            </a:r>
            <a:r>
              <a:rPr lang="ru-RU" altLang="ru-RU" dirty="0">
                <a:latin typeface="Times New Roman" panose="02020603050405020304" pitchFamily="18" charset="0"/>
              </a:rPr>
              <a:t> </a:t>
            </a:r>
            <a:r>
              <a:rPr lang="ru-RU" altLang="ru-RU" dirty="0" err="1">
                <a:latin typeface="Times New Roman" panose="02020603050405020304" pitchFamily="18" charset="0"/>
              </a:rPr>
              <a:t>билан</a:t>
            </a:r>
            <a:r>
              <a:rPr lang="ru-RU" altLang="ru-RU" dirty="0">
                <a:latin typeface="Times New Roman" panose="02020603050405020304" pitchFamily="18" charset="0"/>
              </a:rPr>
              <a:t> </a:t>
            </a:r>
            <a:r>
              <a:rPr lang="ru-RU" altLang="ru-RU" dirty="0" err="1">
                <a:latin typeface="Times New Roman" panose="02020603050405020304" pitchFamily="18" charset="0"/>
              </a:rPr>
              <a:t>бирга</a:t>
            </a:r>
            <a:r>
              <a:rPr lang="ru-RU" altLang="ru-RU" dirty="0">
                <a:latin typeface="Times New Roman" panose="02020603050405020304" pitchFamily="18" charset="0"/>
              </a:rPr>
              <a:t> </a:t>
            </a:r>
            <a:r>
              <a:rPr lang="ru-RU" altLang="ru-RU" dirty="0" err="1">
                <a:latin typeface="Times New Roman" panose="02020603050405020304" pitchFamily="18" charset="0"/>
              </a:rPr>
              <a:t>ўсади</a:t>
            </a:r>
            <a:r>
              <a:rPr lang="ru-RU" altLang="ru-RU" dirty="0">
                <a:latin typeface="Times New Roman" panose="02020603050405020304" pitchFamily="18" charset="0"/>
              </a:rPr>
              <a:t>. </a:t>
            </a:r>
            <a:r>
              <a:rPr lang="ru-RU" altLang="ru-RU" dirty="0" err="1">
                <a:latin typeface="Times New Roman" panose="02020603050405020304" pitchFamily="18" charset="0"/>
              </a:rPr>
              <a:t>Бу</a:t>
            </a:r>
            <a:r>
              <a:rPr lang="ru-RU" altLang="ru-RU" dirty="0">
                <a:latin typeface="Times New Roman" panose="02020603050405020304" pitchFamily="18" charset="0"/>
              </a:rPr>
              <a:t> </a:t>
            </a:r>
            <a:r>
              <a:rPr lang="ru-RU" altLang="ru-RU" dirty="0" err="1">
                <a:latin typeface="Times New Roman" panose="02020603050405020304" pitchFamily="18" charset="0"/>
              </a:rPr>
              <a:t>ерлардан</a:t>
            </a:r>
            <a:r>
              <a:rPr lang="ru-RU" altLang="ru-RU" dirty="0">
                <a:latin typeface="Times New Roman" panose="02020603050405020304" pitchFamily="18" charset="0"/>
              </a:rPr>
              <a:t> </a:t>
            </a:r>
            <a:r>
              <a:rPr lang="ru-RU" altLang="ru-RU" dirty="0" err="1">
                <a:latin typeface="Times New Roman" panose="02020603050405020304" pitchFamily="18" charset="0"/>
              </a:rPr>
              <a:t>пичан</a:t>
            </a:r>
            <a:r>
              <a:rPr lang="ru-RU" altLang="ru-RU" dirty="0">
                <a:latin typeface="Times New Roman" panose="02020603050405020304" pitchFamily="18" charset="0"/>
              </a:rPr>
              <a:t> </a:t>
            </a:r>
            <a:r>
              <a:rPr lang="ru-RU" altLang="ru-RU" dirty="0" err="1">
                <a:latin typeface="Times New Roman" panose="02020603050405020304" pitchFamily="18" charset="0"/>
              </a:rPr>
              <a:t>тайёрлаш</a:t>
            </a:r>
            <a:r>
              <a:rPr lang="ru-RU" altLang="ru-RU" dirty="0">
                <a:latin typeface="Times New Roman" panose="02020603050405020304" pitchFamily="18" charset="0"/>
              </a:rPr>
              <a:t> </a:t>
            </a:r>
            <a:r>
              <a:rPr lang="ru-RU" altLang="ru-RU" dirty="0" err="1">
                <a:latin typeface="Times New Roman" panose="02020603050405020304" pitchFamily="18" charset="0"/>
              </a:rPr>
              <a:t>учун</a:t>
            </a:r>
            <a:r>
              <a:rPr lang="ru-RU" altLang="ru-RU" dirty="0">
                <a:latin typeface="Times New Roman" panose="02020603050405020304" pitchFamily="18" charset="0"/>
              </a:rPr>
              <a:t> </a:t>
            </a:r>
            <a:r>
              <a:rPr lang="ru-RU" altLang="ru-RU" dirty="0" err="1">
                <a:latin typeface="Times New Roman" panose="02020603050405020304" pitchFamily="18" charset="0"/>
              </a:rPr>
              <a:t>ҳам</a:t>
            </a:r>
            <a:r>
              <a:rPr lang="ru-RU" altLang="ru-RU" dirty="0">
                <a:latin typeface="Times New Roman" panose="02020603050405020304" pitchFamily="18" charset="0"/>
              </a:rPr>
              <a:t> </a:t>
            </a:r>
            <a:r>
              <a:rPr lang="ru-RU" altLang="ru-RU" dirty="0" err="1">
                <a:latin typeface="Times New Roman" panose="02020603050405020304" pitchFamily="18" charset="0"/>
              </a:rPr>
              <a:t>фойдаланилади</a:t>
            </a:r>
            <a:r>
              <a:rPr lang="ru-RU" altLang="ru-RU" dirty="0">
                <a:latin typeface="Times New Roman" panose="02020603050405020304" pitchFamily="18" charset="0"/>
              </a:rPr>
              <a:t>.</a:t>
            </a:r>
          </a:p>
          <a:p>
            <a:pPr marL="0" indent="0" algn="just" eaLnBrk="1" hangingPunct="1">
              <a:lnSpc>
                <a:spcPct val="80000"/>
              </a:lnSpc>
              <a:buFont typeface="Wingdings 3" panose="05040102010807070707" pitchFamily="18" charset="2"/>
              <a:buNone/>
            </a:pPr>
            <a:r>
              <a:rPr lang="ru-RU" altLang="ru-RU" dirty="0" smtClean="0">
                <a:latin typeface="Times New Roman" panose="02020603050405020304" pitchFamily="18" charset="0"/>
              </a:rPr>
              <a:t>. </a:t>
            </a:r>
          </a:p>
        </p:txBody>
      </p:sp>
      <p:pic>
        <p:nvPicPr>
          <p:cNvPr id="7170" name="Picture 2" descr="C:\ЮНЕСКО\Слайдлар\Ем хашак етиштириш\рАСМЛАР\8.jpg"/>
          <p:cNvPicPr>
            <a:picLocks noChangeAspect="1" noChangeArrowheads="1"/>
          </p:cNvPicPr>
          <p:nvPr/>
        </p:nvPicPr>
        <p:blipFill>
          <a:blip r:embed="rId3"/>
          <a:srcRect/>
          <a:stretch>
            <a:fillRect/>
          </a:stretch>
        </p:blipFill>
        <p:spPr bwMode="auto">
          <a:xfrm>
            <a:off x="5143504" y="4000504"/>
            <a:ext cx="3429024" cy="2476501"/>
          </a:xfrm>
          <a:prstGeom prst="rect">
            <a:avLst/>
          </a:prstGeom>
          <a:noFill/>
        </p:spPr>
      </p:pic>
      <p:pic>
        <p:nvPicPr>
          <p:cNvPr id="7171" name="Picture 3" descr="C:\ЮНЕСКО\Слайдлар\Ем хашак етиштириш\рАСМЛАР\0_196291_90cc30b2_XL.jpg"/>
          <p:cNvPicPr>
            <a:picLocks noChangeAspect="1" noChangeArrowheads="1"/>
          </p:cNvPicPr>
          <p:nvPr/>
        </p:nvPicPr>
        <p:blipFill>
          <a:blip r:embed="rId4"/>
          <a:srcRect/>
          <a:stretch>
            <a:fillRect/>
          </a:stretch>
        </p:blipFill>
        <p:spPr bwMode="auto">
          <a:xfrm>
            <a:off x="5143504" y="1214422"/>
            <a:ext cx="3705175" cy="246857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8313" y="476250"/>
            <a:ext cx="8229600" cy="431800"/>
          </a:xfrm>
        </p:spPr>
        <p:txBody>
          <a:bodyPr/>
          <a:lstStyle/>
          <a:p>
            <a:pPr algn="ctr" eaLnBrk="1" hangingPunct="1"/>
            <a:r>
              <a:rPr lang="uz-Cyrl-UZ" altLang="ru-RU" sz="2600" b="1" dirty="0">
                <a:solidFill>
                  <a:srgbClr val="0000FF"/>
                </a:solidFill>
                <a:latin typeface="Times New Roman" panose="02020603050405020304" pitchFamily="18" charset="0"/>
              </a:rPr>
              <a:t>АДИР МИНТАҚАСИ</a:t>
            </a:r>
            <a:endParaRPr lang="ru-RU" altLang="ru-RU" sz="2600" b="1" dirty="0" smtClean="0">
              <a:solidFill>
                <a:srgbClr val="0000FF"/>
              </a:solidFill>
              <a:latin typeface="Times New Roman" panose="02020603050405020304" pitchFamily="18" charset="0"/>
            </a:endParaRPr>
          </a:p>
        </p:txBody>
      </p:sp>
      <p:sp>
        <p:nvSpPr>
          <p:cNvPr id="19459" name="Rectangle 3"/>
          <p:cNvSpPr>
            <a:spLocks noGrp="1" noChangeArrowheads="1"/>
          </p:cNvSpPr>
          <p:nvPr>
            <p:ph idx="1"/>
          </p:nvPr>
        </p:nvSpPr>
        <p:spPr>
          <a:xfrm>
            <a:off x="4323184" y="1196752"/>
            <a:ext cx="4811713" cy="5451475"/>
          </a:xfrm>
          <a:blipFill dpi="0" rotWithShape="1">
            <a:blip r:embed="rId2"/>
            <a:srcRect/>
            <a:tile tx="0" ty="0" sx="100000" sy="100000" flip="none" algn="tl"/>
          </a:blipFill>
        </p:spPr>
        <p:txBody>
          <a:bodyPr/>
          <a:lstStyle/>
          <a:p>
            <a:pPr marL="0" indent="0" algn="just" eaLnBrk="1" hangingPunct="1">
              <a:lnSpc>
                <a:spcPct val="80000"/>
              </a:lnSpc>
              <a:buNone/>
            </a:pPr>
            <a:r>
              <a:rPr lang="en-US" altLang="ru-RU" sz="2000" dirty="0" smtClean="0">
                <a:latin typeface="Times New Roman" panose="02020603050405020304" pitchFamily="18" charset="0"/>
              </a:rPr>
              <a:t>	</a:t>
            </a:r>
            <a:r>
              <a:rPr lang="ru-RU" altLang="ru-RU" sz="2000" b="1" dirty="0" err="1">
                <a:solidFill>
                  <a:srgbClr val="0000FF"/>
                </a:solidFill>
                <a:latin typeface="Times New Roman" panose="02020603050405020304" pitchFamily="18" charset="0"/>
              </a:rPr>
              <a:t>Иқлими</a:t>
            </a:r>
            <a:r>
              <a:rPr lang="ru-RU" altLang="ru-RU" sz="2000" b="1" dirty="0">
                <a:solidFill>
                  <a:srgbClr val="0000FF"/>
                </a:solidFill>
                <a:latin typeface="Times New Roman" panose="02020603050405020304" pitchFamily="18" charset="0"/>
              </a:rPr>
              <a:t>.</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Чўл</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минтақаси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иқлимига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нисбатан</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бироз</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салқин</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ва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намгарчилик</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кўпроқ</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бўлади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Бу</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минтақада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ўртача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йиллик</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ҳарорат</a:t>
            </a:r>
            <a:r>
              <a:rPr lang="ru-RU" altLang="ru-RU" sz="2000" dirty="0">
                <a:latin typeface="Times New Roman" panose="02020603050405020304" pitchFamily="18" charset="0"/>
              </a:rPr>
              <a:t> +</a:t>
            </a:r>
            <a:r>
              <a:rPr lang="ru-RU" altLang="ru-RU" sz="2000" dirty="0" smtClean="0">
                <a:latin typeface="Times New Roman" panose="02020603050405020304" pitchFamily="18" charset="0"/>
              </a:rPr>
              <a:t>12,3 С </a:t>
            </a:r>
            <a:r>
              <a:rPr lang="ru-RU" altLang="ru-RU" sz="2000" dirty="0" err="1">
                <a:latin typeface="Times New Roman" panose="02020603050405020304" pitchFamily="18" charset="0"/>
              </a:rPr>
              <a:t>бўлиб</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жанубда</a:t>
            </a:r>
            <a:r>
              <a:rPr lang="ru-RU" altLang="ru-RU" sz="2000" dirty="0">
                <a:latin typeface="Times New Roman" panose="02020603050405020304" pitchFamily="18" charset="0"/>
              </a:rPr>
              <a:t> +</a:t>
            </a:r>
            <a:r>
              <a:rPr lang="ru-RU" altLang="ru-RU" sz="2000" dirty="0" smtClean="0">
                <a:latin typeface="Times New Roman" panose="02020603050405020304" pitchFamily="18" charset="0"/>
              </a:rPr>
              <a:t>14 </a:t>
            </a:r>
            <a:r>
              <a:rPr lang="ru-RU" altLang="ru-RU" sz="2000" dirty="0">
                <a:latin typeface="Times New Roman" panose="02020603050405020304" pitchFamily="18" charset="0"/>
              </a:rPr>
              <a:t>+</a:t>
            </a:r>
            <a:r>
              <a:rPr lang="ru-RU" altLang="ru-RU" sz="2000" dirty="0" smtClean="0">
                <a:latin typeface="Times New Roman" panose="02020603050405020304" pitchFamily="18" charset="0"/>
              </a:rPr>
              <a:t>16 </a:t>
            </a:r>
            <a:r>
              <a:rPr lang="ru-RU" altLang="ru-RU" sz="2000" dirty="0" err="1">
                <a:latin typeface="Times New Roman" panose="02020603050405020304" pitchFamily="18" charset="0"/>
              </a:rPr>
              <a:t>атрофида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Ҳароратнинг</a:t>
            </a:r>
            <a:r>
              <a:rPr lang="ru-RU" altLang="ru-RU" sz="2000" dirty="0">
                <a:latin typeface="Times New Roman" panose="02020603050405020304" pitchFamily="18" charset="0"/>
              </a:rPr>
              <a:t> максимум (</a:t>
            </a:r>
            <a:r>
              <a:rPr lang="ru-RU" altLang="ru-RU" sz="2000" dirty="0" smtClean="0">
                <a:latin typeface="Times New Roman" panose="02020603050405020304" pitchFamily="18" charset="0"/>
              </a:rPr>
              <a:t>42-49С</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кўтарилиши</a:t>
            </a:r>
            <a:r>
              <a:rPr lang="ru-RU" altLang="ru-RU" sz="2000" dirty="0">
                <a:latin typeface="Times New Roman" panose="02020603050405020304" pitchFamily="18" charset="0"/>
              </a:rPr>
              <a:t> июль </a:t>
            </a:r>
            <a:r>
              <a:rPr lang="ru-RU" altLang="ru-RU" sz="2000" dirty="0" err="1">
                <a:latin typeface="Times New Roman" panose="02020603050405020304" pitchFamily="18" charset="0"/>
              </a:rPr>
              <a:t>ойида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Қишда</a:t>
            </a:r>
            <a:r>
              <a:rPr lang="ru-RU" altLang="ru-RU" sz="2000" dirty="0">
                <a:latin typeface="Times New Roman" panose="02020603050405020304" pitchFamily="18" charset="0"/>
              </a:rPr>
              <a:t> </a:t>
            </a:r>
            <a:r>
              <a:rPr lang="ru-RU" altLang="ru-RU" sz="2000" dirty="0" smtClean="0">
                <a:latin typeface="Times New Roman" panose="02020603050405020304" pitchFamily="18" charset="0"/>
              </a:rPr>
              <a:t>совуқ-15-25С </a:t>
            </a:r>
            <a:r>
              <a:rPr lang="ru-RU" altLang="ru-RU" sz="2000" dirty="0" err="1">
                <a:latin typeface="Times New Roman" panose="02020603050405020304" pitchFamily="18" charset="0"/>
              </a:rPr>
              <a:t>бўлиши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мумкин</a:t>
            </a:r>
            <a:r>
              <a:rPr lang="ru-RU" altLang="ru-RU" sz="2000" dirty="0">
                <a:latin typeface="Times New Roman" panose="02020603050405020304" pitchFamily="18" charset="0"/>
              </a:rPr>
              <a:t>.</a:t>
            </a:r>
          </a:p>
          <a:p>
            <a:pPr marL="0" indent="0" algn="just" eaLnBrk="1" hangingPunct="1">
              <a:lnSpc>
                <a:spcPct val="80000"/>
              </a:lnSpc>
              <a:buNone/>
            </a:pPr>
            <a:r>
              <a:rPr lang="ru-RU" altLang="ru-RU" sz="2000" dirty="0" err="1">
                <a:latin typeface="Times New Roman" panose="02020603050405020304" pitchFamily="18" charset="0"/>
              </a:rPr>
              <a:t>Ёғинлар</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миқдори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пастки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адирларда</a:t>
            </a:r>
            <a:r>
              <a:rPr lang="ru-RU" altLang="ru-RU" sz="2000" dirty="0">
                <a:latin typeface="Times New Roman" panose="02020603050405020304" pitchFamily="18" charset="0"/>
              </a:rPr>
              <a:t> 200-220 мм, </a:t>
            </a:r>
            <a:r>
              <a:rPr lang="ru-RU" altLang="ru-RU" sz="2000" dirty="0" err="1">
                <a:latin typeface="Times New Roman" panose="02020603050405020304" pitchFamily="18" charset="0"/>
              </a:rPr>
              <a:t>юқори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адирларда</a:t>
            </a:r>
            <a:r>
              <a:rPr lang="ru-RU" altLang="ru-RU" sz="2000" dirty="0">
                <a:latin typeface="Times New Roman" panose="02020603050405020304" pitchFamily="18" charset="0"/>
              </a:rPr>
              <a:t> 300-400 мм. ни </a:t>
            </a:r>
            <a:r>
              <a:rPr lang="ru-RU" altLang="ru-RU" sz="2000" dirty="0" err="1">
                <a:latin typeface="Times New Roman" panose="02020603050405020304" pitchFamily="18" charset="0"/>
              </a:rPr>
              <a:t>ташкил</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этади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Ёғинларнинг</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асосий</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қисми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қиш</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ва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баҳор</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ойларига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тўғри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келади</a:t>
            </a:r>
            <a:r>
              <a:rPr lang="ru-RU" altLang="ru-RU" sz="2000" dirty="0">
                <a:latin typeface="Times New Roman" panose="02020603050405020304" pitchFamily="18" charset="0"/>
              </a:rPr>
              <a:t>.</a:t>
            </a:r>
          </a:p>
          <a:p>
            <a:pPr marL="0" indent="0" algn="just" eaLnBrk="1" hangingPunct="1">
              <a:lnSpc>
                <a:spcPct val="80000"/>
              </a:lnSpc>
              <a:buNone/>
            </a:pPr>
            <a:r>
              <a:rPr lang="ru-RU" altLang="ru-RU" sz="2000" dirty="0" err="1">
                <a:latin typeface="Times New Roman" panose="02020603050405020304" pitchFamily="18" charset="0"/>
              </a:rPr>
              <a:t>Бу</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минтақанинг</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иқлими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ўсимликлар</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ўсиши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учун</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анча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қулай</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ҳисобланади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Асосий</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ўсимликлар</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қопламини</a:t>
            </a:r>
            <a:r>
              <a:rPr lang="ru-RU" altLang="ru-RU" sz="2000" dirty="0">
                <a:latin typeface="Times New Roman" panose="02020603050405020304" pitchFamily="18" charset="0"/>
              </a:rPr>
              <a:t> эфемер, </a:t>
            </a:r>
            <a:r>
              <a:rPr lang="ru-RU" altLang="ru-RU" sz="2000" dirty="0" err="1">
                <a:latin typeface="Times New Roman" panose="02020603050405020304" pitchFamily="18" charset="0"/>
              </a:rPr>
              <a:t>эфемериоидлар</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ташкил</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қилади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Ўт</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қоплами</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анча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қалин</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ва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чўлга</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нисбатан</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серҳосил</a:t>
            </a:r>
            <a:r>
              <a:rPr lang="ru-RU" altLang="ru-RU" sz="2000" dirty="0">
                <a:latin typeface="Times New Roman" panose="02020603050405020304" pitchFamily="18" charset="0"/>
              </a:rPr>
              <a:t> </a:t>
            </a:r>
            <a:r>
              <a:rPr lang="ru-RU" altLang="ru-RU" sz="2000" dirty="0" err="1">
                <a:latin typeface="Times New Roman" panose="02020603050405020304" pitchFamily="18" charset="0"/>
              </a:rPr>
              <a:t>ҳисобланади</a:t>
            </a:r>
            <a:endParaRPr lang="ru-RU" altLang="ru-RU" sz="2000" dirty="0">
              <a:latin typeface="Times New Roman" panose="02020603050405020304" pitchFamily="18" charset="0"/>
            </a:endParaRPr>
          </a:p>
          <a:p>
            <a:pPr marL="0" indent="0" algn="just" eaLnBrk="1" hangingPunct="1">
              <a:lnSpc>
                <a:spcPct val="80000"/>
              </a:lnSpc>
              <a:buNone/>
            </a:pPr>
            <a:r>
              <a:rPr lang="ru-RU" altLang="ru-RU" sz="2000" dirty="0" smtClean="0">
                <a:latin typeface="Times New Roman" panose="02020603050405020304" pitchFamily="18" charset="0"/>
              </a:rPr>
              <a:t>. </a:t>
            </a:r>
          </a:p>
        </p:txBody>
      </p:sp>
      <p:pic>
        <p:nvPicPr>
          <p:cNvPr id="8194" name="Picture 2" descr="C:\ЮНЕСКО\Слайдлар\Ем хашак етиштириш\рАСМЛАР\3.jpg"/>
          <p:cNvPicPr>
            <a:picLocks noChangeAspect="1" noChangeArrowheads="1"/>
          </p:cNvPicPr>
          <p:nvPr/>
        </p:nvPicPr>
        <p:blipFill>
          <a:blip r:embed="rId3"/>
          <a:srcRect/>
          <a:stretch>
            <a:fillRect/>
          </a:stretch>
        </p:blipFill>
        <p:spPr bwMode="auto">
          <a:xfrm>
            <a:off x="285720" y="1142984"/>
            <a:ext cx="3786214" cy="2786082"/>
          </a:xfrm>
          <a:prstGeom prst="rect">
            <a:avLst/>
          </a:prstGeom>
          <a:noFill/>
        </p:spPr>
      </p:pic>
      <p:pic>
        <p:nvPicPr>
          <p:cNvPr id="8195" name="Picture 3" descr="C:\ЮНЕСКО\Слайдлар\Ем хашак етиштириш\рАСМЛАР\vinograd-bachchisarai.jpg"/>
          <p:cNvPicPr>
            <a:picLocks noChangeAspect="1" noChangeArrowheads="1"/>
          </p:cNvPicPr>
          <p:nvPr/>
        </p:nvPicPr>
        <p:blipFill>
          <a:blip r:embed="rId4"/>
          <a:srcRect/>
          <a:stretch>
            <a:fillRect/>
          </a:stretch>
        </p:blipFill>
        <p:spPr bwMode="auto">
          <a:xfrm>
            <a:off x="365430" y="4286256"/>
            <a:ext cx="3706504" cy="2357454"/>
          </a:xfrm>
          <a:prstGeom prst="rect">
            <a:avLst/>
          </a:prstGeom>
          <a:noFill/>
        </p:spPr>
      </p:pic>
    </p:spTree>
    <p:extLst>
      <p:ext uri="{BB962C8B-B14F-4D97-AF65-F5344CB8AC3E}">
        <p14:creationId xmlns:p14="http://schemas.microsoft.com/office/powerpoint/2010/main" xmlns="" val="33205000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8313" y="476250"/>
            <a:ext cx="8229600" cy="431800"/>
          </a:xfrm>
        </p:spPr>
        <p:txBody>
          <a:bodyPr/>
          <a:lstStyle/>
          <a:p>
            <a:pPr algn="ctr" eaLnBrk="1" hangingPunct="1"/>
            <a:r>
              <a:rPr lang="uz-Cyrl-UZ" altLang="ru-RU" sz="2600" b="1" dirty="0">
                <a:solidFill>
                  <a:srgbClr val="0000FF"/>
                </a:solidFill>
                <a:latin typeface="Times New Roman" panose="02020603050405020304" pitchFamily="18" charset="0"/>
              </a:rPr>
              <a:t>АДИР МИНТАҚАСИ</a:t>
            </a:r>
            <a:endParaRPr lang="ru-RU" altLang="ru-RU" sz="2600" b="1" dirty="0" smtClean="0">
              <a:solidFill>
                <a:srgbClr val="0000FF"/>
              </a:solidFill>
              <a:latin typeface="Times New Roman" panose="02020603050405020304" pitchFamily="18" charset="0"/>
            </a:endParaRPr>
          </a:p>
        </p:txBody>
      </p:sp>
      <p:sp>
        <p:nvSpPr>
          <p:cNvPr id="19459" name="Rectangle 3"/>
          <p:cNvSpPr>
            <a:spLocks noGrp="1" noChangeArrowheads="1"/>
          </p:cNvSpPr>
          <p:nvPr>
            <p:ph idx="1"/>
          </p:nvPr>
        </p:nvSpPr>
        <p:spPr>
          <a:xfrm>
            <a:off x="-31453" y="1406525"/>
            <a:ext cx="4811713" cy="5451475"/>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marL="0" indent="0" algn="just" eaLnBrk="1" hangingPunct="1">
              <a:lnSpc>
                <a:spcPct val="80000"/>
              </a:lnSpc>
              <a:buNone/>
            </a:pPr>
            <a:r>
              <a:rPr lang="en-US" altLang="ru-RU" sz="2400" dirty="0" smtClean="0">
                <a:latin typeface="Times New Roman" panose="02020603050405020304" pitchFamily="18" charset="0"/>
              </a:rPr>
              <a:t>	</a:t>
            </a:r>
            <a:r>
              <a:rPr lang="ru-RU" altLang="ru-RU" sz="2400" b="1" dirty="0" err="1">
                <a:solidFill>
                  <a:srgbClr val="0000FF"/>
                </a:solidFill>
                <a:latin typeface="Times New Roman" panose="02020603050405020304" pitchFamily="18" charset="0"/>
              </a:rPr>
              <a:t>Тупроғи</a:t>
            </a:r>
            <a:r>
              <a:rPr lang="ru-RU" altLang="ru-RU" sz="2400" b="1"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Асосан</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бўзтупроқдан</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иборат</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бўлиб</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уч</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типда</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бўлади</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очтусли</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бўзтупроқ</a:t>
            </a:r>
            <a:r>
              <a:rPr lang="ru-RU" altLang="ru-RU" sz="2400" dirty="0">
                <a:solidFill>
                  <a:srgbClr val="0000FF"/>
                </a:solidFill>
                <a:latin typeface="Times New Roman" panose="02020603050405020304" pitchFamily="18" charset="0"/>
              </a:rPr>
              <a:t>, типик </a:t>
            </a:r>
            <a:r>
              <a:rPr lang="ru-RU" altLang="ru-RU" sz="2400" dirty="0" err="1">
                <a:solidFill>
                  <a:srgbClr val="0000FF"/>
                </a:solidFill>
                <a:latin typeface="Times New Roman" panose="02020603050405020304" pitchFamily="18" charset="0"/>
              </a:rPr>
              <a:t>бўзтупроқ</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ва</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тўқ</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тусли</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бўзтупроқдан</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иборат</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Оч</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тусли</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бўз</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тупроқнинг</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таркибида</a:t>
            </a:r>
            <a:r>
              <a:rPr lang="ru-RU" altLang="ru-RU" sz="2400" dirty="0">
                <a:solidFill>
                  <a:srgbClr val="0000FF"/>
                </a:solidFill>
                <a:latin typeface="Times New Roman" panose="02020603050405020304" pitchFamily="18" charset="0"/>
              </a:rPr>
              <a:t> гумус (</a:t>
            </a:r>
            <a:r>
              <a:rPr lang="ru-RU" altLang="ru-RU" sz="2400" dirty="0" err="1">
                <a:solidFill>
                  <a:srgbClr val="0000FF"/>
                </a:solidFill>
                <a:latin typeface="Times New Roman" panose="02020603050405020304" pitchFamily="18" charset="0"/>
              </a:rPr>
              <a:t>чиринди</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миқдори</a:t>
            </a:r>
            <a:r>
              <a:rPr lang="ru-RU" altLang="ru-RU" sz="2400" dirty="0">
                <a:solidFill>
                  <a:srgbClr val="0000FF"/>
                </a:solidFill>
                <a:latin typeface="Times New Roman" panose="02020603050405020304" pitchFamily="18" charset="0"/>
              </a:rPr>
              <a:t> 1-1,5 </a:t>
            </a:r>
            <a:r>
              <a:rPr lang="ru-RU" altLang="ru-RU" sz="2400" dirty="0" err="1">
                <a:solidFill>
                  <a:srgbClr val="0000FF"/>
                </a:solidFill>
                <a:latin typeface="Times New Roman" panose="02020603050405020304" pitchFamily="18" charset="0"/>
              </a:rPr>
              <a:t>фоиз</a:t>
            </a:r>
            <a:r>
              <a:rPr lang="ru-RU" altLang="ru-RU" sz="2400" dirty="0">
                <a:solidFill>
                  <a:srgbClr val="0000FF"/>
                </a:solidFill>
                <a:latin typeface="Times New Roman" panose="02020603050405020304" pitchFamily="18" charset="0"/>
              </a:rPr>
              <a:t>, улар </a:t>
            </a:r>
            <a:r>
              <a:rPr lang="ru-RU" altLang="ru-RU" sz="2400" dirty="0" err="1">
                <a:solidFill>
                  <a:srgbClr val="0000FF"/>
                </a:solidFill>
                <a:latin typeface="Times New Roman" panose="02020603050405020304" pitchFamily="18" charset="0"/>
              </a:rPr>
              <a:t>пастки</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адирларда</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тарқалган</a:t>
            </a:r>
            <a:r>
              <a:rPr lang="ru-RU" altLang="ru-RU" sz="2400" dirty="0">
                <a:solidFill>
                  <a:srgbClr val="0000FF"/>
                </a:solidFill>
                <a:latin typeface="Times New Roman" panose="02020603050405020304" pitchFamily="18" charset="0"/>
              </a:rPr>
              <a:t>. Типик </a:t>
            </a:r>
            <a:r>
              <a:rPr lang="ru-RU" altLang="ru-RU" sz="2400" dirty="0" err="1">
                <a:solidFill>
                  <a:srgbClr val="0000FF"/>
                </a:solidFill>
                <a:latin typeface="Times New Roman" panose="02020603050405020304" pitchFamily="18" charset="0"/>
              </a:rPr>
              <a:t>бўз</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тупроқларда</a:t>
            </a:r>
            <a:r>
              <a:rPr lang="ru-RU" altLang="ru-RU" sz="2400" dirty="0">
                <a:solidFill>
                  <a:srgbClr val="0000FF"/>
                </a:solidFill>
                <a:latin typeface="Times New Roman" panose="02020603050405020304" pitchFamily="18" charset="0"/>
              </a:rPr>
              <a:t> гумус </a:t>
            </a:r>
            <a:r>
              <a:rPr lang="ru-RU" altLang="ru-RU" sz="2400" dirty="0" err="1">
                <a:solidFill>
                  <a:srgbClr val="0000FF"/>
                </a:solidFill>
                <a:latin typeface="Times New Roman" panose="02020603050405020304" pitchFamily="18" charset="0"/>
              </a:rPr>
              <a:t>миқдори</a:t>
            </a:r>
            <a:r>
              <a:rPr lang="ru-RU" altLang="ru-RU" sz="2400" dirty="0">
                <a:solidFill>
                  <a:srgbClr val="0000FF"/>
                </a:solidFill>
                <a:latin typeface="Times New Roman" panose="02020603050405020304" pitchFamily="18" charset="0"/>
              </a:rPr>
              <a:t> 1,5-2,5, </a:t>
            </a:r>
            <a:r>
              <a:rPr lang="ru-RU" altLang="ru-RU" sz="2400" dirty="0" err="1">
                <a:solidFill>
                  <a:srgbClr val="0000FF"/>
                </a:solidFill>
                <a:latin typeface="Times New Roman" panose="02020603050405020304" pitchFamily="18" charset="0"/>
              </a:rPr>
              <a:t>бу</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тупроқлар</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ҳам</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пастки</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адирларда</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учрайди</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Тўқ</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бўз</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тупроқларда</a:t>
            </a:r>
            <a:r>
              <a:rPr lang="ru-RU" altLang="ru-RU" sz="2400" dirty="0">
                <a:solidFill>
                  <a:srgbClr val="0000FF"/>
                </a:solidFill>
                <a:latin typeface="Times New Roman" panose="02020603050405020304" pitchFamily="18" charset="0"/>
              </a:rPr>
              <a:t> гумус </a:t>
            </a:r>
            <a:r>
              <a:rPr lang="ru-RU" altLang="ru-RU" sz="2400" dirty="0" err="1">
                <a:solidFill>
                  <a:srgbClr val="0000FF"/>
                </a:solidFill>
                <a:latin typeface="Times New Roman" panose="02020603050405020304" pitchFamily="18" charset="0"/>
              </a:rPr>
              <a:t>миқдори</a:t>
            </a:r>
            <a:r>
              <a:rPr lang="ru-RU" altLang="ru-RU" sz="2400" dirty="0">
                <a:solidFill>
                  <a:srgbClr val="0000FF"/>
                </a:solidFill>
                <a:latin typeface="Times New Roman" panose="02020603050405020304" pitchFamily="18" charset="0"/>
              </a:rPr>
              <a:t> 3-4 </a:t>
            </a:r>
            <a:r>
              <a:rPr lang="ru-RU" altLang="ru-RU" sz="2400" dirty="0" err="1">
                <a:solidFill>
                  <a:srgbClr val="0000FF"/>
                </a:solidFill>
                <a:latin typeface="Times New Roman" panose="02020603050405020304" pitchFamily="18" charset="0"/>
              </a:rPr>
              <a:t>фоиз</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ҳисобланади</a:t>
            </a:r>
            <a:r>
              <a:rPr lang="ru-RU" altLang="ru-RU" sz="2400" dirty="0">
                <a:solidFill>
                  <a:srgbClr val="0000FF"/>
                </a:solidFill>
                <a:latin typeface="Times New Roman" panose="02020603050405020304" pitchFamily="18" charset="0"/>
              </a:rPr>
              <a:t>, улар, </a:t>
            </a:r>
            <a:r>
              <a:rPr lang="ru-RU" altLang="ru-RU" sz="2400" dirty="0" err="1">
                <a:solidFill>
                  <a:srgbClr val="0000FF"/>
                </a:solidFill>
                <a:latin typeface="Times New Roman" panose="02020603050405020304" pitchFamily="18" charset="0"/>
              </a:rPr>
              <a:t>асосан</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юқори</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адир</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зонасига</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хос</a:t>
            </a:r>
            <a:r>
              <a:rPr lang="ru-RU" altLang="ru-RU" sz="2400" dirty="0">
                <a:solidFill>
                  <a:srgbClr val="0000FF"/>
                </a:solidFill>
                <a:latin typeface="Times New Roman" panose="02020603050405020304" pitchFamily="18" charset="0"/>
              </a:rPr>
              <a:t>.</a:t>
            </a:r>
          </a:p>
          <a:p>
            <a:pPr marL="0" indent="0" algn="just" eaLnBrk="1" hangingPunct="1">
              <a:lnSpc>
                <a:spcPct val="80000"/>
              </a:lnSpc>
              <a:buNone/>
            </a:pPr>
            <a:r>
              <a:rPr lang="ru-RU" altLang="ru-RU" sz="2400" dirty="0" err="1">
                <a:solidFill>
                  <a:srgbClr val="0000FF"/>
                </a:solidFill>
                <a:latin typeface="Times New Roman" panose="02020603050405020304" pitchFamily="18" charset="0"/>
              </a:rPr>
              <a:t>Минтақа</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асосан</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қоракўлчиликда</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яйлов</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ва</a:t>
            </a:r>
            <a:r>
              <a:rPr lang="ru-RU" altLang="ru-RU" sz="2400" dirty="0">
                <a:solidFill>
                  <a:srgbClr val="0000FF"/>
                </a:solidFill>
                <a:latin typeface="Times New Roman" panose="02020603050405020304" pitchFamily="18" charset="0"/>
              </a:rPr>
              <a:t> ем-</a:t>
            </a:r>
            <a:r>
              <a:rPr lang="ru-RU" altLang="ru-RU" sz="2400" dirty="0" err="1">
                <a:solidFill>
                  <a:srgbClr val="0000FF"/>
                </a:solidFill>
                <a:latin typeface="Times New Roman" panose="02020603050405020304" pitchFamily="18" charset="0"/>
              </a:rPr>
              <a:t>хашак</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етиштириш</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учун</a:t>
            </a:r>
            <a:r>
              <a:rPr lang="ru-RU" altLang="ru-RU" sz="2400" dirty="0">
                <a:solidFill>
                  <a:srgbClr val="0000FF"/>
                </a:solidFill>
                <a:latin typeface="Times New Roman" panose="02020603050405020304" pitchFamily="18" charset="0"/>
              </a:rPr>
              <a:t> </a:t>
            </a:r>
            <a:r>
              <a:rPr lang="ru-RU" altLang="ru-RU" sz="2400" dirty="0" err="1">
                <a:solidFill>
                  <a:srgbClr val="0000FF"/>
                </a:solidFill>
                <a:latin typeface="Times New Roman" panose="02020603050405020304" pitchFamily="18" charset="0"/>
              </a:rPr>
              <a:t>фойдаланилади</a:t>
            </a:r>
            <a:r>
              <a:rPr lang="ru-RU" altLang="ru-RU" sz="2400" dirty="0">
                <a:solidFill>
                  <a:srgbClr val="0000FF"/>
                </a:solidFill>
                <a:latin typeface="Times New Roman" panose="02020603050405020304" pitchFamily="18" charset="0"/>
              </a:rPr>
              <a:t>.</a:t>
            </a:r>
          </a:p>
          <a:p>
            <a:pPr marL="0" indent="0" algn="just" eaLnBrk="1" hangingPunct="1">
              <a:lnSpc>
                <a:spcPct val="80000"/>
              </a:lnSpc>
              <a:buNone/>
            </a:pPr>
            <a:endParaRPr lang="ru-RU" altLang="ru-RU" sz="2400" dirty="0">
              <a:latin typeface="Times New Roman" panose="02020603050405020304" pitchFamily="18" charset="0"/>
            </a:endParaRPr>
          </a:p>
          <a:p>
            <a:pPr marL="0" indent="0" algn="just" eaLnBrk="1" hangingPunct="1">
              <a:lnSpc>
                <a:spcPct val="80000"/>
              </a:lnSpc>
              <a:buNone/>
            </a:pPr>
            <a:r>
              <a:rPr lang="ru-RU" altLang="ru-RU" sz="2400" dirty="0" smtClean="0">
                <a:latin typeface="Times New Roman" panose="02020603050405020304" pitchFamily="18" charset="0"/>
              </a:rPr>
              <a:t>. </a:t>
            </a:r>
          </a:p>
        </p:txBody>
      </p:sp>
      <p:pic>
        <p:nvPicPr>
          <p:cNvPr id="9218" name="Picture 2" descr="C:\ЮНЕСКО\Слайдлар\Ем хашак етиштириш\рАСМЛАР\img10.jpg"/>
          <p:cNvPicPr>
            <a:picLocks noChangeAspect="1" noChangeArrowheads="1"/>
          </p:cNvPicPr>
          <p:nvPr/>
        </p:nvPicPr>
        <p:blipFill>
          <a:blip r:embed="rId2"/>
          <a:srcRect t="18819" b="10868"/>
          <a:stretch>
            <a:fillRect/>
          </a:stretch>
        </p:blipFill>
        <p:spPr bwMode="auto">
          <a:xfrm>
            <a:off x="5143504" y="1071546"/>
            <a:ext cx="3738559" cy="3214710"/>
          </a:xfrm>
          <a:prstGeom prst="rect">
            <a:avLst/>
          </a:prstGeom>
          <a:noFill/>
        </p:spPr>
      </p:pic>
      <p:pic>
        <p:nvPicPr>
          <p:cNvPr id="9219" name="Picture 3" descr="C:\ЮНЕСКО\Слайдлар\Ем хашак етиштириш\рАСМЛАР\1.jpg"/>
          <p:cNvPicPr>
            <a:picLocks noChangeAspect="1" noChangeArrowheads="1"/>
          </p:cNvPicPr>
          <p:nvPr/>
        </p:nvPicPr>
        <p:blipFill>
          <a:blip r:embed="rId3"/>
          <a:srcRect/>
          <a:stretch>
            <a:fillRect/>
          </a:stretch>
        </p:blipFill>
        <p:spPr bwMode="auto">
          <a:xfrm>
            <a:off x="5357818" y="4421198"/>
            <a:ext cx="3286148" cy="2222512"/>
          </a:xfrm>
          <a:prstGeom prst="rect">
            <a:avLst/>
          </a:prstGeom>
          <a:noFill/>
        </p:spPr>
      </p:pic>
    </p:spTree>
    <p:extLst>
      <p:ext uri="{BB962C8B-B14F-4D97-AF65-F5344CB8AC3E}">
        <p14:creationId xmlns:p14="http://schemas.microsoft.com/office/powerpoint/2010/main" xmlns="" val="37313491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503337"/>
          </a:xfrm>
          <a:blipFill dpi="0" rotWithShape="1">
            <a:blip r:embed="rId3"/>
            <a:srcRect/>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ru-RU" sz="3200" b="1" dirty="0" smtClean="0">
                <a:solidFill>
                  <a:srgbClr val="0000FF"/>
                </a:solidFill>
              </a:rPr>
              <a:t>ТОҒ </a:t>
            </a:r>
            <a:r>
              <a:rPr lang="ru-RU" sz="3200" b="1" dirty="0">
                <a:solidFill>
                  <a:srgbClr val="0000FF"/>
                </a:solidFill>
              </a:rPr>
              <a:t>МИНТАҚАСИ</a:t>
            </a:r>
            <a:endParaRPr lang="ru-RU" altLang="ru-RU" sz="3200" b="1" dirty="0" smtClean="0">
              <a:solidFill>
                <a:srgbClr val="0000FF"/>
              </a:solidFill>
              <a:latin typeface="Times New Roman" panose="02020603050405020304" pitchFamily="18" charset="0"/>
            </a:endParaRPr>
          </a:p>
        </p:txBody>
      </p:sp>
      <p:sp>
        <p:nvSpPr>
          <p:cNvPr id="2" name="Прямоугольник 1"/>
          <p:cNvSpPr/>
          <p:nvPr/>
        </p:nvSpPr>
        <p:spPr>
          <a:xfrm>
            <a:off x="785786" y="1071546"/>
            <a:ext cx="1224136" cy="400110"/>
          </a:xfrm>
          <a:prstGeom prst="rect">
            <a:avLst/>
          </a:prstGeom>
        </p:spPr>
        <p:txBody>
          <a:bodyPr wrap="square">
            <a:spAutoFit/>
          </a:bodyPr>
          <a:lstStyle/>
          <a:p>
            <a:r>
              <a:rPr lang="ru-RU" sz="2000" b="1" dirty="0" err="1">
                <a:solidFill>
                  <a:srgbClr val="0000FF"/>
                </a:solidFill>
              </a:rPr>
              <a:t>Иқлими</a:t>
            </a:r>
            <a:endParaRPr lang="ru-RU" sz="2000" b="1" dirty="0">
              <a:solidFill>
                <a:srgbClr val="0000FF"/>
              </a:solidFill>
            </a:endParaRPr>
          </a:p>
        </p:txBody>
      </p:sp>
      <p:sp>
        <p:nvSpPr>
          <p:cNvPr id="4" name="Прямоугольник 3"/>
          <p:cNvSpPr/>
          <p:nvPr/>
        </p:nvSpPr>
        <p:spPr>
          <a:xfrm>
            <a:off x="3851920" y="1052736"/>
            <a:ext cx="5292080" cy="5632311"/>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pPr algn="just"/>
            <a:r>
              <a:rPr lang="ru-RU" sz="2000" dirty="0" err="1">
                <a:cs typeface="Times New Roman" panose="02020603050405020304" pitchFamily="18" charset="0"/>
              </a:rPr>
              <a:t>Бу</a:t>
            </a:r>
            <a:r>
              <a:rPr lang="ru-RU" sz="2000" dirty="0">
                <a:cs typeface="Times New Roman" panose="02020603050405020304" pitchFamily="18" charset="0"/>
              </a:rPr>
              <a:t> </a:t>
            </a:r>
            <a:r>
              <a:rPr lang="ru-RU" sz="2000" dirty="0" err="1">
                <a:cs typeface="Times New Roman" panose="02020603050405020304" pitchFamily="18" charset="0"/>
              </a:rPr>
              <a:t>минтақага</a:t>
            </a:r>
            <a:r>
              <a:rPr lang="ru-RU" sz="2000" dirty="0">
                <a:cs typeface="Times New Roman" panose="02020603050405020304" pitchFamily="18" charset="0"/>
              </a:rPr>
              <a:t> </a:t>
            </a:r>
            <a:r>
              <a:rPr lang="ru-RU" sz="2000" dirty="0" err="1">
                <a:cs typeface="Times New Roman" panose="02020603050405020304" pitchFamily="18" charset="0"/>
              </a:rPr>
              <a:t>денгиз</a:t>
            </a:r>
            <a:r>
              <a:rPr lang="ru-RU" sz="2000" dirty="0">
                <a:cs typeface="Times New Roman" panose="02020603050405020304" pitchFamily="18" charset="0"/>
              </a:rPr>
              <a:t> </a:t>
            </a:r>
            <a:r>
              <a:rPr lang="ru-RU" sz="2000" dirty="0" err="1">
                <a:cs typeface="Times New Roman" panose="02020603050405020304" pitchFamily="18" charset="0"/>
              </a:rPr>
              <a:t>сатҳидан</a:t>
            </a:r>
            <a:r>
              <a:rPr lang="ru-RU" sz="2000" dirty="0">
                <a:cs typeface="Times New Roman" panose="02020603050405020304" pitchFamily="18" charset="0"/>
              </a:rPr>
              <a:t> 1200-2800 метр </a:t>
            </a:r>
            <a:r>
              <a:rPr lang="ru-RU" sz="2000" dirty="0" err="1">
                <a:cs typeface="Times New Roman" panose="02020603050405020304" pitchFamily="18" charset="0"/>
              </a:rPr>
              <a:t>баландликда</a:t>
            </a:r>
            <a:r>
              <a:rPr lang="ru-RU" sz="2000" dirty="0">
                <a:cs typeface="Times New Roman" panose="02020603050405020304" pitchFamily="18" charset="0"/>
              </a:rPr>
              <a:t> </a:t>
            </a:r>
            <a:r>
              <a:rPr lang="ru-RU" sz="2000" dirty="0" err="1">
                <a:cs typeface="Times New Roman" panose="02020603050405020304" pitchFamily="18" charset="0"/>
              </a:rPr>
              <a:t>жойлашган</a:t>
            </a:r>
            <a:r>
              <a:rPr lang="ru-RU" sz="2000" dirty="0">
                <a:cs typeface="Times New Roman" panose="02020603050405020304" pitchFamily="18" charset="0"/>
              </a:rPr>
              <a:t> </a:t>
            </a:r>
            <a:r>
              <a:rPr lang="ru-RU" sz="2000" dirty="0" err="1">
                <a:cs typeface="Times New Roman" panose="02020603050405020304" pitchFamily="18" charset="0"/>
              </a:rPr>
              <a:t>яйловлар</a:t>
            </a:r>
            <a:r>
              <a:rPr lang="ru-RU" sz="2000" dirty="0">
                <a:cs typeface="Times New Roman" panose="02020603050405020304" pitchFamily="18" charset="0"/>
              </a:rPr>
              <a:t> </a:t>
            </a:r>
            <a:r>
              <a:rPr lang="ru-RU" sz="2000" dirty="0" err="1">
                <a:cs typeface="Times New Roman" panose="02020603050405020304" pitchFamily="18" charset="0"/>
              </a:rPr>
              <a:t>киради</a:t>
            </a:r>
            <a:r>
              <a:rPr lang="ru-RU" sz="2000" dirty="0">
                <a:cs typeface="Times New Roman" panose="02020603050405020304" pitchFamily="18" charset="0"/>
              </a:rPr>
              <a:t>. </a:t>
            </a:r>
            <a:r>
              <a:rPr lang="ru-RU" sz="2000" dirty="0" err="1">
                <a:cs typeface="Times New Roman" panose="02020603050405020304" pitchFamily="18" charset="0"/>
              </a:rPr>
              <a:t>Маълумки</a:t>
            </a:r>
            <a:r>
              <a:rPr lang="ru-RU" sz="2000" dirty="0">
                <a:cs typeface="Times New Roman" panose="02020603050405020304" pitchFamily="18" charset="0"/>
              </a:rPr>
              <a:t>, </a:t>
            </a:r>
            <a:r>
              <a:rPr lang="ru-RU" sz="2000" dirty="0" err="1">
                <a:cs typeface="Times New Roman" panose="02020603050405020304" pitchFamily="18" charset="0"/>
              </a:rPr>
              <a:t>ернинг</a:t>
            </a:r>
            <a:r>
              <a:rPr lang="ru-RU" sz="2000" dirty="0">
                <a:cs typeface="Times New Roman" panose="02020603050405020304" pitchFamily="18" charset="0"/>
              </a:rPr>
              <a:t> </a:t>
            </a:r>
            <a:r>
              <a:rPr lang="ru-RU" sz="2000" dirty="0" err="1">
                <a:cs typeface="Times New Roman" panose="02020603050405020304" pitchFamily="18" charset="0"/>
              </a:rPr>
              <a:t>абсолют</a:t>
            </a:r>
            <a:r>
              <a:rPr lang="ru-RU" sz="2000" dirty="0">
                <a:cs typeface="Times New Roman" panose="02020603050405020304" pitchFamily="18" charset="0"/>
              </a:rPr>
              <a:t> </a:t>
            </a:r>
            <a:r>
              <a:rPr lang="ru-RU" sz="2000" dirty="0" err="1">
                <a:cs typeface="Times New Roman" panose="02020603050405020304" pitchFamily="18" charset="0"/>
              </a:rPr>
              <a:t>баландлиги</a:t>
            </a:r>
            <a:r>
              <a:rPr lang="ru-RU" sz="2000" dirty="0">
                <a:cs typeface="Times New Roman" panose="02020603050405020304" pitchFamily="18" charset="0"/>
              </a:rPr>
              <a:t> </a:t>
            </a:r>
            <a:r>
              <a:rPr lang="ru-RU" sz="2000" dirty="0" err="1">
                <a:cs typeface="Times New Roman" panose="02020603050405020304" pitchFamily="18" charset="0"/>
              </a:rPr>
              <a:t>кўтарилган</a:t>
            </a:r>
            <a:r>
              <a:rPr lang="ru-RU" sz="2000" dirty="0">
                <a:cs typeface="Times New Roman" panose="02020603050405020304" pitchFamily="18" charset="0"/>
              </a:rPr>
              <a:t> сари </a:t>
            </a:r>
            <a:r>
              <a:rPr lang="ru-RU" sz="2000" dirty="0" err="1">
                <a:cs typeface="Times New Roman" panose="02020603050405020304" pitchFamily="18" charset="0"/>
              </a:rPr>
              <a:t>ҳарорат</a:t>
            </a:r>
            <a:r>
              <a:rPr lang="ru-RU" sz="2000" dirty="0">
                <a:cs typeface="Times New Roman" panose="02020603050405020304" pitchFamily="18" charset="0"/>
              </a:rPr>
              <a:t> </a:t>
            </a:r>
            <a:r>
              <a:rPr lang="ru-RU" sz="2000" dirty="0" err="1">
                <a:cs typeface="Times New Roman" panose="02020603050405020304" pitchFamily="18" charset="0"/>
              </a:rPr>
              <a:t>пасаяди</a:t>
            </a:r>
            <a:r>
              <a:rPr lang="ru-RU" sz="2000" dirty="0">
                <a:cs typeface="Times New Roman" panose="02020603050405020304" pitchFamily="18" charset="0"/>
              </a:rPr>
              <a:t>, </a:t>
            </a:r>
            <a:r>
              <a:rPr lang="ru-RU" sz="2000" dirty="0" err="1">
                <a:cs typeface="Times New Roman" panose="02020603050405020304" pitchFamily="18" charset="0"/>
              </a:rPr>
              <a:t>ёғинлар</a:t>
            </a:r>
            <a:r>
              <a:rPr lang="ru-RU" sz="2000" dirty="0">
                <a:cs typeface="Times New Roman" panose="02020603050405020304" pitchFamily="18" charset="0"/>
              </a:rPr>
              <a:t> </a:t>
            </a:r>
            <a:r>
              <a:rPr lang="ru-RU" sz="2000" dirty="0" err="1">
                <a:cs typeface="Times New Roman" panose="02020603050405020304" pitchFamily="18" charset="0"/>
              </a:rPr>
              <a:t>миқдори</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ҳаво</a:t>
            </a:r>
            <a:r>
              <a:rPr lang="ru-RU" sz="2000" dirty="0">
                <a:cs typeface="Times New Roman" panose="02020603050405020304" pitchFamily="18" charset="0"/>
              </a:rPr>
              <a:t> </a:t>
            </a:r>
            <a:r>
              <a:rPr lang="ru-RU" sz="2000" dirty="0" err="1">
                <a:cs typeface="Times New Roman" panose="02020603050405020304" pitchFamily="18" charset="0"/>
              </a:rPr>
              <a:t>намлиги</a:t>
            </a:r>
            <a:r>
              <a:rPr lang="ru-RU" sz="2000" dirty="0">
                <a:cs typeface="Times New Roman" panose="02020603050405020304" pitchFamily="18" charset="0"/>
              </a:rPr>
              <a:t> </a:t>
            </a:r>
            <a:r>
              <a:rPr lang="ru-RU" sz="2000" dirty="0" err="1">
                <a:cs typeface="Times New Roman" panose="02020603050405020304" pitchFamily="18" charset="0"/>
              </a:rPr>
              <a:t>ортиб</a:t>
            </a:r>
            <a:r>
              <a:rPr lang="ru-RU" sz="2000" dirty="0">
                <a:cs typeface="Times New Roman" panose="02020603050405020304" pitchFamily="18" charset="0"/>
              </a:rPr>
              <a:t> </a:t>
            </a:r>
            <a:r>
              <a:rPr lang="ru-RU" sz="2000" dirty="0" err="1">
                <a:cs typeface="Times New Roman" panose="02020603050405020304" pitchFamily="18" charset="0"/>
              </a:rPr>
              <a:t>боради</a:t>
            </a:r>
            <a:r>
              <a:rPr lang="ru-RU" sz="2000" dirty="0">
                <a:cs typeface="Times New Roman" panose="02020603050405020304" pitchFamily="18" charset="0"/>
              </a:rPr>
              <a:t>.</a:t>
            </a:r>
          </a:p>
          <a:p>
            <a:pPr algn="just"/>
            <a:r>
              <a:rPr lang="ru-RU" sz="2000" dirty="0" err="1">
                <a:cs typeface="Times New Roman" panose="02020603050405020304" pitchFamily="18" charset="0"/>
              </a:rPr>
              <a:t>Ёз</a:t>
            </a:r>
            <a:r>
              <a:rPr lang="ru-RU" sz="2000" dirty="0">
                <a:cs typeface="Times New Roman" panose="02020603050405020304" pitchFamily="18" charset="0"/>
              </a:rPr>
              <a:t> </a:t>
            </a:r>
            <a:r>
              <a:rPr lang="ru-RU" sz="2000" dirty="0" err="1">
                <a:cs typeface="Times New Roman" panose="02020603050405020304" pitchFamily="18" charset="0"/>
              </a:rPr>
              <a:t>ойларида</a:t>
            </a:r>
            <a:r>
              <a:rPr lang="ru-RU" sz="2000" dirty="0">
                <a:cs typeface="Times New Roman" panose="02020603050405020304" pitchFamily="18" charset="0"/>
              </a:rPr>
              <a:t> </a:t>
            </a:r>
            <a:r>
              <a:rPr lang="ru-RU" sz="2000" dirty="0" err="1">
                <a:cs typeface="Times New Roman" panose="02020603050405020304" pitchFamily="18" charset="0"/>
              </a:rPr>
              <a:t>ўртача</a:t>
            </a:r>
            <a:r>
              <a:rPr lang="ru-RU" sz="2000" dirty="0">
                <a:cs typeface="Times New Roman" panose="02020603050405020304" pitchFamily="18" charset="0"/>
              </a:rPr>
              <a:t> </a:t>
            </a:r>
            <a:r>
              <a:rPr lang="ru-RU" sz="2000" dirty="0" err="1">
                <a:cs typeface="Times New Roman" panose="02020603050405020304" pitchFamily="18" charset="0"/>
              </a:rPr>
              <a:t>ҳарорат</a:t>
            </a:r>
            <a:r>
              <a:rPr lang="ru-RU" sz="2000" dirty="0">
                <a:cs typeface="Times New Roman" panose="02020603050405020304" pitchFamily="18" charset="0"/>
              </a:rPr>
              <a:t> +</a:t>
            </a:r>
            <a:r>
              <a:rPr lang="ru-RU" sz="2000" dirty="0" smtClean="0">
                <a:cs typeface="Times New Roman" panose="02020603050405020304" pitchFamily="18" charset="0"/>
              </a:rPr>
              <a:t>8+12 С</a:t>
            </a:r>
            <a:r>
              <a:rPr lang="ru-RU" sz="2000" dirty="0">
                <a:cs typeface="Times New Roman" panose="02020603050405020304" pitchFamily="18" charset="0"/>
              </a:rPr>
              <a:t>, июль </a:t>
            </a:r>
            <a:r>
              <a:rPr lang="ru-RU" sz="2000" dirty="0" err="1">
                <a:cs typeface="Times New Roman" panose="02020603050405020304" pitchFamily="18" charset="0"/>
              </a:rPr>
              <a:t>ойида</a:t>
            </a:r>
            <a:r>
              <a:rPr lang="ru-RU" sz="2000" dirty="0">
                <a:cs typeface="Times New Roman" panose="02020603050405020304" pitchFamily="18" charset="0"/>
              </a:rPr>
              <a:t> </a:t>
            </a:r>
            <a:r>
              <a:rPr lang="ru-RU" sz="2000" dirty="0" err="1">
                <a:cs typeface="Times New Roman" panose="02020603050405020304" pitchFamily="18" charset="0"/>
              </a:rPr>
              <a:t>ундан</a:t>
            </a:r>
            <a:r>
              <a:rPr lang="ru-RU" sz="2000" dirty="0">
                <a:cs typeface="Times New Roman" panose="02020603050405020304" pitchFamily="18" charset="0"/>
              </a:rPr>
              <a:t> </a:t>
            </a:r>
            <a:r>
              <a:rPr lang="ru-RU" sz="2000" dirty="0" err="1">
                <a:cs typeface="Times New Roman" panose="02020603050405020304" pitchFamily="18" charset="0"/>
              </a:rPr>
              <a:t>ҳам</a:t>
            </a:r>
            <a:r>
              <a:rPr lang="ru-RU" sz="2000" dirty="0">
                <a:cs typeface="Times New Roman" panose="02020603050405020304" pitchFamily="18" charset="0"/>
              </a:rPr>
              <a:t> </a:t>
            </a:r>
            <a:r>
              <a:rPr lang="ru-RU" sz="2000" dirty="0" err="1">
                <a:cs typeface="Times New Roman" panose="02020603050405020304" pitchFamily="18" charset="0"/>
              </a:rPr>
              <a:t>юқори</a:t>
            </a:r>
            <a:r>
              <a:rPr lang="ru-RU" sz="2000" dirty="0">
                <a:cs typeface="Times New Roman" panose="02020603050405020304" pitchFamily="18" charset="0"/>
              </a:rPr>
              <a:t> </a:t>
            </a:r>
            <a:r>
              <a:rPr lang="ru-RU" sz="2000" dirty="0" err="1">
                <a:cs typeface="Times New Roman" panose="02020603050405020304" pitchFamily="18" charset="0"/>
              </a:rPr>
              <a:t>бўлиши</a:t>
            </a:r>
            <a:r>
              <a:rPr lang="ru-RU" sz="2000" dirty="0">
                <a:cs typeface="Times New Roman" panose="02020603050405020304" pitchFamily="18" charset="0"/>
              </a:rPr>
              <a:t> </a:t>
            </a:r>
            <a:r>
              <a:rPr lang="ru-RU" sz="2000" dirty="0" err="1">
                <a:cs typeface="Times New Roman" panose="02020603050405020304" pitchFamily="18" charset="0"/>
              </a:rPr>
              <a:t>мумкин</a:t>
            </a:r>
            <a:r>
              <a:rPr lang="ru-RU" sz="2000" dirty="0">
                <a:cs typeface="Times New Roman" panose="02020603050405020304" pitchFamily="18" charset="0"/>
              </a:rPr>
              <a:t>. </a:t>
            </a:r>
            <a:r>
              <a:rPr lang="ru-RU" sz="2000" dirty="0" err="1">
                <a:cs typeface="Times New Roman" panose="02020603050405020304" pitchFamily="18" charset="0"/>
              </a:rPr>
              <a:t>Қиш</a:t>
            </a:r>
            <a:r>
              <a:rPr lang="ru-RU" sz="2000" dirty="0">
                <a:cs typeface="Times New Roman" panose="02020603050405020304" pitchFamily="18" charset="0"/>
              </a:rPr>
              <a:t> </a:t>
            </a:r>
            <a:r>
              <a:rPr lang="ru-RU" sz="2000" dirty="0" err="1">
                <a:cs typeface="Times New Roman" panose="02020603050405020304" pitchFamily="18" charset="0"/>
              </a:rPr>
              <a:t>жуда</a:t>
            </a:r>
            <a:r>
              <a:rPr lang="ru-RU" sz="2000" dirty="0">
                <a:cs typeface="Times New Roman" panose="02020603050405020304" pitchFamily="18" charset="0"/>
              </a:rPr>
              <a:t> </a:t>
            </a:r>
            <a:r>
              <a:rPr lang="ru-RU" sz="2000" dirty="0" err="1">
                <a:cs typeface="Times New Roman" panose="02020603050405020304" pitchFamily="18" charset="0"/>
              </a:rPr>
              <a:t>қаттиқ</a:t>
            </a:r>
            <a:r>
              <a:rPr lang="ru-RU" sz="2000" dirty="0">
                <a:cs typeface="Times New Roman" panose="02020603050405020304" pitchFamily="18" charset="0"/>
              </a:rPr>
              <a:t>, </a:t>
            </a:r>
            <a:r>
              <a:rPr lang="ru-RU" sz="2000" dirty="0" err="1">
                <a:cs typeface="Times New Roman" panose="02020603050405020304" pitchFamily="18" charset="0"/>
              </a:rPr>
              <a:t>совуқ</a:t>
            </a:r>
            <a:r>
              <a:rPr lang="ru-RU" sz="2000" dirty="0">
                <a:cs typeface="Times New Roman" panose="02020603050405020304" pitchFamily="18" charset="0"/>
              </a:rPr>
              <a:t> </a:t>
            </a:r>
            <a:r>
              <a:rPr lang="ru-RU" sz="2000" dirty="0" err="1">
                <a:cs typeface="Times New Roman" panose="02020603050405020304" pitchFamily="18" charset="0"/>
              </a:rPr>
              <a:t>кунлар</a:t>
            </a:r>
            <a:r>
              <a:rPr lang="ru-RU" sz="2000" dirty="0">
                <a:cs typeface="Times New Roman" panose="02020603050405020304" pitchFamily="18" charset="0"/>
              </a:rPr>
              <a:t> 3-4 ой </a:t>
            </a:r>
            <a:r>
              <a:rPr lang="ru-RU" sz="2000" dirty="0" err="1">
                <a:cs typeface="Times New Roman" panose="02020603050405020304" pitchFamily="18" charset="0"/>
              </a:rPr>
              <a:t>давом</a:t>
            </a:r>
            <a:r>
              <a:rPr lang="ru-RU" sz="2000" dirty="0">
                <a:cs typeface="Times New Roman" panose="02020603050405020304" pitchFamily="18" charset="0"/>
              </a:rPr>
              <a:t> </a:t>
            </a:r>
            <a:r>
              <a:rPr lang="ru-RU" sz="2000" dirty="0" err="1">
                <a:cs typeface="Times New Roman" panose="02020603050405020304" pitchFamily="18" charset="0"/>
              </a:rPr>
              <a:t>этади</a:t>
            </a:r>
            <a:r>
              <a:rPr lang="ru-RU" sz="2000" dirty="0">
                <a:cs typeface="Times New Roman" panose="02020603050405020304" pitchFamily="18" charset="0"/>
              </a:rPr>
              <a:t>, </a:t>
            </a:r>
            <a:r>
              <a:rPr lang="ru-RU" sz="2000" dirty="0" err="1">
                <a:cs typeface="Times New Roman" panose="02020603050405020304" pitchFamily="18" charset="0"/>
              </a:rPr>
              <a:t>кўп</a:t>
            </a:r>
            <a:r>
              <a:rPr lang="ru-RU" sz="2000" dirty="0">
                <a:cs typeface="Times New Roman" panose="02020603050405020304" pitchFamily="18" charset="0"/>
              </a:rPr>
              <a:t> </a:t>
            </a:r>
            <a:r>
              <a:rPr lang="ru-RU" sz="2000" dirty="0" err="1">
                <a:cs typeface="Times New Roman" panose="02020603050405020304" pitchFamily="18" charset="0"/>
              </a:rPr>
              <a:t>қор</a:t>
            </a:r>
            <a:r>
              <a:rPr lang="ru-RU" sz="2000" dirty="0">
                <a:cs typeface="Times New Roman" panose="02020603050405020304" pitchFamily="18" charset="0"/>
              </a:rPr>
              <a:t> </a:t>
            </a:r>
            <a:r>
              <a:rPr lang="ru-RU" sz="2000" dirty="0" err="1">
                <a:cs typeface="Times New Roman" panose="02020603050405020304" pitchFamily="18" charset="0"/>
              </a:rPr>
              <a:t>ёғади</a:t>
            </a:r>
            <a:r>
              <a:rPr lang="ru-RU" sz="2000" dirty="0">
                <a:cs typeface="Times New Roman" panose="02020603050405020304" pitchFamily="18" charset="0"/>
              </a:rPr>
              <a:t>. </a:t>
            </a:r>
            <a:r>
              <a:rPr lang="ru-RU" sz="2000" dirty="0" err="1">
                <a:cs typeface="Times New Roman" panose="02020603050405020304" pitchFamily="18" charset="0"/>
              </a:rPr>
              <a:t>Қор</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музлар</a:t>
            </a:r>
            <a:r>
              <a:rPr lang="ru-RU" sz="2000" dirty="0">
                <a:cs typeface="Times New Roman" panose="02020603050405020304" pitchFamily="18" charset="0"/>
              </a:rPr>
              <a:t> </a:t>
            </a:r>
            <a:r>
              <a:rPr lang="ru-RU" sz="2000" dirty="0" err="1">
                <a:cs typeface="Times New Roman" panose="02020603050405020304" pitchFamily="18" charset="0"/>
              </a:rPr>
              <a:t>ёзга</a:t>
            </a:r>
            <a:r>
              <a:rPr lang="ru-RU" sz="2000" dirty="0">
                <a:cs typeface="Times New Roman" panose="02020603050405020304" pitchFamily="18" charset="0"/>
              </a:rPr>
              <a:t> </a:t>
            </a:r>
            <a:r>
              <a:rPr lang="ru-RU" sz="2000" dirty="0" err="1">
                <a:cs typeface="Times New Roman" panose="02020603050405020304" pitchFamily="18" charset="0"/>
              </a:rPr>
              <a:t>қадар</a:t>
            </a:r>
            <a:r>
              <a:rPr lang="ru-RU" sz="2000" dirty="0">
                <a:cs typeface="Times New Roman" panose="02020603050405020304" pitchFamily="18" charset="0"/>
              </a:rPr>
              <a:t> </a:t>
            </a:r>
            <a:r>
              <a:rPr lang="ru-RU" sz="2000" dirty="0" err="1">
                <a:cs typeface="Times New Roman" panose="02020603050405020304" pitchFamily="18" charset="0"/>
              </a:rPr>
              <a:t>эримай</a:t>
            </a:r>
            <a:r>
              <a:rPr lang="ru-RU" sz="2000" dirty="0">
                <a:cs typeface="Times New Roman" panose="02020603050405020304" pitchFamily="18" charset="0"/>
              </a:rPr>
              <a:t> </a:t>
            </a:r>
            <a:r>
              <a:rPr lang="ru-RU" sz="2000" dirty="0" err="1">
                <a:cs typeface="Times New Roman" panose="02020603050405020304" pitchFamily="18" charset="0"/>
              </a:rPr>
              <a:t>туриши</a:t>
            </a:r>
            <a:r>
              <a:rPr lang="ru-RU" sz="2000" dirty="0">
                <a:cs typeface="Times New Roman" panose="02020603050405020304" pitchFamily="18" charset="0"/>
              </a:rPr>
              <a:t> </a:t>
            </a:r>
            <a:r>
              <a:rPr lang="ru-RU" sz="2000" dirty="0" err="1">
                <a:cs typeface="Times New Roman" panose="02020603050405020304" pitchFamily="18" charset="0"/>
              </a:rPr>
              <a:t>мумкин</a:t>
            </a:r>
            <a:r>
              <a:rPr lang="ru-RU" sz="2000" dirty="0">
                <a:cs typeface="Times New Roman" panose="02020603050405020304" pitchFamily="18" charset="0"/>
              </a:rPr>
              <a:t>. </a:t>
            </a:r>
            <a:r>
              <a:rPr lang="ru-RU" sz="2000" dirty="0" err="1">
                <a:cs typeface="Times New Roman" panose="02020603050405020304" pitchFamily="18" charset="0"/>
              </a:rPr>
              <a:t>Ўртача</a:t>
            </a:r>
            <a:r>
              <a:rPr lang="ru-RU" sz="2000" dirty="0">
                <a:cs typeface="Times New Roman" panose="02020603050405020304" pitchFamily="18" charset="0"/>
              </a:rPr>
              <a:t> </a:t>
            </a:r>
            <a:r>
              <a:rPr lang="ru-RU" sz="2000" dirty="0" err="1">
                <a:cs typeface="Times New Roman" panose="02020603050405020304" pitchFamily="18" charset="0"/>
              </a:rPr>
              <a:t>йиллик</a:t>
            </a:r>
            <a:r>
              <a:rPr lang="ru-RU" sz="2000" dirty="0">
                <a:cs typeface="Times New Roman" panose="02020603050405020304" pitchFamily="18" charset="0"/>
              </a:rPr>
              <a:t> </a:t>
            </a:r>
            <a:r>
              <a:rPr lang="ru-RU" sz="2000" dirty="0" err="1">
                <a:cs typeface="Times New Roman" panose="02020603050405020304" pitchFamily="18" charset="0"/>
              </a:rPr>
              <a:t>ёғинлар</a:t>
            </a:r>
            <a:r>
              <a:rPr lang="ru-RU" sz="2000" dirty="0">
                <a:cs typeface="Times New Roman" panose="02020603050405020304" pitchFamily="18" charset="0"/>
              </a:rPr>
              <a:t> </a:t>
            </a:r>
            <a:r>
              <a:rPr lang="ru-RU" sz="2000" dirty="0" err="1">
                <a:cs typeface="Times New Roman" panose="02020603050405020304" pitchFamily="18" charset="0"/>
              </a:rPr>
              <a:t>миқдори</a:t>
            </a:r>
            <a:r>
              <a:rPr lang="ru-RU" sz="2000" dirty="0">
                <a:cs typeface="Times New Roman" panose="02020603050405020304" pitchFamily="18" charset="0"/>
              </a:rPr>
              <a:t> 500-900 мм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ортиқ</a:t>
            </a:r>
            <a:r>
              <a:rPr lang="ru-RU" sz="2000" dirty="0">
                <a:cs typeface="Times New Roman" panose="02020603050405020304" pitchFamily="18" charset="0"/>
              </a:rPr>
              <a:t> </a:t>
            </a:r>
            <a:r>
              <a:rPr lang="ru-RU" sz="2000" dirty="0" err="1">
                <a:cs typeface="Times New Roman" panose="02020603050405020304" pitchFamily="18" charset="0"/>
              </a:rPr>
              <a:t>бўлиши</a:t>
            </a:r>
            <a:r>
              <a:rPr lang="ru-RU" sz="2000" dirty="0">
                <a:cs typeface="Times New Roman" panose="02020603050405020304" pitchFamily="18" charset="0"/>
              </a:rPr>
              <a:t> </a:t>
            </a:r>
            <a:r>
              <a:rPr lang="ru-RU" sz="2000" dirty="0" err="1">
                <a:cs typeface="Times New Roman" panose="02020603050405020304" pitchFamily="18" charset="0"/>
              </a:rPr>
              <a:t>мумкин</a:t>
            </a:r>
            <a:r>
              <a:rPr lang="ru-RU" sz="2000" dirty="0">
                <a:cs typeface="Times New Roman" panose="02020603050405020304" pitchFamily="18" charset="0"/>
              </a:rPr>
              <a:t>. </a:t>
            </a:r>
            <a:r>
              <a:rPr lang="ru-RU" sz="2000" dirty="0" err="1">
                <a:cs typeface="Times New Roman" panose="02020603050405020304" pitchFamily="18" charset="0"/>
              </a:rPr>
              <a:t>Ёғинлар</a:t>
            </a:r>
            <a:r>
              <a:rPr lang="ru-RU" sz="2000" dirty="0">
                <a:cs typeface="Times New Roman" panose="02020603050405020304" pitchFamily="18" charset="0"/>
              </a:rPr>
              <a:t>, </a:t>
            </a:r>
            <a:r>
              <a:rPr lang="ru-RU" sz="2000" dirty="0" err="1">
                <a:cs typeface="Times New Roman" panose="02020603050405020304" pitchFamily="18" charset="0"/>
              </a:rPr>
              <a:t>асосан</a:t>
            </a:r>
            <a:r>
              <a:rPr lang="ru-RU" sz="2000" dirty="0">
                <a:cs typeface="Times New Roman" panose="02020603050405020304" pitchFamily="18" charset="0"/>
              </a:rPr>
              <a:t>, </a:t>
            </a:r>
            <a:r>
              <a:rPr lang="ru-RU" sz="2000" dirty="0" err="1">
                <a:cs typeface="Times New Roman" panose="02020603050405020304" pitchFamily="18" charset="0"/>
              </a:rPr>
              <a:t>баҳор</a:t>
            </a:r>
            <a:r>
              <a:rPr lang="ru-RU" sz="2000" dirty="0">
                <a:cs typeface="Times New Roman" panose="02020603050405020304" pitchFamily="18" charset="0"/>
              </a:rPr>
              <a:t> </a:t>
            </a:r>
            <a:r>
              <a:rPr lang="ru-RU" sz="2000" dirty="0" err="1">
                <a:cs typeface="Times New Roman" panose="02020603050405020304" pitchFamily="18" charset="0"/>
              </a:rPr>
              <a:t>ойларида</a:t>
            </a:r>
            <a:r>
              <a:rPr lang="ru-RU" sz="2000" dirty="0">
                <a:cs typeface="Times New Roman" panose="02020603050405020304" pitchFamily="18" charset="0"/>
              </a:rPr>
              <a:t> </a:t>
            </a:r>
            <a:r>
              <a:rPr lang="ru-RU" sz="2000" dirty="0" err="1">
                <a:cs typeface="Times New Roman" panose="02020603050405020304" pitchFamily="18" charset="0"/>
              </a:rPr>
              <a:t>ёғади</a:t>
            </a:r>
            <a:r>
              <a:rPr lang="ru-RU" sz="2000" dirty="0">
                <a:cs typeface="Times New Roman" panose="02020603050405020304" pitchFamily="18" charset="0"/>
              </a:rPr>
              <a:t>, </a:t>
            </a:r>
            <a:r>
              <a:rPr lang="ru-RU" sz="2000" dirty="0" err="1">
                <a:cs typeface="Times New Roman" panose="02020603050405020304" pitchFamily="18" charset="0"/>
              </a:rPr>
              <a:t>айрим</a:t>
            </a:r>
            <a:r>
              <a:rPr lang="ru-RU" sz="2000" dirty="0">
                <a:cs typeface="Times New Roman" panose="02020603050405020304" pitchFamily="18" charset="0"/>
              </a:rPr>
              <a:t> </a:t>
            </a:r>
            <a:r>
              <a:rPr lang="ru-RU" sz="2000" dirty="0" err="1">
                <a:cs typeface="Times New Roman" panose="02020603050405020304" pitchFamily="18" charset="0"/>
              </a:rPr>
              <a:t>йиллари</a:t>
            </a:r>
            <a:r>
              <a:rPr lang="ru-RU" sz="2000" dirty="0">
                <a:cs typeface="Times New Roman" panose="02020603050405020304" pitchFamily="18" charset="0"/>
              </a:rPr>
              <a:t> </a:t>
            </a:r>
            <a:r>
              <a:rPr lang="ru-RU" sz="2000" dirty="0" err="1">
                <a:cs typeface="Times New Roman" panose="02020603050405020304" pitchFamily="18" charset="0"/>
              </a:rPr>
              <a:t>ёзда</a:t>
            </a:r>
            <a:r>
              <a:rPr lang="ru-RU" sz="2000" dirty="0">
                <a:cs typeface="Times New Roman" panose="02020603050405020304" pitchFamily="18" charset="0"/>
              </a:rPr>
              <a:t> </a:t>
            </a:r>
            <a:r>
              <a:rPr lang="ru-RU" sz="2000" dirty="0" err="1">
                <a:cs typeface="Times New Roman" panose="02020603050405020304" pitchFamily="18" charset="0"/>
              </a:rPr>
              <a:t>ҳам</a:t>
            </a:r>
            <a:r>
              <a:rPr lang="ru-RU" sz="2000" dirty="0">
                <a:cs typeface="Times New Roman" panose="02020603050405020304" pitchFamily="18" charset="0"/>
              </a:rPr>
              <a:t> </a:t>
            </a:r>
            <a:r>
              <a:rPr lang="ru-RU" sz="2000" dirty="0" err="1">
                <a:cs typeface="Times New Roman" panose="02020603050405020304" pitchFamily="18" charset="0"/>
              </a:rPr>
              <a:t>ёғади</a:t>
            </a:r>
            <a:r>
              <a:rPr lang="ru-RU" sz="2000" dirty="0">
                <a:cs typeface="Times New Roman" panose="02020603050405020304" pitchFamily="18" charset="0"/>
              </a:rPr>
              <a:t>. </a:t>
            </a:r>
            <a:r>
              <a:rPr lang="ru-RU" sz="2000" dirty="0" err="1">
                <a:cs typeface="Times New Roman" panose="02020603050405020304" pitchFamily="18" charset="0"/>
              </a:rPr>
              <a:t>Минтақада</a:t>
            </a:r>
            <a:r>
              <a:rPr lang="ru-RU" sz="2000" dirty="0">
                <a:cs typeface="Times New Roman" panose="02020603050405020304" pitchFamily="18" charset="0"/>
              </a:rPr>
              <a:t> </a:t>
            </a:r>
            <a:r>
              <a:rPr lang="ru-RU" sz="2000" dirty="0" err="1">
                <a:cs typeface="Times New Roman" panose="02020603050405020304" pitchFamily="18" charset="0"/>
              </a:rPr>
              <a:t>ёғингарчиликнинг</a:t>
            </a:r>
            <a:r>
              <a:rPr lang="ru-RU" sz="2000" dirty="0">
                <a:cs typeface="Times New Roman" panose="02020603050405020304" pitchFamily="18" charset="0"/>
              </a:rPr>
              <a:t> </a:t>
            </a:r>
            <a:r>
              <a:rPr lang="ru-RU" sz="2000" dirty="0" err="1">
                <a:cs typeface="Times New Roman" panose="02020603050405020304" pitchFamily="18" charset="0"/>
              </a:rPr>
              <a:t>кўплиги</a:t>
            </a:r>
            <a:r>
              <a:rPr lang="ru-RU" sz="2000" dirty="0">
                <a:cs typeface="Times New Roman" panose="02020603050405020304" pitchFamily="18" charset="0"/>
              </a:rPr>
              <a:t> </a:t>
            </a:r>
            <a:r>
              <a:rPr lang="ru-RU" sz="2000" dirty="0" err="1">
                <a:cs typeface="Times New Roman" panose="02020603050405020304" pitchFamily="18" charset="0"/>
              </a:rPr>
              <a:t>ҳаво</a:t>
            </a:r>
            <a:r>
              <a:rPr lang="ru-RU" sz="2000" dirty="0">
                <a:cs typeface="Times New Roman" panose="02020603050405020304" pitchFamily="18" charset="0"/>
              </a:rPr>
              <a:t> </a:t>
            </a:r>
            <a:r>
              <a:rPr lang="ru-RU" sz="2000" dirty="0" err="1">
                <a:cs typeface="Times New Roman" panose="02020603050405020304" pitchFamily="18" charset="0"/>
              </a:rPr>
              <a:t>намлигини</a:t>
            </a:r>
            <a:r>
              <a:rPr lang="ru-RU" sz="2000" dirty="0">
                <a:cs typeface="Times New Roman" panose="02020603050405020304" pitchFamily="18" charset="0"/>
              </a:rPr>
              <a:t> </a:t>
            </a:r>
            <a:r>
              <a:rPr lang="ru-RU" sz="2000" dirty="0" err="1">
                <a:cs typeface="Times New Roman" panose="02020603050405020304" pitchFamily="18" charset="0"/>
              </a:rPr>
              <a:t>оширади</a:t>
            </a:r>
            <a:r>
              <a:rPr lang="ru-RU" sz="2000" dirty="0">
                <a:cs typeface="Times New Roman" panose="02020603050405020304" pitchFamily="18" charset="0"/>
              </a:rPr>
              <a:t>, </a:t>
            </a:r>
            <a:r>
              <a:rPr lang="ru-RU" sz="2000" dirty="0" err="1">
                <a:cs typeface="Times New Roman" panose="02020603050405020304" pitchFamily="18" charset="0"/>
              </a:rPr>
              <a:t>ҳавонинг</a:t>
            </a:r>
            <a:r>
              <a:rPr lang="ru-RU" sz="2000" dirty="0">
                <a:cs typeface="Times New Roman" panose="02020603050405020304" pitchFamily="18" charset="0"/>
              </a:rPr>
              <a:t> </a:t>
            </a:r>
            <a:r>
              <a:rPr lang="ru-RU" sz="2000" dirty="0" err="1">
                <a:cs typeface="Times New Roman" panose="02020603050405020304" pitchFamily="18" charset="0"/>
              </a:rPr>
              <a:t>мутлоқ</a:t>
            </a:r>
            <a:r>
              <a:rPr lang="ru-RU" sz="2000" dirty="0">
                <a:cs typeface="Times New Roman" panose="02020603050405020304" pitchFamily="18" charset="0"/>
              </a:rPr>
              <a:t> </a:t>
            </a:r>
            <a:r>
              <a:rPr lang="ru-RU" sz="2000" dirty="0" err="1">
                <a:cs typeface="Times New Roman" panose="02020603050405020304" pitchFamily="18" charset="0"/>
              </a:rPr>
              <a:t>намлиги</a:t>
            </a:r>
            <a:r>
              <a:rPr lang="ru-RU" sz="2000" dirty="0">
                <a:cs typeface="Times New Roman" panose="02020603050405020304" pitchFamily="18" charset="0"/>
              </a:rPr>
              <a:t> </a:t>
            </a:r>
            <a:r>
              <a:rPr lang="ru-RU" sz="2000" dirty="0" err="1">
                <a:cs typeface="Times New Roman" panose="02020603050405020304" pitchFamily="18" charset="0"/>
              </a:rPr>
              <a:t>ёз</a:t>
            </a:r>
            <a:r>
              <a:rPr lang="ru-RU" sz="2000" dirty="0">
                <a:cs typeface="Times New Roman" panose="02020603050405020304" pitchFamily="18" charset="0"/>
              </a:rPr>
              <a:t> </a:t>
            </a:r>
            <a:r>
              <a:rPr lang="ru-RU" sz="2000" dirty="0" err="1">
                <a:cs typeface="Times New Roman" panose="02020603050405020304" pitchFamily="18" charset="0"/>
              </a:rPr>
              <a:t>ойларида</a:t>
            </a:r>
            <a:r>
              <a:rPr lang="ru-RU" sz="2000" dirty="0">
                <a:cs typeface="Times New Roman" panose="02020603050405020304" pitchFamily="18" charset="0"/>
              </a:rPr>
              <a:t> 70-80 </a:t>
            </a:r>
            <a:r>
              <a:rPr lang="ru-RU" sz="2000" dirty="0" err="1">
                <a:cs typeface="Times New Roman" panose="02020603050405020304" pitchFamily="18" charset="0"/>
              </a:rPr>
              <a:t>фоизга</a:t>
            </a:r>
            <a:r>
              <a:rPr lang="ru-RU" sz="2000" dirty="0">
                <a:cs typeface="Times New Roman" panose="02020603050405020304" pitchFamily="18" charset="0"/>
              </a:rPr>
              <a:t> </a:t>
            </a:r>
            <a:r>
              <a:rPr lang="ru-RU" sz="2000" dirty="0" err="1">
                <a:cs typeface="Times New Roman" panose="02020603050405020304" pitchFamily="18" charset="0"/>
              </a:rPr>
              <a:t>етиши</a:t>
            </a:r>
            <a:r>
              <a:rPr lang="ru-RU" sz="2000" dirty="0">
                <a:cs typeface="Times New Roman" panose="02020603050405020304" pitchFamily="18" charset="0"/>
              </a:rPr>
              <a:t> </a:t>
            </a:r>
            <a:r>
              <a:rPr lang="ru-RU" sz="2000" dirty="0" err="1">
                <a:cs typeface="Times New Roman" panose="02020603050405020304" pitchFamily="18" charset="0"/>
              </a:rPr>
              <a:t>мумкин</a:t>
            </a:r>
            <a:endParaRPr lang="ru-RU" sz="2000" dirty="0">
              <a:cs typeface="Times New Roman" panose="02020603050405020304" pitchFamily="18" charset="0"/>
            </a:endParaRPr>
          </a:p>
          <a:p>
            <a:pPr algn="just"/>
            <a:r>
              <a:rPr lang="ru-RU" sz="2000" dirty="0" smtClean="0">
                <a:cs typeface="Times New Roman" panose="02020603050405020304" pitchFamily="18" charset="0"/>
              </a:rPr>
              <a:t>.</a:t>
            </a:r>
            <a:endParaRPr lang="ru-RU" sz="2000" dirty="0">
              <a:cs typeface="Times New Roman" panose="02020603050405020304" pitchFamily="18" charset="0"/>
            </a:endParaRPr>
          </a:p>
        </p:txBody>
      </p:sp>
      <p:pic>
        <p:nvPicPr>
          <p:cNvPr id="10242" name="Picture 2" descr="C:\ЮНЕСКО\Слайдлар\Ем хашак етиштириш\рАСМЛАР\images (24).jpg"/>
          <p:cNvPicPr>
            <a:picLocks noChangeAspect="1" noChangeArrowheads="1"/>
          </p:cNvPicPr>
          <p:nvPr/>
        </p:nvPicPr>
        <p:blipFill>
          <a:blip r:embed="rId4"/>
          <a:srcRect/>
          <a:stretch>
            <a:fillRect/>
          </a:stretch>
        </p:blipFill>
        <p:spPr bwMode="auto">
          <a:xfrm>
            <a:off x="428596" y="1643050"/>
            <a:ext cx="3119441" cy="2428892"/>
          </a:xfrm>
          <a:prstGeom prst="rect">
            <a:avLst/>
          </a:prstGeom>
          <a:noFill/>
        </p:spPr>
      </p:pic>
      <p:pic>
        <p:nvPicPr>
          <p:cNvPr id="10243" name="Picture 3" descr="C:\ЮНЕСКО\Слайдлар\Ем хашак етиштириш\рАСМЛАР\Santo-antao_agaves.jpg"/>
          <p:cNvPicPr>
            <a:picLocks noChangeAspect="1" noChangeArrowheads="1"/>
          </p:cNvPicPr>
          <p:nvPr/>
        </p:nvPicPr>
        <p:blipFill>
          <a:blip r:embed="rId5" cstate="print"/>
          <a:srcRect/>
          <a:stretch>
            <a:fillRect/>
          </a:stretch>
        </p:blipFill>
        <p:spPr bwMode="auto">
          <a:xfrm>
            <a:off x="357159" y="4186270"/>
            <a:ext cx="3286148" cy="2464611"/>
          </a:xfrm>
          <a:prstGeom prst="rect">
            <a:avLst/>
          </a:prstGeom>
          <a:noFill/>
        </p:spPr>
      </p:pic>
    </p:spTree>
    <p:extLst>
      <p:ext uri="{BB962C8B-B14F-4D97-AF65-F5344CB8AC3E}">
        <p14:creationId xmlns:p14="http://schemas.microsoft.com/office/powerpoint/2010/main" xmlns="" val="38874180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428596" y="714356"/>
            <a:ext cx="7775575" cy="3349700"/>
          </a:xfrm>
        </p:spPr>
        <p:style>
          <a:lnRef idx="3">
            <a:schemeClr val="lt1"/>
          </a:lnRef>
          <a:fillRef idx="1">
            <a:schemeClr val="accent5"/>
          </a:fillRef>
          <a:effectRef idx="1">
            <a:schemeClr val="accent5"/>
          </a:effectRef>
          <a:fontRef idx="minor">
            <a:schemeClr val="lt1"/>
          </a:fontRef>
        </p:style>
        <p:txBody>
          <a:bodyPr rtlCol="0">
            <a:noAutofit/>
          </a:bodyPr>
          <a:lstStyle/>
          <a:p>
            <a:r>
              <a:rPr lang="en-US" altLang="ru-RU" sz="2000" b="1" dirty="0" smtClean="0">
                <a:solidFill>
                  <a:schemeClr val="tx1">
                    <a:lumMod val="75000"/>
                    <a:lumOff val="25000"/>
                  </a:schemeClr>
                </a:solidFill>
                <a:latin typeface="Times New Roman" panose="02020603050405020304" pitchFamily="18" charset="0"/>
              </a:rPr>
              <a:t>	</a:t>
            </a:r>
            <a:r>
              <a:rPr lang="ru-RU" sz="2000" dirty="0" err="1" smtClean="0"/>
              <a:t>Минтақа</a:t>
            </a:r>
            <a:r>
              <a:rPr lang="ru-RU" sz="2000" dirty="0" smtClean="0"/>
              <a:t> </a:t>
            </a:r>
            <a:r>
              <a:rPr lang="ru-RU" sz="2000" dirty="0" err="1"/>
              <a:t>иккига</a:t>
            </a:r>
            <a:r>
              <a:rPr lang="ru-RU" sz="2000" dirty="0"/>
              <a:t>: паст </a:t>
            </a:r>
            <a:r>
              <a:rPr lang="ru-RU" sz="2000" dirty="0" err="1"/>
              <a:t>тоғ</a:t>
            </a:r>
            <a:r>
              <a:rPr lang="ru-RU" sz="2000" dirty="0"/>
              <a:t> </a:t>
            </a:r>
            <a:r>
              <a:rPr lang="ru-RU" sz="2000" dirty="0" err="1"/>
              <a:t>ва</a:t>
            </a:r>
            <a:r>
              <a:rPr lang="ru-RU" sz="2000" dirty="0"/>
              <a:t> </a:t>
            </a:r>
            <a:r>
              <a:rPr lang="ru-RU" sz="2000" dirty="0" err="1"/>
              <a:t>юқори</a:t>
            </a:r>
            <a:r>
              <a:rPr lang="ru-RU" sz="2000" dirty="0"/>
              <a:t> </a:t>
            </a:r>
            <a:r>
              <a:rPr lang="ru-RU" sz="2000" dirty="0" err="1"/>
              <a:t>тоққа</a:t>
            </a:r>
            <a:r>
              <a:rPr lang="ru-RU" sz="2000" dirty="0"/>
              <a:t> </a:t>
            </a:r>
            <a:r>
              <a:rPr lang="ru-RU" sz="2000" dirty="0" err="1"/>
              <a:t>ажратилади</a:t>
            </a:r>
            <a:r>
              <a:rPr lang="ru-RU" sz="2000" dirty="0"/>
              <a:t>. </a:t>
            </a:r>
            <a:r>
              <a:rPr lang="ru-RU" sz="2000" dirty="0" err="1"/>
              <a:t>Пастки</a:t>
            </a:r>
            <a:r>
              <a:rPr lang="ru-RU" sz="2000" dirty="0"/>
              <a:t> </a:t>
            </a:r>
            <a:r>
              <a:rPr lang="ru-RU" sz="2000" dirty="0" err="1"/>
              <a:t>ва</a:t>
            </a:r>
            <a:r>
              <a:rPr lang="ru-RU" sz="2000" dirty="0"/>
              <a:t> </a:t>
            </a:r>
            <a:r>
              <a:rPr lang="ru-RU" sz="2000" dirty="0" err="1"/>
              <a:t>юқори</a:t>
            </a:r>
            <a:r>
              <a:rPr lang="ru-RU" sz="2000" dirty="0"/>
              <a:t> </a:t>
            </a:r>
            <a:r>
              <a:rPr lang="ru-RU" sz="2000" dirty="0" err="1"/>
              <a:t>тоғларнинг</a:t>
            </a:r>
            <a:r>
              <a:rPr lang="ru-RU" sz="2000" dirty="0"/>
              <a:t> </a:t>
            </a:r>
            <a:r>
              <a:rPr lang="ru-RU" sz="2000" dirty="0" err="1"/>
              <a:t>тупроқлари</a:t>
            </a:r>
            <a:r>
              <a:rPr lang="ru-RU" sz="2000" dirty="0"/>
              <a:t> </a:t>
            </a:r>
            <a:r>
              <a:rPr lang="ru-RU" sz="2000" dirty="0" err="1"/>
              <a:t>бир-биридан</a:t>
            </a:r>
            <a:r>
              <a:rPr lang="ru-RU" sz="2000" dirty="0"/>
              <a:t> </a:t>
            </a:r>
            <a:r>
              <a:rPr lang="ru-RU" sz="2000" dirty="0" err="1"/>
              <a:t>кескин</a:t>
            </a:r>
            <a:r>
              <a:rPr lang="ru-RU" sz="2000" dirty="0"/>
              <a:t> </a:t>
            </a:r>
            <a:r>
              <a:rPr lang="ru-RU" sz="2000" dirty="0" err="1"/>
              <a:t>фарқ</a:t>
            </a:r>
            <a:r>
              <a:rPr lang="ru-RU" sz="2000" dirty="0"/>
              <a:t> </a:t>
            </a:r>
            <a:r>
              <a:rPr lang="ru-RU" sz="2000" dirty="0" err="1"/>
              <a:t>қилади</a:t>
            </a:r>
            <a:r>
              <a:rPr lang="ru-RU" sz="2000" dirty="0"/>
              <a:t>.</a:t>
            </a:r>
          </a:p>
          <a:p>
            <a:r>
              <a:rPr lang="ru-RU" sz="2000" dirty="0" err="1"/>
              <a:t>Пастки</a:t>
            </a:r>
            <a:r>
              <a:rPr lang="ru-RU" sz="2000" dirty="0"/>
              <a:t> </a:t>
            </a:r>
            <a:r>
              <a:rPr lang="ru-RU" sz="2000" dirty="0" err="1"/>
              <a:t>тоғнинг</a:t>
            </a:r>
            <a:r>
              <a:rPr lang="ru-RU" sz="2000" dirty="0"/>
              <a:t> </a:t>
            </a:r>
            <a:r>
              <a:rPr lang="ru-RU" sz="2000" dirty="0" err="1"/>
              <a:t>тупроғи</a:t>
            </a:r>
            <a:r>
              <a:rPr lang="ru-RU" sz="2000" dirty="0"/>
              <a:t> </a:t>
            </a:r>
            <a:r>
              <a:rPr lang="ru-RU" sz="2000" dirty="0" err="1"/>
              <a:t>жигарранг</a:t>
            </a:r>
            <a:r>
              <a:rPr lang="ru-RU" sz="2000" dirty="0"/>
              <a:t>. </a:t>
            </a:r>
            <a:r>
              <a:rPr lang="ru-RU" sz="2000" dirty="0" err="1"/>
              <a:t>Сув</a:t>
            </a:r>
            <a:r>
              <a:rPr lang="ru-RU" sz="2000" dirty="0"/>
              <a:t> </a:t>
            </a:r>
            <a:r>
              <a:rPr lang="ru-RU" sz="2000" dirty="0" err="1"/>
              <a:t>режими</a:t>
            </a:r>
            <a:r>
              <a:rPr lang="ru-RU" sz="2000" dirty="0"/>
              <a:t> </a:t>
            </a:r>
            <a:r>
              <a:rPr lang="ru-RU" sz="2000" dirty="0" err="1"/>
              <a:t>яхши</a:t>
            </a:r>
            <a:r>
              <a:rPr lang="ru-RU" sz="2000" dirty="0"/>
              <a:t> </a:t>
            </a:r>
            <a:r>
              <a:rPr lang="ru-RU" sz="2000" dirty="0" err="1"/>
              <a:t>эмас</a:t>
            </a:r>
            <a:r>
              <a:rPr lang="ru-RU" sz="2000" dirty="0"/>
              <a:t>. </a:t>
            </a:r>
            <a:r>
              <a:rPr lang="ru-RU" sz="2000" dirty="0" err="1"/>
              <a:t>Кўпчилик</a:t>
            </a:r>
            <a:r>
              <a:rPr lang="ru-RU" sz="2000" dirty="0"/>
              <a:t> </a:t>
            </a:r>
            <a:r>
              <a:rPr lang="ru-RU" sz="2000" dirty="0" err="1"/>
              <a:t>қиялик</a:t>
            </a:r>
            <a:r>
              <a:rPr lang="ru-RU" sz="2000" dirty="0"/>
              <a:t> </a:t>
            </a:r>
            <a:r>
              <a:rPr lang="ru-RU" sz="2000" dirty="0" err="1"/>
              <a:t>бўлгани</a:t>
            </a:r>
            <a:r>
              <a:rPr lang="ru-RU" sz="2000" dirty="0"/>
              <a:t> </a:t>
            </a:r>
            <a:r>
              <a:rPr lang="ru-RU" sz="2000" dirty="0" err="1"/>
              <a:t>учун</a:t>
            </a:r>
            <a:r>
              <a:rPr lang="ru-RU" sz="2000" dirty="0"/>
              <a:t>, </a:t>
            </a:r>
            <a:r>
              <a:rPr lang="ru-RU" sz="2000" dirty="0" err="1"/>
              <a:t>ернинг</a:t>
            </a:r>
            <a:r>
              <a:rPr lang="ru-RU" sz="2000" dirty="0"/>
              <a:t> юза </a:t>
            </a:r>
            <a:r>
              <a:rPr lang="ru-RU" sz="2000" dirty="0" err="1"/>
              <a:t>қисми</a:t>
            </a:r>
            <a:r>
              <a:rPr lang="ru-RU" sz="2000" dirty="0"/>
              <a:t> </a:t>
            </a:r>
            <a:r>
              <a:rPr lang="ru-RU" sz="2000" dirty="0" err="1"/>
              <a:t>қуруқ</a:t>
            </a:r>
            <a:r>
              <a:rPr lang="ru-RU" sz="2000" dirty="0"/>
              <a:t>, </a:t>
            </a:r>
            <a:r>
              <a:rPr lang="ru-RU" sz="2000" dirty="0" err="1"/>
              <a:t>тупроқда</a:t>
            </a:r>
            <a:r>
              <a:rPr lang="ru-RU" sz="2000" dirty="0"/>
              <a:t> </a:t>
            </a:r>
            <a:r>
              <a:rPr lang="ru-RU" sz="2000" dirty="0" err="1"/>
              <a:t>сувда</a:t>
            </a:r>
            <a:r>
              <a:rPr lang="ru-RU" sz="2000" dirty="0"/>
              <a:t> </a:t>
            </a:r>
            <a:r>
              <a:rPr lang="ru-RU" sz="2000" dirty="0" err="1"/>
              <a:t>эрийдиган</a:t>
            </a:r>
            <a:r>
              <a:rPr lang="ru-RU" sz="2000" dirty="0"/>
              <a:t> </a:t>
            </a:r>
            <a:r>
              <a:rPr lang="ru-RU" sz="2000" dirty="0" err="1"/>
              <a:t>тузлар</a:t>
            </a:r>
            <a:r>
              <a:rPr lang="ru-RU" sz="2000" dirty="0"/>
              <a:t> </a:t>
            </a:r>
            <a:r>
              <a:rPr lang="ru-RU" sz="2000" dirty="0" err="1"/>
              <a:t>кам</a:t>
            </a:r>
            <a:r>
              <a:rPr lang="ru-RU" sz="2000" dirty="0"/>
              <a:t>, </a:t>
            </a:r>
            <a:r>
              <a:rPr lang="ru-RU" sz="2000" dirty="0" err="1"/>
              <a:t>карбонатлар</a:t>
            </a:r>
            <a:r>
              <a:rPr lang="ru-RU" sz="2000" dirty="0"/>
              <a:t> </a:t>
            </a:r>
            <a:r>
              <a:rPr lang="ru-RU" sz="2000" dirty="0" err="1"/>
              <a:t>тупроққа</a:t>
            </a:r>
            <a:r>
              <a:rPr lang="ru-RU" sz="2000" dirty="0"/>
              <a:t> </a:t>
            </a:r>
            <a:r>
              <a:rPr lang="ru-RU" sz="2000" dirty="0" err="1"/>
              <a:t>аралашган</a:t>
            </a:r>
            <a:r>
              <a:rPr lang="ru-RU" sz="2000" dirty="0"/>
              <a:t> </a:t>
            </a:r>
            <a:r>
              <a:rPr lang="ru-RU" sz="2000" dirty="0" err="1"/>
              <a:t>ҳолда</a:t>
            </a:r>
            <a:r>
              <a:rPr lang="ru-RU" sz="2000" dirty="0"/>
              <a:t> </a:t>
            </a:r>
            <a:r>
              <a:rPr lang="ru-RU" sz="2000" dirty="0" err="1"/>
              <a:t>бўлади</a:t>
            </a:r>
            <a:r>
              <a:rPr lang="ru-RU" sz="2000" dirty="0"/>
              <a:t>. </a:t>
            </a:r>
            <a:r>
              <a:rPr lang="ru-RU" sz="2000" dirty="0" err="1"/>
              <a:t>Тупроқ</a:t>
            </a:r>
            <a:r>
              <a:rPr lang="ru-RU" sz="2000" dirty="0"/>
              <a:t> </a:t>
            </a:r>
            <a:r>
              <a:rPr lang="ru-RU" sz="2000" dirty="0" err="1"/>
              <a:t>реакцияси</a:t>
            </a:r>
            <a:r>
              <a:rPr lang="ru-RU" sz="2000" dirty="0"/>
              <a:t> </a:t>
            </a:r>
            <a:r>
              <a:rPr lang="ru-RU" sz="2000" dirty="0" err="1"/>
              <a:t>нейтраль</a:t>
            </a:r>
            <a:r>
              <a:rPr lang="ru-RU" sz="2000" dirty="0"/>
              <a:t> </a:t>
            </a:r>
            <a:r>
              <a:rPr lang="ru-RU" sz="2000" dirty="0" err="1"/>
              <a:t>ёки</a:t>
            </a:r>
            <a:r>
              <a:rPr lang="ru-RU" sz="2000" dirty="0"/>
              <a:t> </a:t>
            </a:r>
            <a:r>
              <a:rPr lang="ru-RU" sz="2000" dirty="0" err="1"/>
              <a:t>бироз</a:t>
            </a:r>
            <a:r>
              <a:rPr lang="ru-RU" sz="2000" dirty="0"/>
              <a:t> </a:t>
            </a:r>
            <a:r>
              <a:rPr lang="ru-RU" sz="2000" dirty="0" err="1"/>
              <a:t>кислотали</a:t>
            </a:r>
            <a:r>
              <a:rPr lang="ru-RU" sz="2000" dirty="0"/>
              <a:t>. </a:t>
            </a:r>
            <a:r>
              <a:rPr lang="ru-RU" sz="2000" dirty="0" err="1"/>
              <a:t>Таркибида</a:t>
            </a:r>
            <a:r>
              <a:rPr lang="ru-RU" sz="2000" dirty="0"/>
              <a:t> гумус </a:t>
            </a:r>
            <a:r>
              <a:rPr lang="ru-RU" sz="2000" dirty="0" err="1"/>
              <a:t>кўп</a:t>
            </a:r>
            <a:r>
              <a:rPr lang="ru-RU" sz="2000" dirty="0"/>
              <a:t>, </a:t>
            </a:r>
            <a:r>
              <a:rPr lang="ru-RU" sz="2000" dirty="0" err="1"/>
              <a:t>шунинг</a:t>
            </a:r>
            <a:r>
              <a:rPr lang="ru-RU" sz="2000" dirty="0"/>
              <a:t> </a:t>
            </a:r>
            <a:r>
              <a:rPr lang="ru-RU" sz="2000" dirty="0" err="1"/>
              <a:t>учун</a:t>
            </a:r>
            <a:r>
              <a:rPr lang="ru-RU" sz="2000" dirty="0"/>
              <a:t> </a:t>
            </a:r>
            <a:r>
              <a:rPr lang="ru-RU" sz="2000" dirty="0" err="1"/>
              <a:t>тупроқ</a:t>
            </a:r>
            <a:r>
              <a:rPr lang="ru-RU" sz="2000" dirty="0"/>
              <a:t> юза </a:t>
            </a:r>
            <a:r>
              <a:rPr lang="ru-RU" sz="2000" dirty="0" err="1"/>
              <a:t>қисми</a:t>
            </a:r>
            <a:r>
              <a:rPr lang="ru-RU" sz="2000" dirty="0"/>
              <a:t> </a:t>
            </a:r>
            <a:r>
              <a:rPr lang="ru-RU" sz="2000" dirty="0" err="1"/>
              <a:t>қорамтир-жигарранг</a:t>
            </a:r>
            <a:r>
              <a:rPr lang="ru-RU" sz="2000" dirty="0"/>
              <a:t> </a:t>
            </a:r>
            <a:r>
              <a:rPr lang="ru-RU" sz="2000" dirty="0" err="1"/>
              <a:t>тусда</a:t>
            </a:r>
            <a:r>
              <a:rPr lang="ru-RU" sz="2000" dirty="0"/>
              <a:t>, </a:t>
            </a:r>
            <a:r>
              <a:rPr lang="ru-RU" sz="2000" dirty="0" err="1"/>
              <a:t>баъзан</a:t>
            </a:r>
            <a:r>
              <a:rPr lang="ru-RU" sz="2000" dirty="0"/>
              <a:t> </a:t>
            </a:r>
            <a:r>
              <a:rPr lang="ru-RU" sz="2000" dirty="0" err="1"/>
              <a:t>донадор</a:t>
            </a:r>
            <a:r>
              <a:rPr lang="ru-RU" sz="2000" dirty="0"/>
              <a:t> </a:t>
            </a:r>
            <a:r>
              <a:rPr lang="ru-RU" sz="2000" dirty="0" err="1"/>
              <a:t>ғовак</a:t>
            </a:r>
            <a:r>
              <a:rPr lang="ru-RU" sz="2000" dirty="0"/>
              <a:t> </a:t>
            </a:r>
            <a:r>
              <a:rPr lang="ru-RU" sz="2000" dirty="0" err="1"/>
              <a:t>структурали</a:t>
            </a:r>
            <a:r>
              <a:rPr lang="ru-RU" sz="2000" dirty="0"/>
              <a:t> </a:t>
            </a:r>
            <a:r>
              <a:rPr lang="ru-RU" sz="2000" dirty="0" err="1"/>
              <a:t>қўнғир</a:t>
            </a:r>
            <a:r>
              <a:rPr lang="ru-RU" sz="2000" dirty="0"/>
              <a:t> </a:t>
            </a:r>
            <a:r>
              <a:rPr lang="ru-RU" sz="2000" dirty="0" err="1"/>
              <a:t>рангда</a:t>
            </a:r>
            <a:r>
              <a:rPr lang="ru-RU" sz="2000" dirty="0"/>
              <a:t> </a:t>
            </a:r>
            <a:r>
              <a:rPr lang="ru-RU" sz="2000" dirty="0" err="1"/>
              <a:t>бўлади</a:t>
            </a:r>
            <a:r>
              <a:rPr lang="ru-RU" sz="2000" dirty="0"/>
              <a:t>.</a:t>
            </a:r>
          </a:p>
        </p:txBody>
      </p:sp>
      <p:sp>
        <p:nvSpPr>
          <p:cNvPr id="15364" name="Прямоугольник 2"/>
          <p:cNvSpPr>
            <a:spLocks noChangeArrowheads="1"/>
          </p:cNvSpPr>
          <p:nvPr/>
        </p:nvSpPr>
        <p:spPr bwMode="auto">
          <a:xfrm>
            <a:off x="1428728" y="285728"/>
            <a:ext cx="3384440"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uz-Cyrl-UZ" altLang="ru-RU" sz="2200" b="1" dirty="0" smtClean="0">
                <a:solidFill>
                  <a:srgbClr val="0000FF"/>
                </a:solidFill>
              </a:rPr>
              <a:t>ТУПРОҚЛАРИ</a:t>
            </a:r>
            <a:endParaRPr lang="ru-RU" altLang="ru-RU" sz="2200" dirty="0">
              <a:solidFill>
                <a:srgbClr val="0000FF"/>
              </a:solidFill>
            </a:endParaRPr>
          </a:p>
        </p:txBody>
      </p:sp>
      <p:pic>
        <p:nvPicPr>
          <p:cNvPr id="11266" name="Picture 2" descr="C:\ЮНЕСКО\Слайдлар\Ем хашак етиштириш\рАСМЛАР\underground-soil-layers-26784580.jpg"/>
          <p:cNvPicPr>
            <a:picLocks noChangeAspect="1" noChangeArrowheads="1"/>
          </p:cNvPicPr>
          <p:nvPr/>
        </p:nvPicPr>
        <p:blipFill>
          <a:blip r:embed="rId2" cstate="print"/>
          <a:srcRect/>
          <a:stretch>
            <a:fillRect/>
          </a:stretch>
        </p:blipFill>
        <p:spPr bwMode="auto">
          <a:xfrm>
            <a:off x="928662" y="4214842"/>
            <a:ext cx="3286148" cy="2500306"/>
          </a:xfrm>
          <a:prstGeom prst="rect">
            <a:avLst/>
          </a:prstGeom>
          <a:noFill/>
        </p:spPr>
      </p:pic>
      <p:pic>
        <p:nvPicPr>
          <p:cNvPr id="11267" name="Picture 3" descr="C:\ЮНЕСКО\Слайдлар\Ем хашак етиштириш\рАСМЛАР\images (25).jpg"/>
          <p:cNvPicPr>
            <a:picLocks noChangeAspect="1" noChangeArrowheads="1"/>
          </p:cNvPicPr>
          <p:nvPr/>
        </p:nvPicPr>
        <p:blipFill>
          <a:blip r:embed="rId3"/>
          <a:srcRect/>
          <a:stretch>
            <a:fillRect/>
          </a:stretch>
        </p:blipFill>
        <p:spPr bwMode="auto">
          <a:xfrm>
            <a:off x="4786314" y="4214818"/>
            <a:ext cx="3857652" cy="2571744"/>
          </a:xfrm>
          <a:prstGeom prst="rect">
            <a:avLst/>
          </a:prstGeom>
          <a:noFill/>
        </p:spPr>
      </p:pic>
    </p:spTree>
    <p:extLst>
      <p:ext uri="{BB962C8B-B14F-4D97-AF65-F5344CB8AC3E}">
        <p14:creationId xmlns:p14="http://schemas.microsoft.com/office/powerpoint/2010/main" xmlns="" val="30892464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7128792" cy="503337"/>
          </a:xfrm>
          <a:pattFill prst="pct90">
            <a:fgClr>
              <a:schemeClr val="accent5"/>
            </a:fgClr>
            <a:bgClr>
              <a:schemeClr val="bg1"/>
            </a:bgClr>
          </a:pattFill>
          <a:ln>
            <a:solidFill>
              <a:srgbClr val="C00000"/>
            </a:solidFill>
          </a:ln>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ru-RU" sz="3200" b="1" dirty="0">
                <a:solidFill>
                  <a:srgbClr val="00FF00"/>
                </a:solidFill>
                <a:effectLst>
                  <a:outerShdw blurRad="38100" dist="38100" dir="2700000" algn="tl">
                    <a:srgbClr val="000000">
                      <a:alpha val="43137"/>
                    </a:srgbClr>
                  </a:outerShdw>
                </a:effectLst>
              </a:rPr>
              <a:t>ЯЙЛОВ (БАЛАНД ТОҒ) МИНТАҚАСИ</a:t>
            </a:r>
            <a:endParaRPr lang="ru-RU" altLang="ru-RU" sz="3200" b="1" dirty="0" smtClean="0">
              <a:solidFill>
                <a:srgbClr val="00FF00"/>
              </a:solidFill>
              <a:effectLst>
                <a:outerShdw blurRad="38100" dist="38100" dir="2700000" algn="tl">
                  <a:srgbClr val="000000">
                    <a:alpha val="43137"/>
                  </a:srgbClr>
                </a:outerShdw>
              </a:effectLst>
              <a:latin typeface="Times New Roman" panose="02020603050405020304" pitchFamily="18" charset="0"/>
            </a:endParaRPr>
          </a:p>
        </p:txBody>
      </p:sp>
      <p:sp>
        <p:nvSpPr>
          <p:cNvPr id="2" name="Прямоугольник 1"/>
          <p:cNvSpPr/>
          <p:nvPr/>
        </p:nvSpPr>
        <p:spPr>
          <a:xfrm>
            <a:off x="755576" y="961306"/>
            <a:ext cx="1728192" cy="400110"/>
          </a:xfrm>
          <a:prstGeom prst="rect">
            <a:avLst/>
          </a:prstGeom>
        </p:spPr>
        <p:txBody>
          <a:bodyPr wrap="square">
            <a:spAutoFit/>
          </a:bodyPr>
          <a:lstStyle/>
          <a:p>
            <a:r>
              <a:rPr lang="ru-RU" sz="2000" b="1" dirty="0" smtClean="0">
                <a:solidFill>
                  <a:srgbClr val="0000FF"/>
                </a:solidFill>
              </a:rPr>
              <a:t>ИҚЛИМИ</a:t>
            </a:r>
            <a:endParaRPr lang="ru-RU" sz="2000" b="1" dirty="0">
              <a:solidFill>
                <a:srgbClr val="0000FF"/>
              </a:solidFill>
            </a:endParaRPr>
          </a:p>
        </p:txBody>
      </p:sp>
      <p:sp>
        <p:nvSpPr>
          <p:cNvPr id="4" name="Прямоугольник 3"/>
          <p:cNvSpPr/>
          <p:nvPr/>
        </p:nvSpPr>
        <p:spPr>
          <a:xfrm>
            <a:off x="251520" y="1361416"/>
            <a:ext cx="5292080" cy="4093428"/>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pPr algn="just"/>
            <a:r>
              <a:rPr lang="ru-RU" sz="2000" dirty="0" err="1">
                <a:cs typeface="Times New Roman" panose="02020603050405020304" pitchFamily="18" charset="0"/>
              </a:rPr>
              <a:t>Бу</a:t>
            </a:r>
            <a:r>
              <a:rPr lang="ru-RU" sz="2000" dirty="0">
                <a:cs typeface="Times New Roman" panose="02020603050405020304" pitchFamily="18" charset="0"/>
              </a:rPr>
              <a:t> </a:t>
            </a:r>
            <a:r>
              <a:rPr lang="ru-RU" sz="2000" dirty="0" err="1">
                <a:cs typeface="Times New Roman" panose="02020603050405020304" pitchFamily="18" charset="0"/>
              </a:rPr>
              <a:t>минтақага</a:t>
            </a:r>
            <a:r>
              <a:rPr lang="ru-RU" sz="2000" dirty="0">
                <a:cs typeface="Times New Roman" panose="02020603050405020304" pitchFamily="18" charset="0"/>
              </a:rPr>
              <a:t> </a:t>
            </a:r>
            <a:r>
              <a:rPr lang="ru-RU" sz="2000" dirty="0" err="1">
                <a:cs typeface="Times New Roman" panose="02020603050405020304" pitchFamily="18" charset="0"/>
              </a:rPr>
              <a:t>денгиз</a:t>
            </a:r>
            <a:r>
              <a:rPr lang="ru-RU" sz="2000" dirty="0">
                <a:cs typeface="Times New Roman" panose="02020603050405020304" pitchFamily="18" charset="0"/>
              </a:rPr>
              <a:t> </a:t>
            </a:r>
            <a:r>
              <a:rPr lang="ru-RU" sz="2000" dirty="0" err="1">
                <a:cs typeface="Times New Roman" panose="02020603050405020304" pitchFamily="18" charset="0"/>
              </a:rPr>
              <a:t>сатҳидан</a:t>
            </a:r>
            <a:r>
              <a:rPr lang="ru-RU" sz="2000" dirty="0">
                <a:cs typeface="Times New Roman" panose="02020603050405020304" pitchFamily="18" charset="0"/>
              </a:rPr>
              <a:t> 2600-3800 метр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ундан</a:t>
            </a:r>
            <a:r>
              <a:rPr lang="ru-RU" sz="2000" dirty="0">
                <a:cs typeface="Times New Roman" panose="02020603050405020304" pitchFamily="18" charset="0"/>
              </a:rPr>
              <a:t> </a:t>
            </a:r>
            <a:r>
              <a:rPr lang="ru-RU" sz="2000" dirty="0" err="1">
                <a:cs typeface="Times New Roman" panose="02020603050405020304" pitchFamily="18" charset="0"/>
              </a:rPr>
              <a:t>ортиқ</a:t>
            </a:r>
            <a:r>
              <a:rPr lang="ru-RU" sz="2000" dirty="0">
                <a:cs typeface="Times New Roman" panose="02020603050405020304" pitchFamily="18" charset="0"/>
              </a:rPr>
              <a:t> </a:t>
            </a:r>
            <a:r>
              <a:rPr lang="ru-RU" sz="2000" dirty="0" err="1">
                <a:cs typeface="Times New Roman" panose="02020603050405020304" pitchFamily="18" charset="0"/>
              </a:rPr>
              <a:t>баландликдаги</a:t>
            </a:r>
            <a:r>
              <a:rPr lang="ru-RU" sz="2000" dirty="0">
                <a:cs typeface="Times New Roman" panose="02020603050405020304" pitchFamily="18" charset="0"/>
              </a:rPr>
              <a:t> </a:t>
            </a:r>
            <a:r>
              <a:rPr lang="ru-RU" sz="2000" dirty="0" err="1">
                <a:cs typeface="Times New Roman" panose="02020603050405020304" pitchFamily="18" charset="0"/>
              </a:rPr>
              <a:t>яйловлар</a:t>
            </a:r>
            <a:r>
              <a:rPr lang="ru-RU" sz="2000" dirty="0">
                <a:cs typeface="Times New Roman" panose="02020603050405020304" pitchFamily="18" charset="0"/>
              </a:rPr>
              <a:t> </a:t>
            </a:r>
            <a:r>
              <a:rPr lang="ru-RU" sz="2000" dirty="0" err="1">
                <a:cs typeface="Times New Roman" panose="02020603050405020304" pitchFamily="18" charset="0"/>
              </a:rPr>
              <a:t>киритилади</a:t>
            </a:r>
            <a:r>
              <a:rPr lang="ru-RU" sz="2000" dirty="0">
                <a:cs typeface="Times New Roman" panose="02020603050405020304" pitchFamily="18" charset="0"/>
              </a:rPr>
              <a:t>. </a:t>
            </a:r>
            <a:r>
              <a:rPr lang="ru-RU" sz="2000" dirty="0" err="1">
                <a:cs typeface="Times New Roman" panose="02020603050405020304" pitchFamily="18" charset="0"/>
              </a:rPr>
              <a:t>Минтақада</a:t>
            </a:r>
            <a:r>
              <a:rPr lang="ru-RU" sz="2000" dirty="0">
                <a:cs typeface="Times New Roman" panose="02020603050405020304" pitchFamily="18" charset="0"/>
              </a:rPr>
              <a:t> </a:t>
            </a:r>
            <a:r>
              <a:rPr lang="ru-RU" sz="2000" dirty="0" err="1">
                <a:cs typeface="Times New Roman" panose="02020603050405020304" pitchFamily="18" charset="0"/>
              </a:rPr>
              <a:t>фойдаланиладиган</a:t>
            </a:r>
            <a:r>
              <a:rPr lang="ru-RU" sz="2000" dirty="0">
                <a:cs typeface="Times New Roman" panose="02020603050405020304" pitchFamily="18" charset="0"/>
              </a:rPr>
              <a:t> </a:t>
            </a:r>
            <a:r>
              <a:rPr lang="ru-RU" sz="2000" dirty="0" err="1">
                <a:cs typeface="Times New Roman" panose="02020603050405020304" pitchFamily="18" charset="0"/>
              </a:rPr>
              <a:t>ўтзорлар</a:t>
            </a:r>
            <a:r>
              <a:rPr lang="ru-RU" sz="2000" dirty="0">
                <a:cs typeface="Times New Roman" panose="02020603050405020304" pitchFamily="18" charset="0"/>
              </a:rPr>
              <a:t> </a:t>
            </a:r>
            <a:r>
              <a:rPr lang="ru-RU" sz="2000" dirty="0" err="1">
                <a:cs typeface="Times New Roman" panose="02020603050405020304" pitchFamily="18" charset="0"/>
              </a:rPr>
              <a:t>майдони</a:t>
            </a:r>
            <a:r>
              <a:rPr lang="ru-RU" sz="2000" dirty="0">
                <a:cs typeface="Times New Roman" panose="02020603050405020304" pitchFamily="18" charset="0"/>
              </a:rPr>
              <a:t> </a:t>
            </a:r>
            <a:r>
              <a:rPr lang="ru-RU" sz="2000" dirty="0" err="1">
                <a:cs typeface="Times New Roman" panose="02020603050405020304" pitchFamily="18" charset="0"/>
              </a:rPr>
              <a:t>унчалик</a:t>
            </a:r>
            <a:r>
              <a:rPr lang="ru-RU" sz="2000" dirty="0">
                <a:cs typeface="Times New Roman" panose="02020603050405020304" pitchFamily="18" charset="0"/>
              </a:rPr>
              <a:t> </a:t>
            </a:r>
            <a:r>
              <a:rPr lang="ru-RU" sz="2000" dirty="0" err="1">
                <a:cs typeface="Times New Roman" panose="02020603050405020304" pitchFamily="18" charset="0"/>
              </a:rPr>
              <a:t>катта</a:t>
            </a:r>
            <a:r>
              <a:rPr lang="ru-RU" sz="2000" dirty="0">
                <a:cs typeface="Times New Roman" panose="02020603050405020304" pitchFamily="18" charset="0"/>
              </a:rPr>
              <a:t> </a:t>
            </a:r>
            <a:r>
              <a:rPr lang="ru-RU" sz="2000" dirty="0" err="1">
                <a:cs typeface="Times New Roman" panose="02020603050405020304" pitchFamily="18" charset="0"/>
              </a:rPr>
              <a:t>эмас</a:t>
            </a:r>
            <a:r>
              <a:rPr lang="ru-RU" sz="2000" dirty="0">
                <a:cs typeface="Times New Roman" panose="02020603050405020304" pitchFamily="18" charset="0"/>
              </a:rPr>
              <a:t>. Баланд </a:t>
            </a:r>
            <a:r>
              <a:rPr lang="ru-RU" sz="2000" dirty="0" err="1">
                <a:cs typeface="Times New Roman" panose="02020603050405020304" pitchFamily="18" charset="0"/>
              </a:rPr>
              <a:t>тоғларда</a:t>
            </a:r>
            <a:r>
              <a:rPr lang="ru-RU" sz="2000" dirty="0">
                <a:cs typeface="Times New Roman" panose="02020603050405020304" pitchFamily="18" charset="0"/>
              </a:rPr>
              <a:t> </a:t>
            </a:r>
            <a:r>
              <a:rPr lang="ru-RU" sz="2000" dirty="0" err="1">
                <a:cs typeface="Times New Roman" panose="02020603050405020304" pitchFamily="18" charset="0"/>
              </a:rPr>
              <a:t>жойлашган</a:t>
            </a:r>
            <a:r>
              <a:rPr lang="ru-RU" sz="2000" dirty="0">
                <a:cs typeface="Times New Roman" panose="02020603050405020304" pitchFamily="18" charset="0"/>
              </a:rPr>
              <a:t> </a:t>
            </a:r>
            <a:r>
              <a:rPr lang="ru-RU" sz="2000" dirty="0" err="1">
                <a:cs typeface="Times New Roman" panose="02020603050405020304" pitchFamily="18" charset="0"/>
              </a:rPr>
              <a:t>субальп</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альп</a:t>
            </a:r>
            <a:r>
              <a:rPr lang="ru-RU" sz="2000" dirty="0">
                <a:cs typeface="Times New Roman" panose="02020603050405020304" pitchFamily="18" charset="0"/>
              </a:rPr>
              <a:t> </a:t>
            </a:r>
            <a:r>
              <a:rPr lang="ru-RU" sz="2000" dirty="0" err="1">
                <a:cs typeface="Times New Roman" panose="02020603050405020304" pitchFamily="18" charset="0"/>
              </a:rPr>
              <a:t>ўтлоқлари</a:t>
            </a:r>
            <a:r>
              <a:rPr lang="ru-RU" sz="2000" dirty="0">
                <a:cs typeface="Times New Roman" panose="02020603050405020304" pitchFamily="18" charset="0"/>
              </a:rPr>
              <a:t> шу </a:t>
            </a:r>
            <a:r>
              <a:rPr lang="ru-RU" sz="2000" dirty="0" err="1">
                <a:cs typeface="Times New Roman" panose="02020603050405020304" pitchFamily="18" charset="0"/>
              </a:rPr>
              <a:t>минтақага</a:t>
            </a:r>
            <a:r>
              <a:rPr lang="ru-RU" sz="2000" dirty="0">
                <a:cs typeface="Times New Roman" panose="02020603050405020304" pitchFamily="18" charset="0"/>
              </a:rPr>
              <a:t> </a:t>
            </a:r>
            <a:r>
              <a:rPr lang="ru-RU" sz="2000" dirty="0" err="1">
                <a:cs typeface="Times New Roman" panose="02020603050405020304" pitchFamily="18" charset="0"/>
              </a:rPr>
              <a:t>хосдир</a:t>
            </a:r>
            <a:r>
              <a:rPr lang="ru-RU" sz="2000" dirty="0">
                <a:cs typeface="Times New Roman" panose="02020603050405020304" pitchFamily="18" charset="0"/>
              </a:rPr>
              <a:t>. </a:t>
            </a:r>
            <a:r>
              <a:rPr lang="ru-RU" sz="2000" dirty="0" err="1">
                <a:cs typeface="Times New Roman" panose="02020603050405020304" pitchFamily="18" charset="0"/>
              </a:rPr>
              <a:t>Субальп</a:t>
            </a:r>
            <a:r>
              <a:rPr lang="ru-RU" sz="2000" dirty="0">
                <a:cs typeface="Times New Roman" panose="02020603050405020304" pitchFamily="18" charset="0"/>
              </a:rPr>
              <a:t> </a:t>
            </a:r>
            <a:r>
              <a:rPr lang="ru-RU" sz="2000" dirty="0" err="1">
                <a:cs typeface="Times New Roman" panose="02020603050405020304" pitchFamily="18" charset="0"/>
              </a:rPr>
              <a:t>ўтлоқлар-пастки</a:t>
            </a:r>
            <a:r>
              <a:rPr lang="ru-RU" sz="2000" dirty="0">
                <a:cs typeface="Times New Roman" panose="02020603050405020304" pitchFamily="18" charset="0"/>
              </a:rPr>
              <a:t> баланд </a:t>
            </a:r>
            <a:r>
              <a:rPr lang="ru-RU" sz="2000" dirty="0" err="1">
                <a:cs typeface="Times New Roman" panose="02020603050405020304" pitchFamily="18" charset="0"/>
              </a:rPr>
              <a:t>тоғлар</a:t>
            </a:r>
            <a:r>
              <a:rPr lang="ru-RU" sz="2000" dirty="0">
                <a:cs typeface="Times New Roman" panose="02020603050405020304" pitchFamily="18" charset="0"/>
              </a:rPr>
              <a:t> </a:t>
            </a:r>
            <a:r>
              <a:rPr lang="ru-RU" sz="2000" dirty="0" err="1">
                <a:cs typeface="Times New Roman" panose="02020603050405020304" pitchFamily="18" charset="0"/>
              </a:rPr>
              <a:t>бўлиб</a:t>
            </a:r>
            <a:r>
              <a:rPr lang="ru-RU" sz="2000" dirty="0">
                <a:cs typeface="Times New Roman" panose="02020603050405020304" pitchFamily="18" charset="0"/>
              </a:rPr>
              <a:t>, </a:t>
            </a:r>
            <a:r>
              <a:rPr lang="ru-RU" sz="2000" dirty="0" err="1">
                <a:cs typeface="Times New Roman" panose="02020603050405020304" pitchFamily="18" charset="0"/>
              </a:rPr>
              <a:t>анча</a:t>
            </a:r>
            <a:r>
              <a:rPr lang="ru-RU" sz="2000" dirty="0">
                <a:cs typeface="Times New Roman" panose="02020603050405020304" pitchFamily="18" charset="0"/>
              </a:rPr>
              <a:t> сернам, </a:t>
            </a:r>
            <a:r>
              <a:rPr lang="ru-RU" sz="2000" dirty="0" err="1">
                <a:cs typeface="Times New Roman" panose="02020603050405020304" pitchFamily="18" charset="0"/>
              </a:rPr>
              <a:t>ҳарорат</a:t>
            </a:r>
            <a:r>
              <a:rPr lang="ru-RU" sz="2000" dirty="0">
                <a:cs typeface="Times New Roman" panose="02020603050405020304" pitchFamily="18" charset="0"/>
              </a:rPr>
              <a:t> </a:t>
            </a:r>
            <a:r>
              <a:rPr lang="ru-RU" sz="2000" dirty="0" err="1">
                <a:cs typeface="Times New Roman" panose="02020603050405020304" pitchFamily="18" charset="0"/>
              </a:rPr>
              <a:t>баландроқ</a:t>
            </a:r>
            <a:r>
              <a:rPr lang="ru-RU" sz="2000" dirty="0">
                <a:cs typeface="Times New Roman" panose="02020603050405020304" pitchFamily="18" charset="0"/>
              </a:rPr>
              <a:t>, </a:t>
            </a:r>
            <a:r>
              <a:rPr lang="ru-RU" sz="2000" dirty="0" err="1">
                <a:cs typeface="Times New Roman" panose="02020603050405020304" pitchFamily="18" charset="0"/>
              </a:rPr>
              <a:t>ҳаво</a:t>
            </a:r>
            <a:r>
              <a:rPr lang="ru-RU" sz="2000" dirty="0">
                <a:cs typeface="Times New Roman" panose="02020603050405020304" pitchFamily="18" charset="0"/>
              </a:rPr>
              <a:t> </a:t>
            </a:r>
            <a:r>
              <a:rPr lang="ru-RU" sz="2000" dirty="0" err="1">
                <a:cs typeface="Times New Roman" panose="02020603050405020304" pitchFamily="18" charset="0"/>
              </a:rPr>
              <a:t>намлиги</a:t>
            </a:r>
            <a:r>
              <a:rPr lang="ru-RU" sz="2000" dirty="0">
                <a:cs typeface="Times New Roman" panose="02020603050405020304" pitchFamily="18" charset="0"/>
              </a:rPr>
              <a:t> </a:t>
            </a:r>
            <a:r>
              <a:rPr lang="ru-RU" sz="2000" dirty="0" err="1">
                <a:cs typeface="Times New Roman" panose="02020603050405020304" pitchFamily="18" charset="0"/>
              </a:rPr>
              <a:t>юқори</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ёғин</a:t>
            </a:r>
            <a:r>
              <a:rPr lang="ru-RU" sz="2000" dirty="0">
                <a:cs typeface="Times New Roman" panose="02020603050405020304" pitchFamily="18" charset="0"/>
              </a:rPr>
              <a:t> </a:t>
            </a:r>
            <a:r>
              <a:rPr lang="ru-RU" sz="2000" dirty="0" err="1">
                <a:cs typeface="Times New Roman" panose="02020603050405020304" pitchFamily="18" charset="0"/>
              </a:rPr>
              <a:t>миқдори</a:t>
            </a:r>
            <a:r>
              <a:rPr lang="ru-RU" sz="2000" dirty="0">
                <a:cs typeface="Times New Roman" panose="02020603050405020304" pitchFamily="18" charset="0"/>
              </a:rPr>
              <a:t> </a:t>
            </a:r>
            <a:r>
              <a:rPr lang="ru-RU" sz="2000" dirty="0" err="1">
                <a:cs typeface="Times New Roman" panose="02020603050405020304" pitchFamily="18" charset="0"/>
              </a:rPr>
              <a:t>кўп</a:t>
            </a:r>
            <a:r>
              <a:rPr lang="ru-RU" sz="2000" dirty="0">
                <a:cs typeface="Times New Roman" panose="02020603050405020304" pitchFamily="18" charset="0"/>
              </a:rPr>
              <a:t> </a:t>
            </a:r>
            <a:r>
              <a:rPr lang="ru-RU" sz="2000" dirty="0" err="1">
                <a:cs typeface="Times New Roman" panose="02020603050405020304" pitchFamily="18" charset="0"/>
              </a:rPr>
              <a:t>ҳисобланади</a:t>
            </a:r>
            <a:r>
              <a:rPr lang="ru-RU" sz="2000" dirty="0">
                <a:cs typeface="Times New Roman" panose="02020603050405020304" pitchFamily="18" charset="0"/>
              </a:rPr>
              <a:t>. Альп </a:t>
            </a:r>
            <a:r>
              <a:rPr lang="ru-RU" sz="2000" dirty="0" err="1">
                <a:cs typeface="Times New Roman" panose="02020603050405020304" pitchFamily="18" charset="0"/>
              </a:rPr>
              <a:t>ўтлоқлар</a:t>
            </a:r>
            <a:r>
              <a:rPr lang="ru-RU" sz="2000" dirty="0">
                <a:cs typeface="Times New Roman" panose="02020603050405020304" pitchFamily="18" charset="0"/>
              </a:rPr>
              <a:t> </a:t>
            </a:r>
            <a:r>
              <a:rPr lang="ru-RU" sz="2000" dirty="0" err="1">
                <a:cs typeface="Times New Roman" panose="02020603050405020304" pitchFamily="18" charset="0"/>
              </a:rPr>
              <a:t>юқори</a:t>
            </a:r>
            <a:r>
              <a:rPr lang="ru-RU" sz="2000" dirty="0">
                <a:cs typeface="Times New Roman" panose="02020603050405020304" pitchFamily="18" charset="0"/>
              </a:rPr>
              <a:t> баланд </a:t>
            </a:r>
            <a:r>
              <a:rPr lang="ru-RU" sz="2000" dirty="0" err="1">
                <a:cs typeface="Times New Roman" panose="02020603050405020304" pitchFamily="18" charset="0"/>
              </a:rPr>
              <a:t>тоғлардир</a:t>
            </a:r>
            <a:r>
              <a:rPr lang="ru-RU" sz="2000" dirty="0">
                <a:cs typeface="Times New Roman" panose="02020603050405020304" pitchFamily="18" charset="0"/>
              </a:rPr>
              <a:t>, </a:t>
            </a:r>
            <a:r>
              <a:rPr lang="ru-RU" sz="2000" dirty="0" err="1">
                <a:cs typeface="Times New Roman" panose="02020603050405020304" pitchFamily="18" charset="0"/>
              </a:rPr>
              <a:t>ҳарорат</a:t>
            </a:r>
            <a:r>
              <a:rPr lang="ru-RU" sz="2000" dirty="0">
                <a:cs typeface="Times New Roman" panose="02020603050405020304" pitchFamily="18" charset="0"/>
              </a:rPr>
              <a:t> </a:t>
            </a:r>
            <a:r>
              <a:rPr lang="ru-RU" sz="2000" dirty="0" err="1">
                <a:cs typeface="Times New Roman" panose="02020603050405020304" pitchFamily="18" charset="0"/>
              </a:rPr>
              <a:t>анча</a:t>
            </a:r>
            <a:r>
              <a:rPr lang="ru-RU" sz="2000" dirty="0">
                <a:cs typeface="Times New Roman" panose="02020603050405020304" pitchFamily="18" charset="0"/>
              </a:rPr>
              <a:t> паст, </a:t>
            </a:r>
            <a:r>
              <a:rPr lang="ru-RU" sz="2000" dirty="0" err="1">
                <a:cs typeface="Times New Roman" panose="02020603050405020304" pitchFamily="18" charset="0"/>
              </a:rPr>
              <a:t>булутли</a:t>
            </a:r>
            <a:r>
              <a:rPr lang="ru-RU" sz="2000" dirty="0">
                <a:cs typeface="Times New Roman" panose="02020603050405020304" pitchFamily="18" charset="0"/>
              </a:rPr>
              <a:t> </a:t>
            </a:r>
            <a:r>
              <a:rPr lang="ru-RU" sz="2000" dirty="0" err="1">
                <a:cs typeface="Times New Roman" panose="02020603050405020304" pitchFamily="18" charset="0"/>
              </a:rPr>
              <a:t>кунлар</a:t>
            </a:r>
            <a:r>
              <a:rPr lang="ru-RU" sz="2000" dirty="0">
                <a:cs typeface="Times New Roman" panose="02020603050405020304" pitchFamily="18" charset="0"/>
              </a:rPr>
              <a:t> </a:t>
            </a:r>
            <a:r>
              <a:rPr lang="ru-RU" sz="2000" dirty="0" err="1">
                <a:cs typeface="Times New Roman" panose="02020603050405020304" pitchFamily="18" charset="0"/>
              </a:rPr>
              <a:t>кўп</a:t>
            </a:r>
            <a:r>
              <a:rPr lang="ru-RU" sz="2000" dirty="0">
                <a:cs typeface="Times New Roman" panose="02020603050405020304" pitchFamily="18" charset="0"/>
              </a:rPr>
              <a:t>, </a:t>
            </a:r>
            <a:r>
              <a:rPr lang="ru-RU" sz="2000" dirty="0" err="1">
                <a:cs typeface="Times New Roman" panose="02020603050405020304" pitchFamily="18" charset="0"/>
              </a:rPr>
              <a:t>ҳавоси</a:t>
            </a:r>
            <a:r>
              <a:rPr lang="ru-RU" sz="2000" dirty="0">
                <a:cs typeface="Times New Roman" panose="02020603050405020304" pitchFamily="18" charset="0"/>
              </a:rPr>
              <a:t> </a:t>
            </a:r>
            <a:r>
              <a:rPr lang="ru-RU" sz="2000" dirty="0" err="1">
                <a:cs typeface="Times New Roman" panose="02020603050405020304" pitchFamily="18" charset="0"/>
              </a:rPr>
              <a:t>салқин</a:t>
            </a:r>
            <a:r>
              <a:rPr lang="ru-RU" sz="2000" dirty="0">
                <a:cs typeface="Times New Roman" panose="02020603050405020304" pitchFamily="18" charset="0"/>
              </a:rPr>
              <a:t> </a:t>
            </a:r>
            <a:r>
              <a:rPr lang="ru-RU" sz="2000" dirty="0" err="1">
                <a:cs typeface="Times New Roman" panose="02020603050405020304" pitchFamily="18" charset="0"/>
              </a:rPr>
              <a:t>бўлади</a:t>
            </a:r>
            <a:r>
              <a:rPr lang="ru-RU" sz="2000" dirty="0">
                <a:cs typeface="Times New Roman" panose="02020603050405020304" pitchFamily="18" charset="0"/>
              </a:rPr>
              <a:t>, </a:t>
            </a:r>
            <a:r>
              <a:rPr lang="ru-RU" sz="2000" dirty="0" err="1">
                <a:cs typeface="Times New Roman" panose="02020603050405020304" pitchFamily="18" charset="0"/>
              </a:rPr>
              <a:t>ёз</a:t>
            </a:r>
            <a:r>
              <a:rPr lang="ru-RU" sz="2000" dirty="0">
                <a:cs typeface="Times New Roman" panose="02020603050405020304" pitchFamily="18" charset="0"/>
              </a:rPr>
              <a:t> </a:t>
            </a:r>
            <a:r>
              <a:rPr lang="ru-RU" sz="2000" dirty="0" err="1">
                <a:cs typeface="Times New Roman" panose="02020603050405020304" pitchFamily="18" charset="0"/>
              </a:rPr>
              <a:t>ойларида</a:t>
            </a:r>
            <a:r>
              <a:rPr lang="ru-RU" sz="2000" dirty="0">
                <a:cs typeface="Times New Roman" panose="02020603050405020304" pitchFamily="18" charset="0"/>
              </a:rPr>
              <a:t> </a:t>
            </a:r>
            <a:r>
              <a:rPr lang="ru-RU" sz="2000" dirty="0" err="1">
                <a:cs typeface="Times New Roman" panose="02020603050405020304" pitchFamily="18" charset="0"/>
              </a:rPr>
              <a:t>ҳам</a:t>
            </a:r>
            <a:r>
              <a:rPr lang="ru-RU" sz="2000" dirty="0">
                <a:cs typeface="Times New Roman" panose="02020603050405020304" pitchFamily="18" charset="0"/>
              </a:rPr>
              <a:t> </a:t>
            </a:r>
            <a:r>
              <a:rPr lang="ru-RU" sz="2000" dirty="0" err="1">
                <a:cs typeface="Times New Roman" panose="02020603050405020304" pitchFamily="18" charset="0"/>
              </a:rPr>
              <a:t>ёғин</a:t>
            </a:r>
            <a:r>
              <a:rPr lang="ru-RU" sz="2000" dirty="0">
                <a:cs typeface="Times New Roman" panose="02020603050405020304" pitchFamily="18" charset="0"/>
              </a:rPr>
              <a:t> </a:t>
            </a:r>
            <a:r>
              <a:rPr lang="ru-RU" sz="2000" dirty="0" err="1">
                <a:cs typeface="Times New Roman" panose="02020603050405020304" pitchFamily="18" charset="0"/>
              </a:rPr>
              <a:t>ёғиб</a:t>
            </a:r>
            <a:r>
              <a:rPr lang="ru-RU" sz="2000" dirty="0">
                <a:cs typeface="Times New Roman" panose="02020603050405020304" pitchFamily="18" charset="0"/>
              </a:rPr>
              <a:t> </a:t>
            </a:r>
            <a:r>
              <a:rPr lang="ru-RU" sz="2000" dirty="0" err="1">
                <a:cs typeface="Times New Roman" panose="02020603050405020304" pitchFamily="18" charset="0"/>
              </a:rPr>
              <a:t>туради</a:t>
            </a:r>
            <a:r>
              <a:rPr lang="ru-RU" sz="2000" dirty="0">
                <a:cs typeface="Times New Roman" panose="02020603050405020304" pitchFamily="18" charset="0"/>
              </a:rPr>
              <a:t>.</a:t>
            </a:r>
          </a:p>
        </p:txBody>
      </p:sp>
      <p:pic>
        <p:nvPicPr>
          <p:cNvPr id="12290" name="Picture 2" descr="C:\ЮНЕСКО\Слайдлар\Ем хашак етиштириш\рАСМЛАР\скачанные файлы (13).jpg"/>
          <p:cNvPicPr>
            <a:picLocks noChangeAspect="1" noChangeArrowheads="1"/>
          </p:cNvPicPr>
          <p:nvPr/>
        </p:nvPicPr>
        <p:blipFill>
          <a:blip r:embed="rId3"/>
          <a:srcRect/>
          <a:stretch>
            <a:fillRect/>
          </a:stretch>
        </p:blipFill>
        <p:spPr bwMode="auto">
          <a:xfrm>
            <a:off x="5715008" y="857232"/>
            <a:ext cx="3214710" cy="2428892"/>
          </a:xfrm>
          <a:prstGeom prst="rect">
            <a:avLst/>
          </a:prstGeom>
          <a:noFill/>
        </p:spPr>
      </p:pic>
      <p:pic>
        <p:nvPicPr>
          <p:cNvPr id="12291" name="Picture 3" descr="C:\ЮНЕСКО\Слайдлар\Ем хашак етиштириш\рАСМЛАР\1(6).jpg"/>
          <p:cNvPicPr>
            <a:picLocks noChangeAspect="1" noChangeArrowheads="1"/>
          </p:cNvPicPr>
          <p:nvPr/>
        </p:nvPicPr>
        <p:blipFill>
          <a:blip r:embed="rId4"/>
          <a:srcRect/>
          <a:stretch>
            <a:fillRect/>
          </a:stretch>
        </p:blipFill>
        <p:spPr bwMode="auto">
          <a:xfrm>
            <a:off x="5715008" y="3571876"/>
            <a:ext cx="3216188" cy="2643206"/>
          </a:xfrm>
          <a:prstGeom prst="rect">
            <a:avLst/>
          </a:prstGeom>
          <a:noFill/>
        </p:spPr>
      </p:pic>
    </p:spTree>
    <p:extLst>
      <p:ext uri="{BB962C8B-B14F-4D97-AF65-F5344CB8AC3E}">
        <p14:creationId xmlns:p14="http://schemas.microsoft.com/office/powerpoint/2010/main" xmlns="" val="31252692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539552" y="1052438"/>
            <a:ext cx="7775575" cy="208853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3">
            <a:schemeClr val="lt1"/>
          </a:lnRef>
          <a:fillRef idx="1">
            <a:schemeClr val="accent5"/>
          </a:fillRef>
          <a:effectRef idx="1">
            <a:schemeClr val="accent5"/>
          </a:effectRef>
          <a:fontRef idx="minor">
            <a:schemeClr val="lt1"/>
          </a:fontRef>
        </p:style>
        <p:txBody>
          <a:bodyPr rtlCol="0">
            <a:noAutofit/>
          </a:bodyPr>
          <a:lstStyle/>
          <a:p>
            <a:r>
              <a:rPr lang="en-US" altLang="ru-RU" sz="2000" b="1" dirty="0" smtClean="0">
                <a:solidFill>
                  <a:srgbClr val="0000FF"/>
                </a:solidFill>
                <a:latin typeface="Times New Roman" panose="02020603050405020304" pitchFamily="18" charset="0"/>
              </a:rPr>
              <a:t>	</a:t>
            </a:r>
            <a:r>
              <a:rPr lang="ru-RU" sz="2000" dirty="0" err="1">
                <a:solidFill>
                  <a:srgbClr val="0000FF"/>
                </a:solidFill>
              </a:rPr>
              <a:t>Субальп</a:t>
            </a:r>
            <a:r>
              <a:rPr lang="ru-RU" sz="2000" dirty="0">
                <a:solidFill>
                  <a:srgbClr val="0000FF"/>
                </a:solidFill>
              </a:rPr>
              <a:t> </a:t>
            </a:r>
            <a:r>
              <a:rPr lang="ru-RU" sz="2000" dirty="0" err="1">
                <a:solidFill>
                  <a:srgbClr val="0000FF"/>
                </a:solidFill>
              </a:rPr>
              <a:t>ўтлоқларининг</a:t>
            </a:r>
            <a:r>
              <a:rPr lang="ru-RU" sz="2000" dirty="0">
                <a:solidFill>
                  <a:srgbClr val="0000FF"/>
                </a:solidFill>
              </a:rPr>
              <a:t> </a:t>
            </a:r>
            <a:r>
              <a:rPr lang="ru-RU" sz="2000" dirty="0" err="1">
                <a:solidFill>
                  <a:srgbClr val="0000FF"/>
                </a:solidFill>
              </a:rPr>
              <a:t>тупроқлари</a:t>
            </a:r>
            <a:r>
              <a:rPr lang="ru-RU" sz="2000" dirty="0">
                <a:solidFill>
                  <a:srgbClr val="0000FF"/>
                </a:solidFill>
              </a:rPr>
              <a:t> </a:t>
            </a:r>
            <a:r>
              <a:rPr lang="ru-RU" sz="2000" dirty="0" err="1">
                <a:solidFill>
                  <a:srgbClr val="0000FF"/>
                </a:solidFill>
              </a:rPr>
              <a:t>тўқ</a:t>
            </a:r>
            <a:r>
              <a:rPr lang="ru-RU" sz="2000" dirty="0">
                <a:solidFill>
                  <a:srgbClr val="0000FF"/>
                </a:solidFill>
              </a:rPr>
              <a:t> </a:t>
            </a:r>
            <a:r>
              <a:rPr lang="ru-RU" sz="2000" dirty="0" err="1">
                <a:solidFill>
                  <a:srgbClr val="0000FF"/>
                </a:solidFill>
              </a:rPr>
              <a:t>қўнғир</a:t>
            </a:r>
            <a:r>
              <a:rPr lang="ru-RU" sz="2000" dirty="0">
                <a:solidFill>
                  <a:srgbClr val="0000FF"/>
                </a:solidFill>
              </a:rPr>
              <a:t> </a:t>
            </a:r>
            <a:r>
              <a:rPr lang="ru-RU" sz="2000" dirty="0" err="1">
                <a:solidFill>
                  <a:srgbClr val="0000FF"/>
                </a:solidFill>
              </a:rPr>
              <a:t>тусда</a:t>
            </a:r>
            <a:r>
              <a:rPr lang="ru-RU" sz="2000" dirty="0">
                <a:solidFill>
                  <a:srgbClr val="0000FF"/>
                </a:solidFill>
              </a:rPr>
              <a:t>, </a:t>
            </a:r>
            <a:r>
              <a:rPr lang="ru-RU" sz="2000" dirty="0" err="1">
                <a:solidFill>
                  <a:srgbClr val="0000FF"/>
                </a:solidFill>
              </a:rPr>
              <a:t>альп</a:t>
            </a:r>
            <a:r>
              <a:rPr lang="ru-RU" sz="2000" dirty="0">
                <a:solidFill>
                  <a:srgbClr val="0000FF"/>
                </a:solidFill>
              </a:rPr>
              <a:t> </a:t>
            </a:r>
            <a:r>
              <a:rPr lang="ru-RU" sz="2000" dirty="0" err="1">
                <a:solidFill>
                  <a:srgbClr val="0000FF"/>
                </a:solidFill>
              </a:rPr>
              <a:t>ўтлоқлари</a:t>
            </a:r>
            <a:r>
              <a:rPr lang="ru-RU" sz="2000" dirty="0">
                <a:solidFill>
                  <a:srgbClr val="0000FF"/>
                </a:solidFill>
              </a:rPr>
              <a:t> </a:t>
            </a:r>
            <a:r>
              <a:rPr lang="ru-RU" sz="2000" dirty="0" err="1">
                <a:solidFill>
                  <a:srgbClr val="0000FF"/>
                </a:solidFill>
              </a:rPr>
              <a:t>жойлашган</a:t>
            </a:r>
            <a:r>
              <a:rPr lang="ru-RU" sz="2000" dirty="0">
                <a:solidFill>
                  <a:srgbClr val="0000FF"/>
                </a:solidFill>
              </a:rPr>
              <a:t> </a:t>
            </a:r>
            <a:r>
              <a:rPr lang="ru-RU" sz="2000" dirty="0" err="1">
                <a:solidFill>
                  <a:srgbClr val="0000FF"/>
                </a:solidFill>
              </a:rPr>
              <a:t>зонанинг</a:t>
            </a:r>
            <a:r>
              <a:rPr lang="ru-RU" sz="2000" dirty="0">
                <a:solidFill>
                  <a:srgbClr val="0000FF"/>
                </a:solidFill>
              </a:rPr>
              <a:t> </a:t>
            </a:r>
            <a:r>
              <a:rPr lang="ru-RU" sz="2000" dirty="0" err="1">
                <a:solidFill>
                  <a:srgbClr val="0000FF"/>
                </a:solidFill>
              </a:rPr>
              <a:t>тупроқлари</a:t>
            </a:r>
            <a:r>
              <a:rPr lang="ru-RU" sz="2000" dirty="0">
                <a:solidFill>
                  <a:srgbClr val="0000FF"/>
                </a:solidFill>
              </a:rPr>
              <a:t> </a:t>
            </a:r>
            <a:r>
              <a:rPr lang="ru-RU" sz="2000" dirty="0" err="1">
                <a:solidFill>
                  <a:srgbClr val="0000FF"/>
                </a:solidFill>
              </a:rPr>
              <a:t>оч</a:t>
            </a:r>
            <a:r>
              <a:rPr lang="ru-RU" sz="2000" dirty="0">
                <a:solidFill>
                  <a:srgbClr val="0000FF"/>
                </a:solidFill>
              </a:rPr>
              <a:t> </a:t>
            </a:r>
            <a:r>
              <a:rPr lang="ru-RU" sz="2000" dirty="0" err="1">
                <a:solidFill>
                  <a:srgbClr val="0000FF"/>
                </a:solidFill>
              </a:rPr>
              <a:t>қўнғир</a:t>
            </a:r>
            <a:r>
              <a:rPr lang="ru-RU" sz="2000" dirty="0">
                <a:solidFill>
                  <a:srgbClr val="0000FF"/>
                </a:solidFill>
              </a:rPr>
              <a:t> </a:t>
            </a:r>
            <a:r>
              <a:rPr lang="ru-RU" sz="2000" dirty="0" err="1">
                <a:solidFill>
                  <a:srgbClr val="0000FF"/>
                </a:solidFill>
              </a:rPr>
              <a:t>тусли</a:t>
            </a:r>
            <a:r>
              <a:rPr lang="ru-RU" sz="2000" dirty="0">
                <a:solidFill>
                  <a:srgbClr val="0000FF"/>
                </a:solidFill>
              </a:rPr>
              <a:t> </a:t>
            </a:r>
            <a:r>
              <a:rPr lang="ru-RU" sz="2000" dirty="0" err="1">
                <a:solidFill>
                  <a:srgbClr val="0000FF"/>
                </a:solidFill>
              </a:rPr>
              <a:t>қора</a:t>
            </a:r>
            <a:r>
              <a:rPr lang="ru-RU" sz="2000" dirty="0">
                <a:solidFill>
                  <a:srgbClr val="0000FF"/>
                </a:solidFill>
              </a:rPr>
              <a:t> </a:t>
            </a:r>
            <a:r>
              <a:rPr lang="ru-RU" sz="2000" dirty="0" err="1">
                <a:solidFill>
                  <a:srgbClr val="0000FF"/>
                </a:solidFill>
              </a:rPr>
              <a:t>тупроқдир</a:t>
            </a:r>
            <a:r>
              <a:rPr lang="ru-RU" sz="2000" dirty="0">
                <a:solidFill>
                  <a:srgbClr val="0000FF"/>
                </a:solidFill>
              </a:rPr>
              <a:t>. </a:t>
            </a:r>
            <a:r>
              <a:rPr lang="ru-RU" sz="2000" dirty="0" err="1">
                <a:solidFill>
                  <a:srgbClr val="0000FF"/>
                </a:solidFill>
              </a:rPr>
              <a:t>Бу</a:t>
            </a:r>
            <a:r>
              <a:rPr lang="ru-RU" sz="2000" dirty="0">
                <a:solidFill>
                  <a:srgbClr val="0000FF"/>
                </a:solidFill>
              </a:rPr>
              <a:t> </a:t>
            </a:r>
            <a:r>
              <a:rPr lang="ru-RU" sz="2000" dirty="0" err="1">
                <a:solidFill>
                  <a:srgbClr val="0000FF"/>
                </a:solidFill>
              </a:rPr>
              <a:t>тупроқларда</a:t>
            </a:r>
            <a:r>
              <a:rPr lang="ru-RU" sz="2000" dirty="0">
                <a:solidFill>
                  <a:srgbClr val="0000FF"/>
                </a:solidFill>
              </a:rPr>
              <a:t> гумус </a:t>
            </a:r>
            <a:r>
              <a:rPr lang="ru-RU" sz="2000" dirty="0" err="1">
                <a:solidFill>
                  <a:srgbClr val="0000FF"/>
                </a:solidFill>
              </a:rPr>
              <a:t>кам</a:t>
            </a:r>
            <a:r>
              <a:rPr lang="ru-RU" sz="2000" dirty="0">
                <a:solidFill>
                  <a:srgbClr val="0000FF"/>
                </a:solidFill>
              </a:rPr>
              <a:t> </a:t>
            </a:r>
            <a:r>
              <a:rPr lang="ru-RU" sz="2000" dirty="0" err="1">
                <a:solidFill>
                  <a:srgbClr val="0000FF"/>
                </a:solidFill>
              </a:rPr>
              <a:t>бўлади</a:t>
            </a:r>
            <a:r>
              <a:rPr lang="ru-RU" sz="2000" dirty="0">
                <a:solidFill>
                  <a:srgbClr val="0000FF"/>
                </a:solidFill>
              </a:rPr>
              <a:t>.</a:t>
            </a:r>
          </a:p>
          <a:p>
            <a:r>
              <a:rPr lang="ru-RU" sz="2000" dirty="0" err="1">
                <a:solidFill>
                  <a:srgbClr val="0000FF"/>
                </a:solidFill>
              </a:rPr>
              <a:t>Бу</a:t>
            </a:r>
            <a:r>
              <a:rPr lang="ru-RU" sz="2000" dirty="0">
                <a:solidFill>
                  <a:srgbClr val="0000FF"/>
                </a:solidFill>
              </a:rPr>
              <a:t> </a:t>
            </a:r>
            <a:r>
              <a:rPr lang="ru-RU" sz="2000" dirty="0" err="1">
                <a:solidFill>
                  <a:srgbClr val="0000FF"/>
                </a:solidFill>
              </a:rPr>
              <a:t>минтақаларнинг</a:t>
            </a:r>
            <a:r>
              <a:rPr lang="ru-RU" sz="2000" dirty="0">
                <a:solidFill>
                  <a:srgbClr val="0000FF"/>
                </a:solidFill>
              </a:rPr>
              <a:t> </a:t>
            </a:r>
            <a:r>
              <a:rPr lang="ru-RU" sz="2000" dirty="0" err="1">
                <a:solidFill>
                  <a:srgbClr val="0000FF"/>
                </a:solidFill>
              </a:rPr>
              <a:t>табиий</a:t>
            </a:r>
            <a:r>
              <a:rPr lang="ru-RU" sz="2000" dirty="0">
                <a:solidFill>
                  <a:srgbClr val="0000FF"/>
                </a:solidFill>
              </a:rPr>
              <a:t> </a:t>
            </a:r>
            <a:r>
              <a:rPr lang="ru-RU" sz="2000" dirty="0" err="1">
                <a:solidFill>
                  <a:srgbClr val="0000FF"/>
                </a:solidFill>
              </a:rPr>
              <a:t>иқлим</a:t>
            </a:r>
            <a:r>
              <a:rPr lang="ru-RU" sz="2000" dirty="0">
                <a:solidFill>
                  <a:srgbClr val="0000FF"/>
                </a:solidFill>
              </a:rPr>
              <a:t> </a:t>
            </a:r>
            <a:r>
              <a:rPr lang="ru-RU" sz="2000" dirty="0" err="1">
                <a:solidFill>
                  <a:srgbClr val="0000FF"/>
                </a:solidFill>
              </a:rPr>
              <a:t>шароитлари</a:t>
            </a:r>
            <a:r>
              <a:rPr lang="ru-RU" sz="2000" dirty="0">
                <a:solidFill>
                  <a:srgbClr val="0000FF"/>
                </a:solidFill>
              </a:rPr>
              <a:t>, </a:t>
            </a:r>
            <a:r>
              <a:rPr lang="ru-RU" sz="2000" dirty="0" err="1">
                <a:solidFill>
                  <a:srgbClr val="0000FF"/>
                </a:solidFill>
              </a:rPr>
              <a:t>тупроғида</a:t>
            </a:r>
            <a:r>
              <a:rPr lang="ru-RU" sz="2000" dirty="0">
                <a:solidFill>
                  <a:srgbClr val="0000FF"/>
                </a:solidFill>
              </a:rPr>
              <a:t> гумус </a:t>
            </a:r>
            <a:r>
              <a:rPr lang="ru-RU" sz="2000" dirty="0" err="1">
                <a:solidFill>
                  <a:srgbClr val="0000FF"/>
                </a:solidFill>
              </a:rPr>
              <a:t>кам</a:t>
            </a:r>
            <a:r>
              <a:rPr lang="ru-RU" sz="2000" dirty="0">
                <a:solidFill>
                  <a:srgbClr val="0000FF"/>
                </a:solidFill>
              </a:rPr>
              <a:t> </a:t>
            </a:r>
            <a:r>
              <a:rPr lang="ru-RU" sz="2000" dirty="0" err="1">
                <a:solidFill>
                  <a:srgbClr val="0000FF"/>
                </a:solidFill>
              </a:rPr>
              <a:t>бўлса</a:t>
            </a:r>
            <a:r>
              <a:rPr lang="ru-RU" sz="2000" dirty="0">
                <a:solidFill>
                  <a:srgbClr val="0000FF"/>
                </a:solidFill>
              </a:rPr>
              <a:t> </a:t>
            </a:r>
            <a:r>
              <a:rPr lang="ru-RU" sz="2000" dirty="0" err="1">
                <a:solidFill>
                  <a:srgbClr val="0000FF"/>
                </a:solidFill>
              </a:rPr>
              <a:t>ҳам</a:t>
            </a:r>
            <a:r>
              <a:rPr lang="ru-RU" sz="2000" dirty="0">
                <a:solidFill>
                  <a:srgbClr val="0000FF"/>
                </a:solidFill>
              </a:rPr>
              <a:t>, </a:t>
            </a:r>
            <a:r>
              <a:rPr lang="ru-RU" sz="2000" dirty="0" err="1">
                <a:solidFill>
                  <a:srgbClr val="0000FF"/>
                </a:solidFill>
              </a:rPr>
              <a:t>ўсимликларнинг</a:t>
            </a:r>
            <a:r>
              <a:rPr lang="ru-RU" sz="2000" dirty="0">
                <a:solidFill>
                  <a:srgbClr val="0000FF"/>
                </a:solidFill>
              </a:rPr>
              <a:t> </a:t>
            </a:r>
            <a:r>
              <a:rPr lang="ru-RU" sz="2000" dirty="0" err="1">
                <a:solidFill>
                  <a:srgbClr val="0000FF"/>
                </a:solidFill>
              </a:rPr>
              <a:t>ўсиши</a:t>
            </a:r>
            <a:r>
              <a:rPr lang="ru-RU" sz="2000" dirty="0">
                <a:solidFill>
                  <a:srgbClr val="0000FF"/>
                </a:solidFill>
              </a:rPr>
              <a:t> </a:t>
            </a:r>
            <a:r>
              <a:rPr lang="ru-RU" sz="2000" dirty="0" err="1">
                <a:solidFill>
                  <a:srgbClr val="0000FF"/>
                </a:solidFill>
              </a:rPr>
              <a:t>учун</a:t>
            </a:r>
            <a:r>
              <a:rPr lang="ru-RU" sz="2000" dirty="0">
                <a:solidFill>
                  <a:srgbClr val="0000FF"/>
                </a:solidFill>
              </a:rPr>
              <a:t> </a:t>
            </a:r>
            <a:r>
              <a:rPr lang="ru-RU" sz="2000" dirty="0" err="1">
                <a:solidFill>
                  <a:srgbClr val="0000FF"/>
                </a:solidFill>
              </a:rPr>
              <a:t>жуда</a:t>
            </a:r>
            <a:r>
              <a:rPr lang="ru-RU" sz="2000" dirty="0">
                <a:solidFill>
                  <a:srgbClr val="0000FF"/>
                </a:solidFill>
              </a:rPr>
              <a:t> </a:t>
            </a:r>
            <a:r>
              <a:rPr lang="ru-RU" sz="2000" dirty="0" err="1">
                <a:solidFill>
                  <a:srgbClr val="0000FF"/>
                </a:solidFill>
              </a:rPr>
              <a:t>қулай</a:t>
            </a:r>
            <a:r>
              <a:rPr lang="ru-RU" sz="2000" dirty="0">
                <a:solidFill>
                  <a:srgbClr val="0000FF"/>
                </a:solidFill>
              </a:rPr>
              <a:t> </a:t>
            </a:r>
            <a:r>
              <a:rPr lang="ru-RU" sz="2000" dirty="0" err="1" smtClean="0">
                <a:solidFill>
                  <a:srgbClr val="0000FF"/>
                </a:solidFill>
              </a:rPr>
              <a:t>ҳисобланади</a:t>
            </a:r>
            <a:endParaRPr lang="ru-RU" sz="2000" dirty="0">
              <a:solidFill>
                <a:srgbClr val="0000FF"/>
              </a:solidFill>
            </a:endParaRPr>
          </a:p>
        </p:txBody>
      </p:sp>
      <p:sp>
        <p:nvSpPr>
          <p:cNvPr id="15364" name="Прямоугольник 2"/>
          <p:cNvSpPr>
            <a:spLocks noChangeArrowheads="1"/>
          </p:cNvSpPr>
          <p:nvPr/>
        </p:nvSpPr>
        <p:spPr bwMode="auto">
          <a:xfrm>
            <a:off x="1259632" y="332656"/>
            <a:ext cx="3384440" cy="430887"/>
          </a:xfrm>
          <a:prstGeom prst="rect">
            <a:avLst/>
          </a:prstGeom>
          <a:solidFill>
            <a:schemeClr val="accent2"/>
          </a:solidFill>
          <a:ln>
            <a:noFill/>
          </a:ln>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uz-Cyrl-UZ" altLang="ru-RU" sz="2200" b="1" dirty="0" smtClean="0">
                <a:solidFill>
                  <a:srgbClr val="FFFF99"/>
                </a:solidFill>
              </a:rPr>
              <a:t>ТУПРОҚЛАРИ</a:t>
            </a:r>
            <a:endParaRPr lang="ru-RU" altLang="ru-RU" sz="2200" dirty="0">
              <a:solidFill>
                <a:srgbClr val="FFFF99"/>
              </a:solidFill>
            </a:endParaRPr>
          </a:p>
        </p:txBody>
      </p:sp>
      <p:pic>
        <p:nvPicPr>
          <p:cNvPr id="13314" name="Picture 2" descr="C:\ЮНЕСКО\Слайдлар\Ем хашак етиштириш\рАСМЛАР\soil-erosion-caused-heavy-rainfalls-central-kenya-36118399.jpg"/>
          <p:cNvPicPr>
            <a:picLocks noChangeAspect="1" noChangeArrowheads="1"/>
          </p:cNvPicPr>
          <p:nvPr/>
        </p:nvPicPr>
        <p:blipFill>
          <a:blip r:embed="rId2"/>
          <a:srcRect b="8576"/>
          <a:stretch>
            <a:fillRect/>
          </a:stretch>
        </p:blipFill>
        <p:spPr bwMode="auto">
          <a:xfrm>
            <a:off x="428596" y="3238502"/>
            <a:ext cx="4429156" cy="3229590"/>
          </a:xfrm>
          <a:prstGeom prst="rect">
            <a:avLst/>
          </a:prstGeom>
          <a:noFill/>
        </p:spPr>
      </p:pic>
      <p:pic>
        <p:nvPicPr>
          <p:cNvPr id="13315" name="Picture 3" descr="C:\ЮНЕСКО\Слайдлар\Ем хашак етиштириш\рАСМЛАР\images (26).jpg"/>
          <p:cNvPicPr>
            <a:picLocks noChangeAspect="1" noChangeArrowheads="1"/>
          </p:cNvPicPr>
          <p:nvPr/>
        </p:nvPicPr>
        <p:blipFill>
          <a:blip r:embed="rId3"/>
          <a:srcRect l="30969"/>
          <a:stretch>
            <a:fillRect/>
          </a:stretch>
        </p:blipFill>
        <p:spPr bwMode="auto">
          <a:xfrm>
            <a:off x="5072066" y="3286124"/>
            <a:ext cx="3929058" cy="3214710"/>
          </a:xfrm>
          <a:prstGeom prst="rect">
            <a:avLst/>
          </a:prstGeom>
          <a:noFill/>
        </p:spPr>
      </p:pic>
    </p:spTree>
    <p:extLst>
      <p:ext uri="{BB962C8B-B14F-4D97-AF65-F5344CB8AC3E}">
        <p14:creationId xmlns:p14="http://schemas.microsoft.com/office/powerpoint/2010/main" xmlns="" val="27761989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63" y="214290"/>
            <a:ext cx="8229600" cy="714375"/>
          </a:xfrm>
        </p:spPr>
        <p:txBody>
          <a:bodyPr/>
          <a:lstStyle/>
          <a:p>
            <a:pPr algn="ctr">
              <a:defRPr/>
            </a:pPr>
            <a:r>
              <a:rPr lang="ru-RU" b="1" dirty="0"/>
              <a:t>Альп </a:t>
            </a:r>
            <a:r>
              <a:rPr lang="ru-RU" b="1" dirty="0" err="1"/>
              <a:t>ўтлоқлари</a:t>
            </a:r>
            <a:r>
              <a:rPr lang="uz-Cyrl-UZ" dirty="0" smtClean="0">
                <a:latin typeface="+mn-lt"/>
                <a:ea typeface="+mn-ea"/>
                <a:cs typeface="+mn-cs"/>
              </a:rPr>
              <a:t> </a:t>
            </a:r>
            <a:endParaRPr lang="ru-RU" dirty="0"/>
          </a:p>
        </p:txBody>
      </p:sp>
      <p:sp>
        <p:nvSpPr>
          <p:cNvPr id="9219" name="Содержимое 2"/>
          <p:cNvSpPr>
            <a:spLocks noGrp="1"/>
          </p:cNvSpPr>
          <p:nvPr>
            <p:ph idx="1"/>
          </p:nvPr>
        </p:nvSpPr>
        <p:spPr>
          <a:xfrm>
            <a:off x="285750" y="928670"/>
            <a:ext cx="8401050" cy="3798168"/>
          </a:xfrm>
          <a:blipFill>
            <a:blip r:embed="rId2"/>
            <a:tile tx="0" ty="0" sx="100000" sy="100000" flip="none" algn="tl"/>
          </a:blipFill>
        </p:spPr>
        <p:txBody>
          <a:bodyPr/>
          <a:lstStyle/>
          <a:p>
            <a:pPr algn="just">
              <a:lnSpc>
                <a:spcPct val="150000"/>
              </a:lnSpc>
              <a:buNone/>
            </a:pPr>
            <a:r>
              <a:rPr lang="uz-Cyrl-UZ" altLang="ru-RU" sz="1800" dirty="0" smtClean="0"/>
              <a:t>	Бу ўтлоқларнинг юқори чегараси доимий музлик ва қорлар билан қопланган баланд чўққилар ҳисобланади. Шу зонанинг характерли ўсимликлари йирик ўсимликлар ва қўнғирбош ўтлар ҳисобланади. Ўсимликлар қоплами айрим жойларда жуда сийрак, бошқа жойларда жуда тиғиз бўлиши мумкин. Озуқабоп ўтлардан тўнғизсирт, ранг, айиқтовон, мушукқуйруқ, бетага, чалов каби ўтлар кўп ўсади. Ҳосилдорлиги юқори эмас, бир йилда фақат уч ой ҳайвон боқиб фойдаланиш мумкин, асосан, қўйлар ва отлар боқилади, 1 га майдондан 500-1400 килограмм орасида қуруқ ўт ҳосили олиш мумкин</a:t>
            </a:r>
            <a:endParaRPr lang="ru-RU" altLang="ru-RU" sz="1800" dirty="0" smtClean="0"/>
          </a:p>
        </p:txBody>
      </p:sp>
      <p:pic>
        <p:nvPicPr>
          <p:cNvPr id="14338" name="Picture 2" descr="C:\ЮНЕСКО\Слайдлар\Ем хашак етиштириш\рАСМЛАР\alpine-pasture-383187_960_720.jpg"/>
          <p:cNvPicPr>
            <a:picLocks noChangeAspect="1" noChangeArrowheads="1"/>
          </p:cNvPicPr>
          <p:nvPr/>
        </p:nvPicPr>
        <p:blipFill>
          <a:blip r:embed="rId3" cstate="print"/>
          <a:srcRect/>
          <a:stretch>
            <a:fillRect/>
          </a:stretch>
        </p:blipFill>
        <p:spPr bwMode="auto">
          <a:xfrm>
            <a:off x="900146" y="4643446"/>
            <a:ext cx="3171788" cy="2114525"/>
          </a:xfrm>
          <a:prstGeom prst="rect">
            <a:avLst/>
          </a:prstGeom>
          <a:noFill/>
        </p:spPr>
      </p:pic>
      <p:pic>
        <p:nvPicPr>
          <p:cNvPr id="14339" name="Picture 3" descr="C:\ЮНЕСКО\Слайдлар\Ем хашак етиштириш\рАСМЛАР\1171981170a94ada1cb420428f7708b93ce1abd957_b.jpg"/>
          <p:cNvPicPr>
            <a:picLocks noChangeAspect="1" noChangeArrowheads="1"/>
          </p:cNvPicPr>
          <p:nvPr/>
        </p:nvPicPr>
        <p:blipFill>
          <a:blip r:embed="rId4"/>
          <a:srcRect/>
          <a:stretch>
            <a:fillRect/>
          </a:stretch>
        </p:blipFill>
        <p:spPr bwMode="auto">
          <a:xfrm>
            <a:off x="5214942" y="4643446"/>
            <a:ext cx="3183710" cy="2071678"/>
          </a:xfrm>
          <a:prstGeom prst="rect">
            <a:avLst/>
          </a:prstGeom>
          <a:noFill/>
        </p:spPr>
      </p:pic>
    </p:spTree>
    <p:extLst>
      <p:ext uri="{BB962C8B-B14F-4D97-AF65-F5344CB8AC3E}">
        <p14:creationId xmlns:p14="http://schemas.microsoft.com/office/powerpoint/2010/main" xmlns="" val="36923517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7813"/>
            <a:ext cx="8229600" cy="774923"/>
          </a:xfrm>
          <a:solidFill>
            <a:schemeClr val="accent1"/>
          </a:solidFill>
        </p:spPr>
        <p:txBody>
          <a:bodyPr/>
          <a:lstStyle/>
          <a:p>
            <a:r>
              <a:rPr lang="ru-RU" altLang="ru-RU" sz="2800" b="1" dirty="0" smtClean="0">
                <a:solidFill>
                  <a:srgbClr val="FFFF00"/>
                </a:solidFill>
              </a:rPr>
              <a:t>ТАБИИЙ ОЗУҚА МАЙДОНЛАРИНИ ТАФТИШ ҚИЛИШ</a:t>
            </a:r>
            <a:endParaRPr lang="ru-RU" altLang="ru-RU" b="1" dirty="0">
              <a:solidFill>
                <a:srgbClr val="FFFF00"/>
              </a:solidFill>
            </a:endParaRPr>
          </a:p>
        </p:txBody>
      </p:sp>
      <p:sp>
        <p:nvSpPr>
          <p:cNvPr id="11267" name="Rectangle 3"/>
          <p:cNvSpPr>
            <a:spLocks noGrp="1" noChangeArrowheads="1"/>
          </p:cNvSpPr>
          <p:nvPr>
            <p:ph type="body" idx="1"/>
          </p:nvPr>
        </p:nvSpPr>
        <p:spPr>
          <a:xfrm>
            <a:off x="228600" y="1196752"/>
            <a:ext cx="8686800" cy="3239814"/>
          </a:xfrm>
        </p:spPr>
        <p:txBody>
          <a:bodyPr/>
          <a:lstStyle/>
          <a:p>
            <a:pPr algn="justLow"/>
            <a:r>
              <a:rPr lang="uz-Cyrl-UZ" altLang="ru-RU" sz="2000" dirty="0" smtClean="0"/>
              <a:t>Табиий озуқа майдонларидан оқилона фойдаланишни ташкил этиш учун ҳар бир хўжаликда уларни тўла ва аниқ ҳисобга олмоқ керак. Бунда табиий яйлов ва пичанзорлар сифатини аниқлаш ҳар бир участканинг ўт қопламига, тупроғига, ҳосилдорлиги, хўжалик ҳолатига, яхшилаш чора-тадбирлари ва фойдаланилиши аниқланади, яъни инвентаризация ўтказилади.</a:t>
            </a:r>
          </a:p>
          <a:p>
            <a:pPr algn="justLow"/>
            <a:r>
              <a:rPr lang="uz-Cyrl-UZ" altLang="ru-RU" sz="2000" dirty="0" smtClean="0"/>
              <a:t>Табиий озуқа майдонларини тафтиш қилиш уларнинг озуқа бера олиш имкониятини аниқлаш мақсадида, маҳсулдорлигини ошириш йўлларини излаб топиш учун ҳар томонлама текширувдан ўтказишдир</a:t>
            </a:r>
            <a:endParaRPr lang="uz-Cyrl-UZ" altLang="ru-RU" sz="2000" dirty="0"/>
          </a:p>
        </p:txBody>
      </p:sp>
      <p:pic>
        <p:nvPicPr>
          <p:cNvPr id="15362" name="Picture 2" descr="C:\ЮНЕСКО\Слайдлар\Ем хашак етиштириш\рАСМЛАР\23-0.png"/>
          <p:cNvPicPr>
            <a:picLocks noChangeAspect="1" noChangeArrowheads="1"/>
          </p:cNvPicPr>
          <p:nvPr/>
        </p:nvPicPr>
        <p:blipFill>
          <a:blip r:embed="rId2"/>
          <a:srcRect/>
          <a:stretch>
            <a:fillRect/>
          </a:stretch>
        </p:blipFill>
        <p:spPr bwMode="auto">
          <a:xfrm>
            <a:off x="5214942" y="4429131"/>
            <a:ext cx="3714756" cy="2286003"/>
          </a:xfrm>
          <a:prstGeom prst="rect">
            <a:avLst/>
          </a:prstGeom>
          <a:noFill/>
        </p:spPr>
      </p:pic>
      <p:pic>
        <p:nvPicPr>
          <p:cNvPr id="15363" name="Picture 3" descr="C:\ЮНЕСКО\Слайдлар\Ем хашак етиштириш\рАСМЛАР\1350292351_pic1_2.jpg"/>
          <p:cNvPicPr>
            <a:picLocks noChangeAspect="1" noChangeArrowheads="1"/>
          </p:cNvPicPr>
          <p:nvPr/>
        </p:nvPicPr>
        <p:blipFill>
          <a:blip r:embed="rId3"/>
          <a:srcRect b="5513"/>
          <a:stretch>
            <a:fillRect/>
          </a:stretch>
        </p:blipFill>
        <p:spPr bwMode="auto">
          <a:xfrm>
            <a:off x="642910" y="4429132"/>
            <a:ext cx="4071966" cy="2214578"/>
          </a:xfrm>
          <a:prstGeom prst="rect">
            <a:avLst/>
          </a:prstGeom>
          <a:noFill/>
        </p:spPr>
      </p:pic>
    </p:spTree>
    <p:extLst>
      <p:ext uri="{BB962C8B-B14F-4D97-AF65-F5344CB8AC3E}">
        <p14:creationId xmlns:p14="http://schemas.microsoft.com/office/powerpoint/2010/main" xmlns="" val="39218904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467544" y="116632"/>
            <a:ext cx="8229600" cy="1080119"/>
          </a:xfrm>
        </p:spPr>
        <p:txBody>
          <a:bodyPr/>
          <a:lstStyle/>
          <a:p>
            <a:pPr algn="just" hangingPunct="0"/>
            <a:r>
              <a:rPr lang="ru-RU" sz="1600" b="1" dirty="0" err="1" smtClean="0">
                <a:solidFill>
                  <a:srgbClr val="0000FF"/>
                </a:solidFill>
                <a:effectLst/>
              </a:rPr>
              <a:t>Тафтиш</a:t>
            </a:r>
            <a:r>
              <a:rPr lang="ru-RU" sz="1600" b="1" dirty="0" smtClean="0">
                <a:solidFill>
                  <a:srgbClr val="0000FF"/>
                </a:solidFill>
                <a:effectLst/>
              </a:rPr>
              <a:t> </a:t>
            </a:r>
            <a:r>
              <a:rPr lang="ru-RU" sz="1600" b="1" dirty="0" err="1" smtClean="0">
                <a:solidFill>
                  <a:srgbClr val="0000FF"/>
                </a:solidFill>
                <a:effectLst/>
              </a:rPr>
              <a:t>ўтказишда</a:t>
            </a:r>
            <a:r>
              <a:rPr lang="ru-RU" sz="1600" b="1" dirty="0" smtClean="0">
                <a:solidFill>
                  <a:srgbClr val="0000FF"/>
                </a:solidFill>
                <a:effectLst/>
              </a:rPr>
              <a:t> </a:t>
            </a:r>
            <a:r>
              <a:rPr lang="ru-RU" sz="1600" b="1" dirty="0" err="1" smtClean="0">
                <a:solidFill>
                  <a:srgbClr val="0000FF"/>
                </a:solidFill>
                <a:effectLst/>
              </a:rPr>
              <a:t>ҳар</a:t>
            </a:r>
            <a:r>
              <a:rPr lang="ru-RU" sz="1600" b="1" dirty="0" smtClean="0">
                <a:solidFill>
                  <a:srgbClr val="0000FF"/>
                </a:solidFill>
                <a:effectLst/>
              </a:rPr>
              <a:t> </a:t>
            </a:r>
            <a:r>
              <a:rPr lang="ru-RU" sz="1600" b="1" dirty="0" err="1" smtClean="0">
                <a:solidFill>
                  <a:srgbClr val="0000FF"/>
                </a:solidFill>
                <a:effectLst/>
              </a:rPr>
              <a:t>бир</a:t>
            </a:r>
            <a:r>
              <a:rPr lang="ru-RU" sz="1600" b="1" dirty="0" smtClean="0">
                <a:solidFill>
                  <a:srgbClr val="0000FF"/>
                </a:solidFill>
                <a:effectLst/>
              </a:rPr>
              <a:t> контур </a:t>
            </a:r>
            <a:r>
              <a:rPr lang="ru-RU" sz="1600" b="1" dirty="0" err="1" smtClean="0">
                <a:solidFill>
                  <a:srgbClr val="0000FF"/>
                </a:solidFill>
                <a:effectLst/>
              </a:rPr>
              <a:t>қайси</a:t>
            </a:r>
            <a:r>
              <a:rPr lang="ru-RU" sz="1600" b="1" dirty="0" smtClean="0">
                <a:solidFill>
                  <a:srgbClr val="0000FF"/>
                </a:solidFill>
                <a:effectLst/>
              </a:rPr>
              <a:t> </a:t>
            </a:r>
            <a:r>
              <a:rPr lang="ru-RU" sz="1600" b="1" dirty="0" err="1" smtClean="0">
                <a:solidFill>
                  <a:srgbClr val="0000FF"/>
                </a:solidFill>
                <a:effectLst/>
              </a:rPr>
              <a:t>типдаги</a:t>
            </a:r>
            <a:r>
              <a:rPr lang="ru-RU" sz="1600" b="1" dirty="0" smtClean="0">
                <a:solidFill>
                  <a:srgbClr val="0000FF"/>
                </a:solidFill>
                <a:effectLst/>
              </a:rPr>
              <a:t> </a:t>
            </a:r>
            <a:r>
              <a:rPr lang="ru-RU" sz="1600" b="1" dirty="0" err="1" smtClean="0">
                <a:solidFill>
                  <a:srgbClr val="0000FF"/>
                </a:solidFill>
                <a:effectLst/>
              </a:rPr>
              <a:t>озуқа</a:t>
            </a:r>
            <a:r>
              <a:rPr lang="ru-RU" sz="1600" b="1" dirty="0" smtClean="0">
                <a:solidFill>
                  <a:srgbClr val="0000FF"/>
                </a:solidFill>
                <a:effectLst/>
              </a:rPr>
              <a:t> </a:t>
            </a:r>
            <a:r>
              <a:rPr lang="ru-RU" sz="1600" b="1" dirty="0" err="1" smtClean="0">
                <a:solidFill>
                  <a:srgbClr val="0000FF"/>
                </a:solidFill>
                <a:effectLst/>
              </a:rPr>
              <a:t>майдони</a:t>
            </a:r>
            <a:r>
              <a:rPr lang="ru-RU" sz="1600" b="1" dirty="0" smtClean="0">
                <a:solidFill>
                  <a:srgbClr val="0000FF"/>
                </a:solidFill>
                <a:effectLst/>
              </a:rPr>
              <a:t> </a:t>
            </a:r>
            <a:r>
              <a:rPr lang="ru-RU" sz="1600" b="1" dirty="0" err="1" smtClean="0">
                <a:solidFill>
                  <a:srgbClr val="0000FF"/>
                </a:solidFill>
                <a:effectLst/>
              </a:rPr>
              <a:t>эканлиги</a:t>
            </a:r>
            <a:r>
              <a:rPr lang="ru-RU" sz="1600" b="1" dirty="0" smtClean="0">
                <a:solidFill>
                  <a:srgbClr val="0000FF"/>
                </a:solidFill>
                <a:effectLst/>
              </a:rPr>
              <a:t> </a:t>
            </a:r>
            <a:r>
              <a:rPr lang="ru-RU" sz="1600" b="1" dirty="0" err="1" smtClean="0">
                <a:solidFill>
                  <a:srgbClr val="0000FF"/>
                </a:solidFill>
                <a:effectLst/>
              </a:rPr>
              <a:t>аниқ</a:t>
            </a:r>
            <a:r>
              <a:rPr lang="ru-RU" sz="1600" b="1" dirty="0" smtClean="0">
                <a:solidFill>
                  <a:srgbClr val="0000FF"/>
                </a:solidFill>
                <a:effectLst/>
              </a:rPr>
              <a:t> </a:t>
            </a:r>
            <a:r>
              <a:rPr lang="ru-RU" sz="1600" b="1" dirty="0" err="1" smtClean="0">
                <a:solidFill>
                  <a:srgbClr val="0000FF"/>
                </a:solidFill>
                <a:effectLst/>
              </a:rPr>
              <a:t>белгиланади</a:t>
            </a:r>
            <a:r>
              <a:rPr lang="ru-RU" sz="1600" b="1" dirty="0" smtClean="0">
                <a:solidFill>
                  <a:srgbClr val="0000FF"/>
                </a:solidFill>
                <a:effectLst/>
              </a:rPr>
              <a:t> </a:t>
            </a:r>
            <a:r>
              <a:rPr lang="ru-RU" sz="1600" b="1" dirty="0" err="1" smtClean="0">
                <a:solidFill>
                  <a:srgbClr val="0000FF"/>
                </a:solidFill>
                <a:effectLst/>
              </a:rPr>
              <a:t>ва</a:t>
            </a:r>
            <a:r>
              <a:rPr lang="ru-RU" sz="1600" b="1" dirty="0" smtClean="0">
                <a:solidFill>
                  <a:srgbClr val="0000FF"/>
                </a:solidFill>
                <a:effectLst/>
              </a:rPr>
              <a:t> </a:t>
            </a:r>
            <a:r>
              <a:rPr lang="ru-RU" sz="1600" b="1" dirty="0" err="1" smtClean="0">
                <a:solidFill>
                  <a:srgbClr val="0000FF"/>
                </a:solidFill>
                <a:effectLst/>
              </a:rPr>
              <a:t>тафтиш</a:t>
            </a:r>
            <a:r>
              <a:rPr lang="ru-RU" sz="1600" b="1" dirty="0" smtClean="0">
                <a:solidFill>
                  <a:srgbClr val="0000FF"/>
                </a:solidFill>
                <a:effectLst/>
              </a:rPr>
              <a:t> </a:t>
            </a:r>
            <a:r>
              <a:rPr lang="ru-RU" sz="1600" b="1" dirty="0" err="1" smtClean="0">
                <a:solidFill>
                  <a:srgbClr val="0000FF"/>
                </a:solidFill>
                <a:effectLst/>
              </a:rPr>
              <a:t>ўтказиш</a:t>
            </a:r>
            <a:r>
              <a:rPr lang="ru-RU" sz="1600" b="1" dirty="0" smtClean="0">
                <a:solidFill>
                  <a:srgbClr val="0000FF"/>
                </a:solidFill>
                <a:effectLst/>
              </a:rPr>
              <a:t> </a:t>
            </a:r>
            <a:r>
              <a:rPr lang="ru-RU" sz="1600" b="1" dirty="0" err="1" smtClean="0">
                <a:solidFill>
                  <a:srgbClr val="0000FF"/>
                </a:solidFill>
                <a:effectLst/>
              </a:rPr>
              <a:t>рўйхатига</a:t>
            </a:r>
            <a:r>
              <a:rPr lang="ru-RU" sz="1600" b="1" dirty="0" smtClean="0">
                <a:solidFill>
                  <a:srgbClr val="0000FF"/>
                </a:solidFill>
                <a:effectLst/>
              </a:rPr>
              <a:t> </a:t>
            </a:r>
            <a:r>
              <a:rPr lang="ru-RU" sz="1600" b="1" dirty="0" err="1" smtClean="0">
                <a:solidFill>
                  <a:srgbClr val="0000FF"/>
                </a:solidFill>
                <a:effectLst/>
              </a:rPr>
              <a:t>ёзиб</a:t>
            </a:r>
            <a:r>
              <a:rPr lang="ru-RU" sz="1600" b="1" dirty="0" smtClean="0">
                <a:solidFill>
                  <a:srgbClr val="0000FF"/>
                </a:solidFill>
                <a:effectLst/>
              </a:rPr>
              <a:t> </a:t>
            </a:r>
            <a:r>
              <a:rPr lang="ru-RU" sz="1600" b="1" dirty="0" err="1" smtClean="0">
                <a:solidFill>
                  <a:srgbClr val="0000FF"/>
                </a:solidFill>
                <a:effectLst/>
              </a:rPr>
              <a:t>қўйилади</a:t>
            </a:r>
            <a:r>
              <a:rPr lang="ru-RU" sz="1600" b="1" dirty="0" smtClean="0">
                <a:solidFill>
                  <a:srgbClr val="0000FF"/>
                </a:solidFill>
                <a:effectLst/>
              </a:rPr>
              <a:t>. </a:t>
            </a:r>
          </a:p>
          <a:p>
            <a:pPr algn="just" hangingPunct="0"/>
            <a:r>
              <a:rPr lang="ru-RU" sz="1600" b="1" dirty="0" smtClean="0">
                <a:solidFill>
                  <a:srgbClr val="0000FF"/>
                </a:solidFill>
                <a:effectLst/>
              </a:rPr>
              <a:t> </a:t>
            </a:r>
            <a:r>
              <a:rPr lang="ru-RU" sz="1600" b="1" dirty="0" err="1" smtClean="0">
                <a:solidFill>
                  <a:srgbClr val="0000FF"/>
                </a:solidFill>
                <a:effectLst/>
              </a:rPr>
              <a:t>Сўнг</a:t>
            </a:r>
            <a:r>
              <a:rPr lang="ru-RU" sz="1600" b="1" dirty="0" smtClean="0">
                <a:solidFill>
                  <a:srgbClr val="0000FF"/>
                </a:solidFill>
                <a:effectLst/>
              </a:rPr>
              <a:t> </a:t>
            </a:r>
            <a:r>
              <a:rPr lang="ru-RU" sz="1600" b="1" dirty="0" err="1" smtClean="0">
                <a:solidFill>
                  <a:srgbClr val="0000FF"/>
                </a:solidFill>
                <a:effectLst/>
              </a:rPr>
              <a:t>жадвалда</a:t>
            </a:r>
            <a:r>
              <a:rPr lang="ru-RU" sz="1600" b="1" dirty="0" smtClean="0">
                <a:solidFill>
                  <a:srgbClr val="0000FF"/>
                </a:solidFill>
                <a:effectLst/>
              </a:rPr>
              <a:t> </a:t>
            </a:r>
            <a:r>
              <a:rPr lang="ru-RU" sz="1600" b="1" dirty="0" err="1" smtClean="0">
                <a:solidFill>
                  <a:srgbClr val="0000FF"/>
                </a:solidFill>
                <a:effectLst/>
              </a:rPr>
              <a:t>кўрсатилган</a:t>
            </a:r>
            <a:r>
              <a:rPr lang="ru-RU" sz="1600" b="1" dirty="0" smtClean="0">
                <a:solidFill>
                  <a:srgbClr val="0000FF"/>
                </a:solidFill>
                <a:effectLst/>
              </a:rPr>
              <a:t> </a:t>
            </a:r>
            <a:r>
              <a:rPr lang="ru-RU" sz="1600" b="1" dirty="0" err="1" smtClean="0">
                <a:solidFill>
                  <a:srgbClr val="0000FF"/>
                </a:solidFill>
                <a:effectLst/>
              </a:rPr>
              <a:t>кўрсаткичлар</a:t>
            </a:r>
            <a:r>
              <a:rPr lang="ru-RU" sz="1600" b="1" dirty="0" smtClean="0">
                <a:solidFill>
                  <a:srgbClr val="0000FF"/>
                </a:solidFill>
                <a:effectLst/>
              </a:rPr>
              <a:t> </a:t>
            </a:r>
            <a:r>
              <a:rPr lang="ru-RU" sz="1600" b="1" dirty="0" err="1" smtClean="0">
                <a:solidFill>
                  <a:srgbClr val="0000FF"/>
                </a:solidFill>
                <a:effectLst/>
              </a:rPr>
              <a:t>бўйича</a:t>
            </a:r>
            <a:r>
              <a:rPr lang="ru-RU" sz="1600" b="1" dirty="0" smtClean="0">
                <a:solidFill>
                  <a:srgbClr val="0000FF"/>
                </a:solidFill>
                <a:effectLst/>
              </a:rPr>
              <a:t> </a:t>
            </a:r>
            <a:r>
              <a:rPr lang="ru-RU" sz="1600" b="1" dirty="0" err="1" smtClean="0">
                <a:solidFill>
                  <a:srgbClr val="0000FF"/>
                </a:solidFill>
                <a:effectLst/>
              </a:rPr>
              <a:t>тўлиқ</a:t>
            </a:r>
            <a:r>
              <a:rPr lang="ru-RU" sz="1600" b="1" dirty="0" smtClean="0">
                <a:solidFill>
                  <a:srgbClr val="0000FF"/>
                </a:solidFill>
                <a:effectLst/>
              </a:rPr>
              <a:t> </a:t>
            </a:r>
            <a:r>
              <a:rPr lang="ru-RU" sz="1600" b="1" dirty="0" err="1" smtClean="0">
                <a:solidFill>
                  <a:srgbClr val="0000FF"/>
                </a:solidFill>
                <a:effectLst/>
              </a:rPr>
              <a:t>маълумотлар</a:t>
            </a:r>
            <a:r>
              <a:rPr lang="ru-RU" sz="1600" b="1" dirty="0" smtClean="0">
                <a:solidFill>
                  <a:srgbClr val="0000FF"/>
                </a:solidFill>
                <a:effectLst/>
              </a:rPr>
              <a:t> </a:t>
            </a:r>
            <a:r>
              <a:rPr lang="ru-RU" sz="1600" b="1" dirty="0" err="1" smtClean="0">
                <a:solidFill>
                  <a:srgbClr val="0000FF"/>
                </a:solidFill>
                <a:effectLst/>
              </a:rPr>
              <a:t>ёзилади</a:t>
            </a:r>
            <a:endParaRPr lang="ru-RU" sz="1600" b="1" dirty="0">
              <a:solidFill>
                <a:srgbClr val="0000FF"/>
              </a:solidFill>
              <a:effectLst/>
            </a:endParaRPr>
          </a:p>
        </p:txBody>
      </p:sp>
      <p:pic>
        <p:nvPicPr>
          <p:cNvPr id="4" name="Рисунок 3"/>
          <p:cNvPicPr>
            <a:picLocks noChangeAspect="1"/>
          </p:cNvPicPr>
          <p:nvPr/>
        </p:nvPicPr>
        <p:blipFill>
          <a:blip r:embed="rId3"/>
          <a:stretch>
            <a:fillRect/>
          </a:stretch>
        </p:blipFill>
        <p:spPr>
          <a:xfrm>
            <a:off x="489518" y="1340768"/>
            <a:ext cx="8402962" cy="5293294"/>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xmlns="" val="27822011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332656"/>
            <a:ext cx="5832648" cy="2980928"/>
          </a:xfrm>
        </p:spPr>
        <p:txBody>
          <a:bodyPr/>
          <a:lstStyle/>
          <a:p>
            <a:pPr algn="just"/>
            <a:r>
              <a:rPr lang="ru-RU" sz="2000" dirty="0" err="1">
                <a:effectLst/>
              </a:rPr>
              <a:t>Озуқа</a:t>
            </a:r>
            <a:r>
              <a:rPr lang="ru-RU" sz="2000" dirty="0">
                <a:effectLst/>
              </a:rPr>
              <a:t> </a:t>
            </a:r>
            <a:r>
              <a:rPr lang="ru-RU" sz="2000" dirty="0" err="1">
                <a:effectLst/>
              </a:rPr>
              <a:t>майдонларини</a:t>
            </a:r>
            <a:r>
              <a:rPr lang="ru-RU" sz="2000" dirty="0">
                <a:effectLst/>
              </a:rPr>
              <a:t> </a:t>
            </a:r>
            <a:r>
              <a:rPr lang="ru-RU" sz="2000" dirty="0" err="1">
                <a:effectLst/>
              </a:rPr>
              <a:t>тафтиш</a:t>
            </a:r>
            <a:r>
              <a:rPr lang="ru-RU" sz="2000" dirty="0">
                <a:effectLst/>
              </a:rPr>
              <a:t> </a:t>
            </a:r>
            <a:r>
              <a:rPr lang="ru-RU" sz="2000" dirty="0" err="1">
                <a:effectLst/>
              </a:rPr>
              <a:t>қилишдан</a:t>
            </a:r>
            <a:r>
              <a:rPr lang="ru-RU" sz="2000" dirty="0">
                <a:effectLst/>
              </a:rPr>
              <a:t> </a:t>
            </a:r>
            <a:r>
              <a:rPr lang="ru-RU" sz="2000" dirty="0" err="1">
                <a:effectLst/>
              </a:rPr>
              <a:t>ташқари</a:t>
            </a:r>
            <a:r>
              <a:rPr lang="ru-RU" sz="2000" dirty="0">
                <a:effectLst/>
              </a:rPr>
              <a:t> улар </a:t>
            </a:r>
            <a:r>
              <a:rPr lang="ru-RU" sz="2000" dirty="0" err="1">
                <a:effectLst/>
              </a:rPr>
              <a:t>паспортлаштирилади</a:t>
            </a:r>
            <a:r>
              <a:rPr lang="ru-RU" sz="2000" dirty="0">
                <a:effectLst/>
              </a:rPr>
              <a:t>, бунда </a:t>
            </a:r>
            <a:r>
              <a:rPr lang="ru-RU" sz="2000" dirty="0" err="1">
                <a:effectLst/>
              </a:rPr>
              <a:t>озуқа</a:t>
            </a:r>
            <a:r>
              <a:rPr lang="ru-RU" sz="2000" dirty="0">
                <a:effectLst/>
              </a:rPr>
              <a:t> </a:t>
            </a:r>
            <a:r>
              <a:rPr lang="ru-RU" sz="2000" dirty="0" err="1">
                <a:effectLst/>
              </a:rPr>
              <a:t>майдонларида</a:t>
            </a:r>
            <a:r>
              <a:rPr lang="ru-RU" sz="2000" dirty="0">
                <a:effectLst/>
              </a:rPr>
              <a:t> </a:t>
            </a:r>
            <a:r>
              <a:rPr lang="ru-RU" sz="2000" dirty="0" err="1">
                <a:effectLst/>
              </a:rPr>
              <a:t>сифат</a:t>
            </a:r>
            <a:r>
              <a:rPr lang="ru-RU" sz="2000" dirty="0">
                <a:effectLst/>
              </a:rPr>
              <a:t> </a:t>
            </a:r>
            <a:r>
              <a:rPr lang="ru-RU" sz="2000" dirty="0" err="1">
                <a:effectLst/>
              </a:rPr>
              <a:t>ва</a:t>
            </a:r>
            <a:r>
              <a:rPr lang="ru-RU" sz="2000" dirty="0">
                <a:effectLst/>
              </a:rPr>
              <a:t> </a:t>
            </a:r>
            <a:r>
              <a:rPr lang="ru-RU" sz="2000" dirty="0" err="1">
                <a:effectLst/>
              </a:rPr>
              <a:t>миқдор</a:t>
            </a:r>
            <a:r>
              <a:rPr lang="ru-RU" sz="2000" dirty="0">
                <a:effectLst/>
              </a:rPr>
              <a:t> </a:t>
            </a:r>
            <a:r>
              <a:rPr lang="ru-RU" sz="2000" dirty="0" err="1">
                <a:effectLst/>
              </a:rPr>
              <a:t>жиҳатдан</a:t>
            </a:r>
            <a:r>
              <a:rPr lang="ru-RU" sz="2000" dirty="0">
                <a:effectLst/>
              </a:rPr>
              <a:t> ер </a:t>
            </a:r>
            <a:r>
              <a:rPr lang="ru-RU" sz="2000" dirty="0" err="1">
                <a:effectLst/>
              </a:rPr>
              <a:t>режасига</a:t>
            </a:r>
            <a:r>
              <a:rPr lang="ru-RU" sz="2000" dirty="0">
                <a:effectLst/>
              </a:rPr>
              <a:t> </a:t>
            </a:r>
            <a:r>
              <a:rPr lang="ru-RU" sz="2000" dirty="0" err="1">
                <a:effectLst/>
              </a:rPr>
              <a:t>киритилган</a:t>
            </a:r>
            <a:r>
              <a:rPr lang="ru-RU" sz="2000" dirty="0">
                <a:effectLst/>
              </a:rPr>
              <a:t> </a:t>
            </a:r>
            <a:r>
              <a:rPr lang="ru-RU" sz="2000" dirty="0" err="1">
                <a:effectLst/>
              </a:rPr>
              <a:t>ҳар</a:t>
            </a:r>
            <a:r>
              <a:rPr lang="ru-RU" sz="2000" dirty="0">
                <a:effectLst/>
              </a:rPr>
              <a:t> </a:t>
            </a:r>
            <a:r>
              <a:rPr lang="ru-RU" sz="2000" dirty="0" err="1">
                <a:effectLst/>
              </a:rPr>
              <a:t>бир</a:t>
            </a:r>
            <a:r>
              <a:rPr lang="ru-RU" sz="2000" dirty="0">
                <a:effectLst/>
              </a:rPr>
              <a:t> контур </a:t>
            </a:r>
            <a:r>
              <a:rPr lang="ru-RU" sz="2000" dirty="0" err="1">
                <a:effectLst/>
              </a:rPr>
              <a:t>ҳар</a:t>
            </a:r>
            <a:r>
              <a:rPr lang="ru-RU" sz="2000" dirty="0">
                <a:effectLst/>
              </a:rPr>
              <a:t> </a:t>
            </a:r>
            <a:r>
              <a:rPr lang="ru-RU" sz="2000" dirty="0" err="1">
                <a:effectLst/>
              </a:rPr>
              <a:t>томонлама</a:t>
            </a:r>
            <a:r>
              <a:rPr lang="ru-RU" sz="2000" dirty="0">
                <a:effectLst/>
              </a:rPr>
              <a:t> </a:t>
            </a:r>
            <a:r>
              <a:rPr lang="ru-RU" sz="2000" dirty="0" err="1">
                <a:effectLst/>
              </a:rPr>
              <a:t>яна</a:t>
            </a:r>
            <a:r>
              <a:rPr lang="ru-RU" sz="2000" dirty="0">
                <a:effectLst/>
              </a:rPr>
              <a:t> </a:t>
            </a:r>
            <a:r>
              <a:rPr lang="ru-RU" sz="2000" dirty="0" err="1">
                <a:effectLst/>
              </a:rPr>
              <a:t>ҳисоб-китоб</a:t>
            </a:r>
            <a:r>
              <a:rPr lang="ru-RU" sz="2000" dirty="0">
                <a:effectLst/>
              </a:rPr>
              <a:t> </a:t>
            </a:r>
            <a:r>
              <a:rPr lang="ru-RU" sz="2000" dirty="0" err="1" smtClean="0">
                <a:effectLst/>
              </a:rPr>
              <a:t>қилинади</a:t>
            </a:r>
            <a:endParaRPr lang="ru-RU" sz="2000" dirty="0" smtClean="0">
              <a:effectLst/>
            </a:endParaRPr>
          </a:p>
          <a:p>
            <a:pPr algn="just"/>
            <a:r>
              <a:rPr lang="ru-RU" sz="2000" dirty="0" err="1">
                <a:effectLst/>
              </a:rPr>
              <a:t>Паспортлаштиришда</a:t>
            </a:r>
            <a:r>
              <a:rPr lang="ru-RU" sz="2000" dirty="0">
                <a:effectLst/>
              </a:rPr>
              <a:t> </a:t>
            </a:r>
            <a:r>
              <a:rPr lang="ru-RU" sz="2000" dirty="0" err="1">
                <a:effectLst/>
              </a:rPr>
              <a:t>фақат</a:t>
            </a:r>
            <a:r>
              <a:rPr lang="ru-RU" sz="2000" dirty="0">
                <a:effectLst/>
              </a:rPr>
              <a:t> </a:t>
            </a:r>
            <a:r>
              <a:rPr lang="ru-RU" sz="2000" dirty="0" err="1">
                <a:effectLst/>
              </a:rPr>
              <a:t>табиий</a:t>
            </a:r>
            <a:r>
              <a:rPr lang="ru-RU" sz="2000" dirty="0">
                <a:effectLst/>
              </a:rPr>
              <a:t> </a:t>
            </a:r>
            <a:r>
              <a:rPr lang="ru-RU" sz="2000" dirty="0" err="1">
                <a:effectLst/>
              </a:rPr>
              <a:t>озуқа</a:t>
            </a:r>
            <a:r>
              <a:rPr lang="ru-RU" sz="2000" dirty="0">
                <a:effectLst/>
              </a:rPr>
              <a:t> </a:t>
            </a:r>
            <a:r>
              <a:rPr lang="ru-RU" sz="2000" dirty="0" err="1">
                <a:effectLst/>
              </a:rPr>
              <a:t>майдонларигина</a:t>
            </a:r>
            <a:r>
              <a:rPr lang="ru-RU" sz="2000" dirty="0">
                <a:effectLst/>
              </a:rPr>
              <a:t> </a:t>
            </a:r>
            <a:r>
              <a:rPr lang="ru-RU" sz="2000" dirty="0" err="1">
                <a:effectLst/>
              </a:rPr>
              <a:t>эмас</a:t>
            </a:r>
            <a:r>
              <a:rPr lang="ru-RU" sz="2000" dirty="0">
                <a:effectLst/>
              </a:rPr>
              <a:t>, </a:t>
            </a:r>
            <a:r>
              <a:rPr lang="ru-RU" sz="2000" dirty="0" err="1">
                <a:effectLst/>
              </a:rPr>
              <a:t>озуқа</a:t>
            </a:r>
            <a:r>
              <a:rPr lang="ru-RU" sz="2000" dirty="0">
                <a:effectLst/>
              </a:rPr>
              <a:t> </a:t>
            </a:r>
            <a:r>
              <a:rPr lang="ru-RU" sz="2000" dirty="0" err="1">
                <a:effectLst/>
              </a:rPr>
              <a:t>етиштириш</a:t>
            </a:r>
            <a:r>
              <a:rPr lang="ru-RU" sz="2000" dirty="0">
                <a:effectLst/>
              </a:rPr>
              <a:t> </a:t>
            </a:r>
            <a:r>
              <a:rPr lang="ru-RU" sz="2000" dirty="0" err="1">
                <a:effectLst/>
              </a:rPr>
              <a:t>учун</a:t>
            </a:r>
            <a:r>
              <a:rPr lang="ru-RU" sz="2000" dirty="0">
                <a:effectLst/>
              </a:rPr>
              <a:t> </a:t>
            </a:r>
            <a:r>
              <a:rPr lang="ru-RU" sz="2000" dirty="0" err="1">
                <a:effectLst/>
              </a:rPr>
              <a:t>ўзлаштиришга</a:t>
            </a:r>
            <a:r>
              <a:rPr lang="ru-RU" sz="2000" dirty="0">
                <a:effectLst/>
              </a:rPr>
              <a:t> </a:t>
            </a:r>
            <a:r>
              <a:rPr lang="ru-RU" sz="2000" dirty="0" err="1">
                <a:effectLst/>
              </a:rPr>
              <a:t>яроқли</a:t>
            </a:r>
            <a:r>
              <a:rPr lang="ru-RU" sz="2000" dirty="0">
                <a:effectLst/>
              </a:rPr>
              <a:t> </a:t>
            </a:r>
            <a:r>
              <a:rPr lang="ru-RU" sz="2000" dirty="0" err="1">
                <a:effectLst/>
              </a:rPr>
              <a:t>ерларга</a:t>
            </a:r>
            <a:r>
              <a:rPr lang="ru-RU" sz="2000" dirty="0">
                <a:effectLst/>
              </a:rPr>
              <a:t> </a:t>
            </a:r>
            <a:r>
              <a:rPr lang="ru-RU" sz="2000" dirty="0" err="1">
                <a:effectLst/>
              </a:rPr>
              <a:t>ҳам</a:t>
            </a:r>
            <a:r>
              <a:rPr lang="ru-RU" sz="2000" dirty="0">
                <a:effectLst/>
              </a:rPr>
              <a:t> </a:t>
            </a:r>
            <a:r>
              <a:rPr lang="ru-RU" sz="2000" dirty="0" err="1">
                <a:effectLst/>
              </a:rPr>
              <a:t>ҳар</a:t>
            </a:r>
            <a:r>
              <a:rPr lang="ru-RU" sz="2000" dirty="0">
                <a:effectLst/>
              </a:rPr>
              <a:t> </a:t>
            </a:r>
            <a:r>
              <a:rPr lang="ru-RU" sz="2000" dirty="0" err="1">
                <a:effectLst/>
              </a:rPr>
              <a:t>томонлама</a:t>
            </a:r>
            <a:r>
              <a:rPr lang="ru-RU" sz="2000" dirty="0">
                <a:effectLst/>
              </a:rPr>
              <a:t> </a:t>
            </a:r>
            <a:r>
              <a:rPr lang="ru-RU" sz="2000" dirty="0" err="1">
                <a:effectLst/>
              </a:rPr>
              <a:t>тавсиф</a:t>
            </a:r>
            <a:r>
              <a:rPr lang="ru-RU" sz="2000" dirty="0">
                <a:effectLst/>
              </a:rPr>
              <a:t> </a:t>
            </a:r>
            <a:r>
              <a:rPr lang="ru-RU" sz="2000" dirty="0" err="1">
                <a:effectLst/>
              </a:rPr>
              <a:t>берилади</a:t>
            </a:r>
            <a:r>
              <a:rPr lang="ru-RU" sz="2000" dirty="0">
                <a:effectLst/>
              </a:rPr>
              <a:t>. </a:t>
            </a:r>
            <a:r>
              <a:rPr lang="ru-RU" sz="2000" dirty="0" err="1">
                <a:effectLst/>
              </a:rPr>
              <a:t>Бу</a:t>
            </a:r>
            <a:r>
              <a:rPr lang="ru-RU" sz="2000" dirty="0">
                <a:effectLst/>
              </a:rPr>
              <a:t> </a:t>
            </a:r>
            <a:r>
              <a:rPr lang="ru-RU" sz="2000" dirty="0" err="1">
                <a:effectLst/>
              </a:rPr>
              <a:t>маълумотлар</a:t>
            </a:r>
            <a:r>
              <a:rPr lang="ru-RU" sz="2000" dirty="0">
                <a:effectLst/>
              </a:rPr>
              <a:t> </a:t>
            </a:r>
            <a:r>
              <a:rPr lang="ru-RU" sz="2000" dirty="0" err="1">
                <a:effectLst/>
              </a:rPr>
              <a:t>бир</a:t>
            </a:r>
            <a:r>
              <a:rPr lang="ru-RU" sz="2000" dirty="0">
                <a:effectLst/>
              </a:rPr>
              <a:t> </a:t>
            </a:r>
            <a:r>
              <a:rPr lang="ru-RU" sz="2000" dirty="0" err="1">
                <a:effectLst/>
              </a:rPr>
              <a:t>неча</a:t>
            </a:r>
            <a:r>
              <a:rPr lang="ru-RU" sz="2000" dirty="0">
                <a:effectLst/>
              </a:rPr>
              <a:t> </a:t>
            </a:r>
            <a:r>
              <a:rPr lang="ru-RU" sz="2000" dirty="0" err="1">
                <a:effectLst/>
              </a:rPr>
              <a:t>жадваллардан</a:t>
            </a:r>
            <a:r>
              <a:rPr lang="ru-RU" sz="2000" dirty="0">
                <a:effectLst/>
              </a:rPr>
              <a:t> </a:t>
            </a:r>
            <a:r>
              <a:rPr lang="ru-RU" sz="2000" dirty="0" err="1">
                <a:effectLst/>
              </a:rPr>
              <a:t>иборат</a:t>
            </a:r>
            <a:r>
              <a:rPr lang="ru-RU" sz="2000" dirty="0">
                <a:effectLst/>
              </a:rPr>
              <a:t> </a:t>
            </a:r>
            <a:r>
              <a:rPr lang="ru-RU" sz="2000" dirty="0" err="1">
                <a:effectLst/>
              </a:rPr>
              <a:t>бўлган</a:t>
            </a:r>
            <a:r>
              <a:rPr lang="ru-RU" sz="2000" dirty="0">
                <a:effectLst/>
              </a:rPr>
              <a:t> </a:t>
            </a:r>
            <a:r>
              <a:rPr lang="ru-RU" sz="2000" dirty="0" err="1">
                <a:effectLst/>
              </a:rPr>
              <a:t>паспортга</a:t>
            </a:r>
            <a:r>
              <a:rPr lang="ru-RU" sz="2000" dirty="0">
                <a:effectLst/>
              </a:rPr>
              <a:t> </a:t>
            </a:r>
            <a:r>
              <a:rPr lang="ru-RU" sz="2000" dirty="0" err="1">
                <a:effectLst/>
              </a:rPr>
              <a:t>ёзилади</a:t>
            </a:r>
            <a:r>
              <a:rPr lang="ru-RU" sz="2000" dirty="0">
                <a:effectLst/>
              </a:rPr>
              <a:t>. </a:t>
            </a:r>
            <a:endParaRPr lang="ru-RU" sz="2000" dirty="0" smtClean="0">
              <a:effectLst/>
            </a:endParaRPr>
          </a:p>
          <a:p>
            <a:pPr algn="just"/>
            <a:r>
              <a:rPr lang="ru-RU" sz="2000" dirty="0" err="1" smtClean="0">
                <a:effectLst/>
              </a:rPr>
              <a:t>Жадвалларда</a:t>
            </a:r>
            <a:r>
              <a:rPr lang="ru-RU" sz="2000" dirty="0" smtClean="0">
                <a:effectLst/>
              </a:rPr>
              <a:t> </a:t>
            </a:r>
            <a:r>
              <a:rPr lang="ru-RU" sz="2000" dirty="0" err="1">
                <a:effectLst/>
              </a:rPr>
              <a:t>контурни</a:t>
            </a:r>
            <a:r>
              <a:rPr lang="ru-RU" sz="2000" dirty="0">
                <a:effectLst/>
              </a:rPr>
              <a:t> </a:t>
            </a:r>
            <a:r>
              <a:rPr lang="ru-RU" sz="2000" dirty="0" err="1">
                <a:effectLst/>
              </a:rPr>
              <a:t>бир</a:t>
            </a:r>
            <a:r>
              <a:rPr lang="ru-RU" sz="2000" dirty="0">
                <a:effectLst/>
              </a:rPr>
              <a:t> </a:t>
            </a:r>
            <a:r>
              <a:rPr lang="ru-RU" sz="2000" dirty="0" err="1">
                <a:effectLst/>
              </a:rPr>
              <a:t>фойдаланиш</a:t>
            </a:r>
            <a:r>
              <a:rPr lang="ru-RU" sz="2000" dirty="0">
                <a:effectLst/>
              </a:rPr>
              <a:t> </a:t>
            </a:r>
            <a:r>
              <a:rPr lang="ru-RU" sz="2000" dirty="0" err="1">
                <a:effectLst/>
              </a:rPr>
              <a:t>усулидан</a:t>
            </a:r>
            <a:r>
              <a:rPr lang="ru-RU" sz="2000" dirty="0">
                <a:effectLst/>
              </a:rPr>
              <a:t> </a:t>
            </a:r>
            <a:r>
              <a:rPr lang="ru-RU" sz="2000" dirty="0" err="1">
                <a:effectLst/>
              </a:rPr>
              <a:t>иккинчисига</a:t>
            </a:r>
            <a:r>
              <a:rPr lang="ru-RU" sz="2000" dirty="0">
                <a:effectLst/>
              </a:rPr>
              <a:t> </a:t>
            </a:r>
            <a:r>
              <a:rPr lang="ru-RU" sz="2000" dirty="0" err="1">
                <a:effectLst/>
              </a:rPr>
              <a:t>ўтказиш</a:t>
            </a:r>
            <a:r>
              <a:rPr lang="ru-RU" sz="2000" dirty="0">
                <a:effectLst/>
              </a:rPr>
              <a:t>, </a:t>
            </a:r>
            <a:r>
              <a:rPr lang="ru-RU" sz="2000" dirty="0" err="1">
                <a:effectLst/>
              </a:rPr>
              <a:t>ҳайвон</a:t>
            </a:r>
            <a:r>
              <a:rPr lang="ru-RU" sz="2000" dirty="0">
                <a:effectLst/>
              </a:rPr>
              <a:t> </a:t>
            </a:r>
            <a:r>
              <a:rPr lang="ru-RU" sz="2000" dirty="0" err="1">
                <a:effectLst/>
              </a:rPr>
              <a:t>боқиш</a:t>
            </a:r>
            <a:r>
              <a:rPr lang="ru-RU" sz="2000" dirty="0">
                <a:effectLst/>
              </a:rPr>
              <a:t> </a:t>
            </a:r>
            <a:r>
              <a:rPr lang="ru-RU" sz="2000" dirty="0" err="1">
                <a:effectLst/>
              </a:rPr>
              <a:t>учун</a:t>
            </a:r>
            <a:r>
              <a:rPr lang="ru-RU" sz="2000" dirty="0">
                <a:effectLst/>
              </a:rPr>
              <a:t> </a:t>
            </a:r>
            <a:r>
              <a:rPr lang="ru-RU" sz="2000" dirty="0" err="1">
                <a:effectLst/>
              </a:rPr>
              <a:t>фойдаланиладиган</a:t>
            </a:r>
            <a:r>
              <a:rPr lang="ru-RU" sz="2000" dirty="0">
                <a:effectLst/>
              </a:rPr>
              <a:t> </a:t>
            </a:r>
            <a:r>
              <a:rPr lang="ru-RU" sz="2000" dirty="0" err="1">
                <a:effectLst/>
              </a:rPr>
              <a:t>қўшимча</a:t>
            </a:r>
            <a:r>
              <a:rPr lang="ru-RU" sz="2000" dirty="0">
                <a:effectLst/>
              </a:rPr>
              <a:t> </a:t>
            </a:r>
            <a:r>
              <a:rPr lang="ru-RU" sz="2000" dirty="0" err="1">
                <a:effectLst/>
              </a:rPr>
              <a:t>ноқулай</a:t>
            </a:r>
            <a:r>
              <a:rPr lang="ru-RU" sz="2000" dirty="0">
                <a:effectLst/>
              </a:rPr>
              <a:t> </a:t>
            </a:r>
            <a:r>
              <a:rPr lang="ru-RU" sz="2000" dirty="0" err="1">
                <a:effectLst/>
              </a:rPr>
              <a:t>ерлар</a:t>
            </a:r>
            <a:r>
              <a:rPr lang="ru-RU" sz="2000" dirty="0">
                <a:effectLst/>
              </a:rPr>
              <a:t>, </a:t>
            </a:r>
            <a:r>
              <a:rPr lang="ru-RU" sz="2000" dirty="0" err="1">
                <a:effectLst/>
              </a:rPr>
              <a:t>озуқа</a:t>
            </a:r>
            <a:r>
              <a:rPr lang="ru-RU" sz="2000" dirty="0">
                <a:effectLst/>
              </a:rPr>
              <a:t> </a:t>
            </a:r>
            <a:r>
              <a:rPr lang="ru-RU" sz="2000" dirty="0" err="1">
                <a:effectLst/>
              </a:rPr>
              <a:t>майдонлари</a:t>
            </a:r>
            <a:r>
              <a:rPr lang="ru-RU" sz="2000" dirty="0">
                <a:effectLst/>
              </a:rPr>
              <a:t> </a:t>
            </a:r>
            <a:r>
              <a:rPr lang="ru-RU" sz="2000" dirty="0" err="1">
                <a:effectLst/>
              </a:rPr>
              <a:t>учун</a:t>
            </a:r>
            <a:r>
              <a:rPr lang="ru-RU" sz="2000" dirty="0">
                <a:effectLst/>
              </a:rPr>
              <a:t> </a:t>
            </a:r>
            <a:r>
              <a:rPr lang="ru-RU" sz="2000" dirty="0" err="1">
                <a:effectLst/>
              </a:rPr>
              <a:t>фойдаланиладиган</a:t>
            </a:r>
            <a:r>
              <a:rPr lang="ru-RU" sz="2000" dirty="0">
                <a:effectLst/>
              </a:rPr>
              <a:t> </a:t>
            </a:r>
            <a:r>
              <a:rPr lang="ru-RU" sz="2000" dirty="0" err="1">
                <a:effectLst/>
              </a:rPr>
              <a:t>ҳайдаладиган</a:t>
            </a:r>
            <a:r>
              <a:rPr lang="ru-RU" sz="2000" dirty="0">
                <a:effectLst/>
              </a:rPr>
              <a:t> </a:t>
            </a:r>
            <a:r>
              <a:rPr lang="ru-RU" sz="2000" dirty="0" err="1">
                <a:effectLst/>
              </a:rPr>
              <a:t>ва</a:t>
            </a:r>
            <a:r>
              <a:rPr lang="ru-RU" sz="2000" dirty="0">
                <a:effectLst/>
              </a:rPr>
              <a:t> </a:t>
            </a:r>
            <a:r>
              <a:rPr lang="ru-RU" sz="2000" dirty="0" err="1">
                <a:effectLst/>
              </a:rPr>
              <a:t>янгидан</a:t>
            </a:r>
            <a:r>
              <a:rPr lang="ru-RU" sz="2000" dirty="0">
                <a:effectLst/>
              </a:rPr>
              <a:t> </a:t>
            </a:r>
            <a:r>
              <a:rPr lang="ru-RU" sz="2000" dirty="0" err="1">
                <a:effectLst/>
              </a:rPr>
              <a:t>ўзлаштириладиган</a:t>
            </a:r>
            <a:r>
              <a:rPr lang="ru-RU" sz="2000" dirty="0">
                <a:effectLst/>
              </a:rPr>
              <a:t> </a:t>
            </a:r>
            <a:r>
              <a:rPr lang="ru-RU" sz="2000" dirty="0" err="1">
                <a:effectLst/>
              </a:rPr>
              <a:t>майдонлар</a:t>
            </a:r>
            <a:r>
              <a:rPr lang="ru-RU" sz="2000" dirty="0">
                <a:effectLst/>
              </a:rPr>
              <a:t> </a:t>
            </a:r>
            <a:r>
              <a:rPr lang="ru-RU" sz="2000" dirty="0" err="1">
                <a:effectLst/>
              </a:rPr>
              <a:t>тўғрисидаги</a:t>
            </a:r>
            <a:r>
              <a:rPr lang="ru-RU" sz="2000" dirty="0">
                <a:effectLst/>
              </a:rPr>
              <a:t> </a:t>
            </a:r>
            <a:r>
              <a:rPr lang="ru-RU" sz="2000" dirty="0" err="1">
                <a:effectLst/>
              </a:rPr>
              <a:t>маълумотлар</a:t>
            </a:r>
            <a:r>
              <a:rPr lang="ru-RU" sz="2000" dirty="0">
                <a:effectLst/>
              </a:rPr>
              <a:t> </a:t>
            </a:r>
            <a:r>
              <a:rPr lang="ru-RU" sz="2000" dirty="0" err="1">
                <a:effectLst/>
              </a:rPr>
              <a:t>келтирилади</a:t>
            </a:r>
            <a:endParaRPr lang="ru-RU" sz="2000" dirty="0"/>
          </a:p>
        </p:txBody>
      </p:sp>
      <p:pic>
        <p:nvPicPr>
          <p:cNvPr id="16386" name="Picture 2" descr="C:\ЮНЕСКО\Слайдлар\Ем хашак етиштириш\рАСМЛАР\67dd402b4f2e65e98ba8d009344.jpg"/>
          <p:cNvPicPr>
            <a:picLocks noChangeAspect="1" noChangeArrowheads="1"/>
          </p:cNvPicPr>
          <p:nvPr/>
        </p:nvPicPr>
        <p:blipFill>
          <a:blip r:embed="rId2"/>
          <a:srcRect/>
          <a:stretch>
            <a:fillRect/>
          </a:stretch>
        </p:blipFill>
        <p:spPr bwMode="auto">
          <a:xfrm>
            <a:off x="6429388" y="714356"/>
            <a:ext cx="2428891" cy="2428892"/>
          </a:xfrm>
          <a:prstGeom prst="rect">
            <a:avLst/>
          </a:prstGeom>
          <a:noFill/>
        </p:spPr>
      </p:pic>
      <p:pic>
        <p:nvPicPr>
          <p:cNvPr id="16387" name="Picture 3" descr="C:\ЮНЕСКО\Слайдлар\Ем хашак етиштириш\рАСМЛАР\111.jpg"/>
          <p:cNvPicPr>
            <a:picLocks noChangeAspect="1" noChangeArrowheads="1"/>
          </p:cNvPicPr>
          <p:nvPr/>
        </p:nvPicPr>
        <p:blipFill>
          <a:blip r:embed="rId3" cstate="print"/>
          <a:srcRect/>
          <a:stretch>
            <a:fillRect/>
          </a:stretch>
        </p:blipFill>
        <p:spPr bwMode="auto">
          <a:xfrm>
            <a:off x="6572264" y="3643314"/>
            <a:ext cx="2256395" cy="2500330"/>
          </a:xfrm>
          <a:prstGeom prst="rect">
            <a:avLst/>
          </a:prstGeom>
          <a:noFill/>
        </p:spPr>
      </p:pic>
    </p:spTree>
    <p:extLst>
      <p:ext uri="{BB962C8B-B14F-4D97-AF65-F5344CB8AC3E}">
        <p14:creationId xmlns:p14="http://schemas.microsoft.com/office/powerpoint/2010/main" xmlns="" val="34107956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57200" y="692150"/>
            <a:ext cx="8362950" cy="5327650"/>
          </a:xfrm>
        </p:spPr>
        <p:txBody>
          <a:bodyPr/>
          <a:lstStyle/>
          <a:p>
            <a:pPr marL="98425" indent="-6350" algn="ctr" eaLnBrk="1" hangingPunct="1">
              <a:buFontTx/>
              <a:buNone/>
            </a:pPr>
            <a:r>
              <a:rPr lang="uz-Cyrl-UZ" altLang="ru-RU" sz="8800" b="1" smtClean="0">
                <a:solidFill>
                  <a:srgbClr val="FF6699"/>
                </a:solidFill>
                <a:latin typeface="UzKudr" charset="0"/>
              </a:rPr>
              <a:t>Э</a:t>
            </a:r>
            <a:r>
              <a:rPr lang="uz-Cyrl-UZ" altLang="ru-RU" sz="6600" b="1" smtClean="0">
                <a:solidFill>
                  <a:srgbClr val="FF6699"/>
                </a:solidFill>
                <a:latin typeface="UzKudr" charset="0"/>
              </a:rPr>
              <a:t>ЪТИБОРИНГИЗ УЧУН  </a:t>
            </a:r>
          </a:p>
          <a:p>
            <a:pPr marL="98425" indent="-6350" algn="ctr" eaLnBrk="1" hangingPunct="1">
              <a:buFontTx/>
              <a:buNone/>
            </a:pPr>
            <a:r>
              <a:rPr lang="uz-Cyrl-UZ" altLang="ru-RU" sz="9600" b="1" smtClean="0">
                <a:solidFill>
                  <a:srgbClr val="FF6699"/>
                </a:solidFill>
                <a:latin typeface="UzKudr" charset="0"/>
              </a:rPr>
              <a:t>РАҲМАТ!</a:t>
            </a:r>
            <a:endParaRPr lang="ru-RU" altLang="ru-RU" sz="9600" b="1" smtClean="0">
              <a:solidFill>
                <a:srgbClr val="FF6699"/>
              </a:solidFill>
              <a:latin typeface="UzKudr"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a8dfa3bb78d9ff763f61b83b5565432d26264"/>
</p:tagLst>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ppt/theme/theme3.xml><?xml version="1.0" encoding="utf-8"?>
<a:theme xmlns:a="http://schemas.openxmlformats.org/drawingml/2006/main" name="Интеграл">
  <a:themeElements>
    <a:clrScheme name="Интеграл">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Интеграл">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Интеграл">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ppt/theme/theme4.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23659B44-6E34-4CE8-8F0D-387DA7996826}"/>
    </a:ext>
  </a:extLst>
</a:theme>
</file>

<file path=ppt/theme/theme5.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Круги">
  <a:themeElements>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Круги">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2256</TotalTime>
  <Words>893</Words>
  <Application>Microsoft Office PowerPoint</Application>
  <PresentationFormat>Экран (4:3)</PresentationFormat>
  <Paragraphs>82</Paragraphs>
  <Slides>20</Slides>
  <Notes>3</Notes>
  <HiddenSlides>0</HiddenSlides>
  <MMClips>0</MMClips>
  <ScaleCrop>false</ScaleCrop>
  <HeadingPairs>
    <vt:vector size="4" baseType="variant">
      <vt:variant>
        <vt:lpstr>Тема</vt:lpstr>
      </vt:variant>
      <vt:variant>
        <vt:i4>6</vt:i4>
      </vt:variant>
      <vt:variant>
        <vt:lpstr>Заголовки слайдов</vt:lpstr>
      </vt:variant>
      <vt:variant>
        <vt:i4>20</vt:i4>
      </vt:variant>
    </vt:vector>
  </HeadingPairs>
  <TitlesOfParts>
    <vt:vector size="26" baseType="lpstr">
      <vt:lpstr>Грань</vt:lpstr>
      <vt:lpstr>1_Грань</vt:lpstr>
      <vt:lpstr>Интеграл</vt:lpstr>
      <vt:lpstr>2_Грань</vt:lpstr>
      <vt:lpstr>Пиксел</vt:lpstr>
      <vt:lpstr>Круги</vt:lpstr>
      <vt:lpstr>Слайд 1</vt:lpstr>
      <vt:lpstr>Слайд 2</vt:lpstr>
      <vt:lpstr>Слайд 3</vt:lpstr>
      <vt:lpstr>Слайд 4</vt:lpstr>
      <vt:lpstr>ЧЎЛ МИНТАҚАСИ</vt:lpstr>
      <vt:lpstr>Слайд 6</vt:lpstr>
      <vt:lpstr>Слайд 7</vt:lpstr>
      <vt:lpstr>Слайд 8</vt:lpstr>
      <vt:lpstr>АДИР МИНТАҚАСИ</vt:lpstr>
      <vt:lpstr>АДИР МИНТАҚАСИ</vt:lpstr>
      <vt:lpstr>АДИР МИНТАҚАСИ</vt:lpstr>
      <vt:lpstr>ТОҒ МИНТАҚАСИ</vt:lpstr>
      <vt:lpstr>Слайд 13</vt:lpstr>
      <vt:lpstr>ЯЙЛОВ (БАЛАНД ТОҒ) МИНТАҚАСИ</vt:lpstr>
      <vt:lpstr>Слайд 15</vt:lpstr>
      <vt:lpstr>Альп ўтлоқлари </vt:lpstr>
      <vt:lpstr>ТАБИИЙ ОЗУҚА МАЙДОНЛАРИНИ ТАФТИШ ҚИЛИШ</vt:lpstr>
      <vt:lpstr>Слайд 18</vt:lpstr>
      <vt:lpstr>Слайд 19</vt:lpstr>
      <vt:lpstr>Слайд 20</vt:lpstr>
    </vt:vector>
  </TitlesOfParts>
  <Company>Work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227</cp:revision>
  <dcterms:created xsi:type="dcterms:W3CDTF">2006-02-18T09:24:02Z</dcterms:created>
  <dcterms:modified xsi:type="dcterms:W3CDTF">2017-10-10T11:23:19Z</dcterms:modified>
</cp:coreProperties>
</file>