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diagrams/layout3.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Default Extension="emf" ContentType="image/x-emf"/>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2" r:id="rId1"/>
    <p:sldMasterId id="2147483762" r:id="rId2"/>
  </p:sldMasterIdLst>
  <p:sldIdLst>
    <p:sldId id="256" r:id="rId3"/>
    <p:sldId id="278" r:id="rId4"/>
    <p:sldId id="282" r:id="rId5"/>
    <p:sldId id="286" r:id="rId6"/>
    <p:sldId id="283" r:id="rId7"/>
    <p:sldId id="259" r:id="rId8"/>
    <p:sldId id="279" r:id="rId9"/>
    <p:sldId id="281" r:id="rId10"/>
    <p:sldId id="258" r:id="rId11"/>
    <p:sldId id="260" r:id="rId12"/>
    <p:sldId id="287" r:id="rId13"/>
    <p:sldId id="265" r:id="rId14"/>
    <p:sldId id="288" r:id="rId15"/>
    <p:sldId id="280" r:id="rId16"/>
    <p:sldId id="263" r:id="rId17"/>
    <p:sldId id="266" r:id="rId18"/>
    <p:sldId id="289" r:id="rId19"/>
    <p:sldId id="290" r:id="rId20"/>
    <p:sldId id="267" r:id="rId21"/>
    <p:sldId id="292" r:id="rId22"/>
    <p:sldId id="291" r:id="rId23"/>
    <p:sldId id="293" r:id="rId24"/>
    <p:sldId id="294" r:id="rId25"/>
    <p:sldId id="295" r:id="rId26"/>
    <p:sldId id="277" r:id="rId27"/>
  </p:sldIdLst>
  <p:sldSz cx="9144000" cy="6858000" type="screen4x3"/>
  <p:notesSz cx="6858000" cy="9144000"/>
  <p:custDataLst>
    <p:tags r:id="rId28"/>
  </p:custDataLst>
  <p:defaultTextStyle>
    <a:defPPr>
      <a:defRPr lang="ru-RU"/>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B01D1"/>
    <a:srgbClr val="FF3300"/>
    <a:srgbClr val="0066FF"/>
    <a:srgbClr val="CC0000"/>
    <a:srgbClr val="00CC00"/>
    <a:srgbClr val="00FF99"/>
    <a:srgbClr val="CC0099"/>
    <a:srgbClr val="FFFF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3313" autoAdjust="0"/>
  </p:normalViewPr>
  <p:slideViewPr>
    <p:cSldViewPr>
      <p:cViewPr>
        <p:scale>
          <a:sx n="50" d="100"/>
          <a:sy n="50" d="100"/>
        </p:scale>
        <p:origin x="-1878" y="-52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76E154F-3A13-45B3-8466-09F06D4026C0}" type="doc">
      <dgm:prSet loTypeId="urn:microsoft.com/office/officeart/2005/8/layout/vList5" loCatId="list" qsTypeId="urn:microsoft.com/office/officeart/2005/8/quickstyle/simple1" qsCatId="simple" csTypeId="urn:microsoft.com/office/officeart/2005/8/colors/colorful1#1" csCatId="colorful" phldr="1"/>
      <dgm:spPr/>
      <dgm:t>
        <a:bodyPr/>
        <a:lstStyle/>
        <a:p>
          <a:endParaRPr lang="ru-RU"/>
        </a:p>
      </dgm:t>
    </dgm:pt>
    <dgm:pt modelId="{F0ACC033-208F-4BD2-B45F-F7A55FDB812C}">
      <dgm:prSet phldrT="[Текст]"/>
      <dgm:spPr>
        <a:solidFill>
          <a:srgbClr val="FF3300"/>
        </a:solidFill>
      </dgm:spPr>
      <dgm:t>
        <a:bodyPr/>
        <a:lstStyle/>
        <a:p>
          <a:r>
            <a:rPr lang="uz-Cyrl-UZ" dirty="0" smtClean="0"/>
            <a:t>5</a:t>
          </a:r>
          <a:endParaRPr lang="ru-RU" dirty="0"/>
        </a:p>
      </dgm:t>
    </dgm:pt>
    <dgm:pt modelId="{BFDA1430-C28D-4BCA-AB0F-F88A75D8C370}" type="parTrans" cxnId="{377C59D3-FA7E-4BCD-910F-484D5B919418}">
      <dgm:prSet/>
      <dgm:spPr/>
      <dgm:t>
        <a:bodyPr/>
        <a:lstStyle/>
        <a:p>
          <a:endParaRPr lang="ru-RU"/>
        </a:p>
      </dgm:t>
    </dgm:pt>
    <dgm:pt modelId="{9F8C6D6E-4281-4AAD-8EA5-36D33855AF62}" type="sibTrans" cxnId="{377C59D3-FA7E-4BCD-910F-484D5B919418}">
      <dgm:prSet/>
      <dgm:spPr/>
      <dgm:t>
        <a:bodyPr/>
        <a:lstStyle/>
        <a:p>
          <a:endParaRPr lang="ru-RU"/>
        </a:p>
      </dgm:t>
    </dgm:pt>
    <dgm:pt modelId="{E5BD33A1-629C-40B0-BC84-8CD380D955D3}">
      <dgm:prSet phldrT="[Текст]"/>
      <dgm:spPr/>
      <dgm:t>
        <a:bodyPr/>
        <a:lstStyle/>
        <a:p>
          <a:r>
            <a:rPr lang="ru-RU" dirty="0" err="1" smtClean="0"/>
            <a:t>аъло</a:t>
          </a:r>
          <a:r>
            <a:rPr lang="ru-RU" dirty="0" smtClean="0"/>
            <a:t> </a:t>
          </a:r>
          <a:r>
            <a:rPr lang="ru-RU" dirty="0" err="1" smtClean="0"/>
            <a:t>даражада</a:t>
          </a:r>
          <a:r>
            <a:rPr lang="ru-RU" dirty="0" smtClean="0"/>
            <a:t> </a:t>
          </a:r>
          <a:r>
            <a:rPr lang="ru-RU" dirty="0" err="1" smtClean="0"/>
            <a:t>ейилади</a:t>
          </a:r>
          <a:endParaRPr lang="ru-RU" dirty="0"/>
        </a:p>
      </dgm:t>
    </dgm:pt>
    <dgm:pt modelId="{C84560B8-3577-40BA-89FC-96F4232C4EA2}" type="parTrans" cxnId="{A0D820A0-43EE-4EA9-96E5-902533FF86CE}">
      <dgm:prSet/>
      <dgm:spPr/>
      <dgm:t>
        <a:bodyPr/>
        <a:lstStyle/>
        <a:p>
          <a:endParaRPr lang="ru-RU"/>
        </a:p>
      </dgm:t>
    </dgm:pt>
    <dgm:pt modelId="{D208E39E-ECC7-4CC0-8D54-3BF5BDA7A0FA}" type="sibTrans" cxnId="{A0D820A0-43EE-4EA9-96E5-902533FF86CE}">
      <dgm:prSet/>
      <dgm:spPr/>
      <dgm:t>
        <a:bodyPr/>
        <a:lstStyle/>
        <a:p>
          <a:endParaRPr lang="ru-RU"/>
        </a:p>
      </dgm:t>
    </dgm:pt>
    <dgm:pt modelId="{9C632C6E-70E5-41D1-986A-C4744AABD3F0}">
      <dgm:prSet phldrT="[Текст]"/>
      <dgm:spPr>
        <a:solidFill>
          <a:srgbClr val="00B050"/>
        </a:solidFill>
      </dgm:spPr>
      <dgm:t>
        <a:bodyPr/>
        <a:lstStyle/>
        <a:p>
          <a:r>
            <a:rPr lang="uz-Cyrl-UZ" dirty="0" smtClean="0"/>
            <a:t>4</a:t>
          </a:r>
          <a:endParaRPr lang="ru-RU" dirty="0"/>
        </a:p>
      </dgm:t>
    </dgm:pt>
    <dgm:pt modelId="{9D1FA696-6113-4CF4-8635-38AB1DAF49CA}" type="parTrans" cxnId="{251CE247-03FC-4EE1-8857-AFD50F58E64D}">
      <dgm:prSet/>
      <dgm:spPr/>
      <dgm:t>
        <a:bodyPr/>
        <a:lstStyle/>
        <a:p>
          <a:endParaRPr lang="ru-RU"/>
        </a:p>
      </dgm:t>
    </dgm:pt>
    <dgm:pt modelId="{C40AED13-1784-413E-88F0-DFC8B8294181}" type="sibTrans" cxnId="{251CE247-03FC-4EE1-8857-AFD50F58E64D}">
      <dgm:prSet/>
      <dgm:spPr/>
      <dgm:t>
        <a:bodyPr/>
        <a:lstStyle/>
        <a:p>
          <a:endParaRPr lang="ru-RU"/>
        </a:p>
      </dgm:t>
    </dgm:pt>
    <dgm:pt modelId="{2E395AB7-4C35-41F1-8E0D-B3A002009E82}">
      <dgm:prSet phldrT="[Текст]"/>
      <dgm:spPr/>
      <dgm:t>
        <a:bodyPr/>
        <a:lstStyle/>
        <a:p>
          <a:r>
            <a:rPr lang="ru-RU" dirty="0" err="1" smtClean="0"/>
            <a:t>яхши</a:t>
          </a:r>
          <a:r>
            <a:rPr lang="ru-RU" dirty="0" smtClean="0"/>
            <a:t> </a:t>
          </a:r>
          <a:r>
            <a:rPr lang="ru-RU" dirty="0" err="1" smtClean="0"/>
            <a:t>ейилади</a:t>
          </a:r>
          <a:endParaRPr lang="ru-RU" dirty="0"/>
        </a:p>
      </dgm:t>
    </dgm:pt>
    <dgm:pt modelId="{028EDA2E-E7AA-4041-AD7A-DACEA8590145}" type="parTrans" cxnId="{562D7C32-307E-4B84-A999-BF535D91E6FC}">
      <dgm:prSet/>
      <dgm:spPr/>
      <dgm:t>
        <a:bodyPr/>
        <a:lstStyle/>
        <a:p>
          <a:endParaRPr lang="ru-RU"/>
        </a:p>
      </dgm:t>
    </dgm:pt>
    <dgm:pt modelId="{20D2CC62-17D3-43AC-B3D6-35BACC17A950}" type="sibTrans" cxnId="{562D7C32-307E-4B84-A999-BF535D91E6FC}">
      <dgm:prSet/>
      <dgm:spPr/>
      <dgm:t>
        <a:bodyPr/>
        <a:lstStyle/>
        <a:p>
          <a:endParaRPr lang="ru-RU"/>
        </a:p>
      </dgm:t>
    </dgm:pt>
    <dgm:pt modelId="{10431984-80A5-4C97-8DA0-1AF92362D1BD}">
      <dgm:prSet phldrT="[Текст]"/>
      <dgm:spPr>
        <a:solidFill>
          <a:srgbClr val="FFFF00"/>
        </a:solidFill>
      </dgm:spPr>
      <dgm:t>
        <a:bodyPr/>
        <a:lstStyle/>
        <a:p>
          <a:r>
            <a:rPr lang="uz-Cyrl-UZ" dirty="0" smtClean="0">
              <a:solidFill>
                <a:srgbClr val="0B01D1"/>
              </a:solidFill>
            </a:rPr>
            <a:t>3</a:t>
          </a:r>
          <a:endParaRPr lang="ru-RU" dirty="0">
            <a:solidFill>
              <a:srgbClr val="0B01D1"/>
            </a:solidFill>
          </a:endParaRPr>
        </a:p>
      </dgm:t>
    </dgm:pt>
    <dgm:pt modelId="{3B6D8D28-E291-453C-9E45-8AD4262822EF}" type="parTrans" cxnId="{40306F04-52FF-4A81-AABE-2D26EF219C72}">
      <dgm:prSet/>
      <dgm:spPr/>
      <dgm:t>
        <a:bodyPr/>
        <a:lstStyle/>
        <a:p>
          <a:endParaRPr lang="ru-RU"/>
        </a:p>
      </dgm:t>
    </dgm:pt>
    <dgm:pt modelId="{C3C32325-1701-4AD0-9369-79D772BCBD0F}" type="sibTrans" cxnId="{40306F04-52FF-4A81-AABE-2D26EF219C72}">
      <dgm:prSet/>
      <dgm:spPr/>
      <dgm:t>
        <a:bodyPr/>
        <a:lstStyle/>
        <a:p>
          <a:endParaRPr lang="ru-RU"/>
        </a:p>
      </dgm:t>
    </dgm:pt>
    <dgm:pt modelId="{36264828-B926-488A-B2C1-64F8F403A2B7}">
      <dgm:prSet phldrT="[Текст]"/>
      <dgm:spPr/>
      <dgm:t>
        <a:bodyPr/>
        <a:lstStyle/>
        <a:p>
          <a:r>
            <a:rPr lang="ru-RU" dirty="0" err="1" smtClean="0"/>
            <a:t>қониқарли</a:t>
          </a:r>
          <a:r>
            <a:rPr lang="ru-RU" dirty="0" smtClean="0"/>
            <a:t> </a:t>
          </a:r>
          <a:r>
            <a:rPr lang="ru-RU" dirty="0" err="1" smtClean="0"/>
            <a:t>ейилади</a:t>
          </a:r>
          <a:endParaRPr lang="ru-RU" dirty="0"/>
        </a:p>
      </dgm:t>
    </dgm:pt>
    <dgm:pt modelId="{BCDF7115-3493-451F-930B-284284B1C99F}" type="parTrans" cxnId="{57F8DD68-5DBE-499F-B298-5B5135702DAE}">
      <dgm:prSet/>
      <dgm:spPr/>
      <dgm:t>
        <a:bodyPr/>
        <a:lstStyle/>
        <a:p>
          <a:endParaRPr lang="ru-RU"/>
        </a:p>
      </dgm:t>
    </dgm:pt>
    <dgm:pt modelId="{43D18048-C0BE-4CDF-A53E-CE71043D116D}" type="sibTrans" cxnId="{57F8DD68-5DBE-499F-B298-5B5135702DAE}">
      <dgm:prSet/>
      <dgm:spPr/>
      <dgm:t>
        <a:bodyPr/>
        <a:lstStyle/>
        <a:p>
          <a:endParaRPr lang="ru-RU"/>
        </a:p>
      </dgm:t>
    </dgm:pt>
    <dgm:pt modelId="{71875016-C390-4559-A676-FA268DA76170}">
      <dgm:prSet/>
      <dgm:spPr/>
      <dgm:t>
        <a:bodyPr/>
        <a:lstStyle/>
        <a:p>
          <a:r>
            <a:rPr lang="uz-Cyrl-UZ" dirty="0" smtClean="0"/>
            <a:t>2</a:t>
          </a:r>
          <a:endParaRPr lang="ru-RU" dirty="0"/>
        </a:p>
      </dgm:t>
    </dgm:pt>
    <dgm:pt modelId="{FA367F37-FDC1-4079-9819-D1E50BCF98A4}" type="parTrans" cxnId="{B04530DB-662C-4FF5-8180-933C8AD79A56}">
      <dgm:prSet/>
      <dgm:spPr/>
      <dgm:t>
        <a:bodyPr/>
        <a:lstStyle/>
        <a:p>
          <a:endParaRPr lang="ru-RU"/>
        </a:p>
      </dgm:t>
    </dgm:pt>
    <dgm:pt modelId="{D2F78288-0FB3-4914-97FB-F05052800E73}" type="sibTrans" cxnId="{B04530DB-662C-4FF5-8180-933C8AD79A56}">
      <dgm:prSet/>
      <dgm:spPr/>
      <dgm:t>
        <a:bodyPr/>
        <a:lstStyle/>
        <a:p>
          <a:endParaRPr lang="ru-RU"/>
        </a:p>
      </dgm:t>
    </dgm:pt>
    <dgm:pt modelId="{26A4CB87-3E42-4ED5-8B75-1E9CC826502A}">
      <dgm:prSet/>
      <dgm:spPr/>
      <dgm:t>
        <a:bodyPr/>
        <a:lstStyle/>
        <a:p>
          <a:r>
            <a:rPr lang="ru-RU" dirty="0" err="1" smtClean="0"/>
            <a:t>қониқарлидан</a:t>
          </a:r>
          <a:r>
            <a:rPr lang="ru-RU" dirty="0" smtClean="0"/>
            <a:t> </a:t>
          </a:r>
          <a:r>
            <a:rPr lang="ru-RU" dirty="0" err="1" smtClean="0"/>
            <a:t>пастроқ</a:t>
          </a:r>
          <a:r>
            <a:rPr lang="ru-RU" dirty="0" smtClean="0"/>
            <a:t> </a:t>
          </a:r>
          <a:r>
            <a:rPr lang="ru-RU" dirty="0" err="1" smtClean="0"/>
            <a:t>ейилади</a:t>
          </a:r>
          <a:endParaRPr lang="ru-RU" dirty="0"/>
        </a:p>
      </dgm:t>
    </dgm:pt>
    <dgm:pt modelId="{0CD3AF39-9B9E-48D0-A9EB-6F6BC3B51053}" type="parTrans" cxnId="{2F2B437B-FF1A-41B7-93F4-B4F3FAA85B97}">
      <dgm:prSet/>
      <dgm:spPr/>
      <dgm:t>
        <a:bodyPr/>
        <a:lstStyle/>
        <a:p>
          <a:endParaRPr lang="ru-RU"/>
        </a:p>
      </dgm:t>
    </dgm:pt>
    <dgm:pt modelId="{2740DBF3-18CB-4C4C-82F9-C4A2340D9B29}" type="sibTrans" cxnId="{2F2B437B-FF1A-41B7-93F4-B4F3FAA85B97}">
      <dgm:prSet/>
      <dgm:spPr/>
      <dgm:t>
        <a:bodyPr/>
        <a:lstStyle/>
        <a:p>
          <a:endParaRPr lang="ru-RU"/>
        </a:p>
      </dgm:t>
    </dgm:pt>
    <dgm:pt modelId="{471ABAFA-5823-438B-9DA7-F987F5E61D1E}">
      <dgm:prSet/>
      <dgm:spPr/>
      <dgm:t>
        <a:bodyPr/>
        <a:lstStyle/>
        <a:p>
          <a:r>
            <a:rPr lang="uz-Cyrl-UZ" dirty="0" smtClean="0"/>
            <a:t>1</a:t>
          </a:r>
          <a:endParaRPr lang="ru-RU" dirty="0"/>
        </a:p>
      </dgm:t>
    </dgm:pt>
    <dgm:pt modelId="{C659D2EA-DD50-4D2A-A433-D6EDE523C0E6}" type="parTrans" cxnId="{9437E56A-55AC-4789-83F9-1F347BD02FA7}">
      <dgm:prSet/>
      <dgm:spPr/>
      <dgm:t>
        <a:bodyPr/>
        <a:lstStyle/>
        <a:p>
          <a:endParaRPr lang="ru-RU"/>
        </a:p>
      </dgm:t>
    </dgm:pt>
    <dgm:pt modelId="{4603A380-F550-4C37-8C85-3BD030FA2D2C}" type="sibTrans" cxnId="{9437E56A-55AC-4789-83F9-1F347BD02FA7}">
      <dgm:prSet/>
      <dgm:spPr/>
      <dgm:t>
        <a:bodyPr/>
        <a:lstStyle/>
        <a:p>
          <a:endParaRPr lang="ru-RU"/>
        </a:p>
      </dgm:t>
    </dgm:pt>
    <dgm:pt modelId="{1F81DE7A-BF1A-4BC7-BC89-769F2BD50D03}">
      <dgm:prSet/>
      <dgm:spPr/>
      <dgm:t>
        <a:bodyPr/>
        <a:lstStyle/>
        <a:p>
          <a:r>
            <a:rPr lang="ru-RU" dirty="0" err="1" smtClean="0"/>
            <a:t>ёмон</a:t>
          </a:r>
          <a:endParaRPr lang="ru-RU" dirty="0"/>
        </a:p>
      </dgm:t>
    </dgm:pt>
    <dgm:pt modelId="{121C1181-EF34-4815-A14C-FBA5342B852A}" type="parTrans" cxnId="{82728BBA-A0F6-4018-9A51-694539EC24E4}">
      <dgm:prSet/>
      <dgm:spPr/>
      <dgm:t>
        <a:bodyPr/>
        <a:lstStyle/>
        <a:p>
          <a:endParaRPr lang="ru-RU"/>
        </a:p>
      </dgm:t>
    </dgm:pt>
    <dgm:pt modelId="{15839DF8-5E10-4454-969D-E18F52A9B0B7}" type="sibTrans" cxnId="{82728BBA-A0F6-4018-9A51-694539EC24E4}">
      <dgm:prSet/>
      <dgm:spPr/>
      <dgm:t>
        <a:bodyPr/>
        <a:lstStyle/>
        <a:p>
          <a:endParaRPr lang="ru-RU"/>
        </a:p>
      </dgm:t>
    </dgm:pt>
    <dgm:pt modelId="{04195DFE-6042-4415-B5ED-51CD0B6500A1}" type="pres">
      <dgm:prSet presAssocID="{576E154F-3A13-45B3-8466-09F06D4026C0}" presName="Name0" presStyleCnt="0">
        <dgm:presLayoutVars>
          <dgm:dir/>
          <dgm:animLvl val="lvl"/>
          <dgm:resizeHandles val="exact"/>
        </dgm:presLayoutVars>
      </dgm:prSet>
      <dgm:spPr/>
      <dgm:t>
        <a:bodyPr/>
        <a:lstStyle/>
        <a:p>
          <a:endParaRPr lang="ru-RU"/>
        </a:p>
      </dgm:t>
    </dgm:pt>
    <dgm:pt modelId="{C4A5F2D2-656E-417B-A708-B2D75B70749C}" type="pres">
      <dgm:prSet presAssocID="{F0ACC033-208F-4BD2-B45F-F7A55FDB812C}" presName="linNode" presStyleCnt="0"/>
      <dgm:spPr/>
    </dgm:pt>
    <dgm:pt modelId="{954A29C5-161F-426A-9D22-A99EF94A6130}" type="pres">
      <dgm:prSet presAssocID="{F0ACC033-208F-4BD2-B45F-F7A55FDB812C}" presName="parentText" presStyleLbl="node1" presStyleIdx="0" presStyleCnt="5" custLinFactNeighborY="-151">
        <dgm:presLayoutVars>
          <dgm:chMax val="1"/>
          <dgm:bulletEnabled val="1"/>
        </dgm:presLayoutVars>
      </dgm:prSet>
      <dgm:spPr/>
      <dgm:t>
        <a:bodyPr/>
        <a:lstStyle/>
        <a:p>
          <a:endParaRPr lang="ru-RU"/>
        </a:p>
      </dgm:t>
    </dgm:pt>
    <dgm:pt modelId="{74D1D861-5E45-4073-BEF6-29E53832496E}" type="pres">
      <dgm:prSet presAssocID="{F0ACC033-208F-4BD2-B45F-F7A55FDB812C}" presName="descendantText" presStyleLbl="alignAccFollowNode1" presStyleIdx="0" presStyleCnt="5">
        <dgm:presLayoutVars>
          <dgm:bulletEnabled val="1"/>
        </dgm:presLayoutVars>
      </dgm:prSet>
      <dgm:spPr/>
      <dgm:t>
        <a:bodyPr/>
        <a:lstStyle/>
        <a:p>
          <a:endParaRPr lang="ru-RU"/>
        </a:p>
      </dgm:t>
    </dgm:pt>
    <dgm:pt modelId="{D35CAF74-2356-4AAE-A310-873DBBAD6DA9}" type="pres">
      <dgm:prSet presAssocID="{9F8C6D6E-4281-4AAD-8EA5-36D33855AF62}" presName="sp" presStyleCnt="0"/>
      <dgm:spPr/>
    </dgm:pt>
    <dgm:pt modelId="{F62374F8-F16E-45F1-8A38-5515722F5230}" type="pres">
      <dgm:prSet presAssocID="{9C632C6E-70E5-41D1-986A-C4744AABD3F0}" presName="linNode" presStyleCnt="0"/>
      <dgm:spPr/>
    </dgm:pt>
    <dgm:pt modelId="{7A6AC77E-5319-4374-9F10-8FCF767C58F4}" type="pres">
      <dgm:prSet presAssocID="{9C632C6E-70E5-41D1-986A-C4744AABD3F0}" presName="parentText" presStyleLbl="node1" presStyleIdx="1" presStyleCnt="5">
        <dgm:presLayoutVars>
          <dgm:chMax val="1"/>
          <dgm:bulletEnabled val="1"/>
        </dgm:presLayoutVars>
      </dgm:prSet>
      <dgm:spPr/>
      <dgm:t>
        <a:bodyPr/>
        <a:lstStyle/>
        <a:p>
          <a:endParaRPr lang="ru-RU"/>
        </a:p>
      </dgm:t>
    </dgm:pt>
    <dgm:pt modelId="{49EA5C11-6B22-49C9-A299-66F96A21D68A}" type="pres">
      <dgm:prSet presAssocID="{9C632C6E-70E5-41D1-986A-C4744AABD3F0}" presName="descendantText" presStyleLbl="alignAccFollowNode1" presStyleIdx="1" presStyleCnt="5">
        <dgm:presLayoutVars>
          <dgm:bulletEnabled val="1"/>
        </dgm:presLayoutVars>
      </dgm:prSet>
      <dgm:spPr/>
      <dgm:t>
        <a:bodyPr/>
        <a:lstStyle/>
        <a:p>
          <a:endParaRPr lang="ru-RU"/>
        </a:p>
      </dgm:t>
    </dgm:pt>
    <dgm:pt modelId="{5BF969C7-AEE1-4231-954B-BE761FAB9ABD}" type="pres">
      <dgm:prSet presAssocID="{C40AED13-1784-413E-88F0-DFC8B8294181}" presName="sp" presStyleCnt="0"/>
      <dgm:spPr/>
    </dgm:pt>
    <dgm:pt modelId="{0D3B1001-645B-47FB-825F-6E5F56A933D1}" type="pres">
      <dgm:prSet presAssocID="{10431984-80A5-4C97-8DA0-1AF92362D1BD}" presName="linNode" presStyleCnt="0"/>
      <dgm:spPr/>
    </dgm:pt>
    <dgm:pt modelId="{9A78FE1B-E59F-458D-8FB8-6A81946AD21F}" type="pres">
      <dgm:prSet presAssocID="{10431984-80A5-4C97-8DA0-1AF92362D1BD}" presName="parentText" presStyleLbl="node1" presStyleIdx="2" presStyleCnt="5">
        <dgm:presLayoutVars>
          <dgm:chMax val="1"/>
          <dgm:bulletEnabled val="1"/>
        </dgm:presLayoutVars>
      </dgm:prSet>
      <dgm:spPr/>
      <dgm:t>
        <a:bodyPr/>
        <a:lstStyle/>
        <a:p>
          <a:endParaRPr lang="ru-RU"/>
        </a:p>
      </dgm:t>
    </dgm:pt>
    <dgm:pt modelId="{6E383CD3-666C-4201-A2DB-402E9D3A4AD6}" type="pres">
      <dgm:prSet presAssocID="{10431984-80A5-4C97-8DA0-1AF92362D1BD}" presName="descendantText" presStyleLbl="alignAccFollowNode1" presStyleIdx="2" presStyleCnt="5">
        <dgm:presLayoutVars>
          <dgm:bulletEnabled val="1"/>
        </dgm:presLayoutVars>
      </dgm:prSet>
      <dgm:spPr/>
      <dgm:t>
        <a:bodyPr/>
        <a:lstStyle/>
        <a:p>
          <a:endParaRPr lang="ru-RU"/>
        </a:p>
      </dgm:t>
    </dgm:pt>
    <dgm:pt modelId="{AD17AE3D-7F8A-4584-B6DA-C5657DBB7BBB}" type="pres">
      <dgm:prSet presAssocID="{C3C32325-1701-4AD0-9369-79D772BCBD0F}" presName="sp" presStyleCnt="0"/>
      <dgm:spPr/>
    </dgm:pt>
    <dgm:pt modelId="{D65214DF-4FB4-4EEE-A839-88DA41889FC2}" type="pres">
      <dgm:prSet presAssocID="{71875016-C390-4559-A676-FA268DA76170}" presName="linNode" presStyleCnt="0"/>
      <dgm:spPr/>
    </dgm:pt>
    <dgm:pt modelId="{249FC439-3029-40A3-8AD6-42D6D47DE951}" type="pres">
      <dgm:prSet presAssocID="{71875016-C390-4559-A676-FA268DA76170}" presName="parentText" presStyleLbl="node1" presStyleIdx="3" presStyleCnt="5">
        <dgm:presLayoutVars>
          <dgm:chMax val="1"/>
          <dgm:bulletEnabled val="1"/>
        </dgm:presLayoutVars>
      </dgm:prSet>
      <dgm:spPr/>
      <dgm:t>
        <a:bodyPr/>
        <a:lstStyle/>
        <a:p>
          <a:endParaRPr lang="ru-RU"/>
        </a:p>
      </dgm:t>
    </dgm:pt>
    <dgm:pt modelId="{158C8265-02CE-4AF0-8BB4-5350291BD80A}" type="pres">
      <dgm:prSet presAssocID="{71875016-C390-4559-A676-FA268DA76170}" presName="descendantText" presStyleLbl="alignAccFollowNode1" presStyleIdx="3" presStyleCnt="5">
        <dgm:presLayoutVars>
          <dgm:bulletEnabled val="1"/>
        </dgm:presLayoutVars>
      </dgm:prSet>
      <dgm:spPr/>
      <dgm:t>
        <a:bodyPr/>
        <a:lstStyle/>
        <a:p>
          <a:endParaRPr lang="ru-RU"/>
        </a:p>
      </dgm:t>
    </dgm:pt>
    <dgm:pt modelId="{E7401FE7-5220-40FF-A7F8-9A218682C263}" type="pres">
      <dgm:prSet presAssocID="{D2F78288-0FB3-4914-97FB-F05052800E73}" presName="sp" presStyleCnt="0"/>
      <dgm:spPr/>
    </dgm:pt>
    <dgm:pt modelId="{16DED5B1-7312-46AC-82EC-498EA5CA039C}" type="pres">
      <dgm:prSet presAssocID="{471ABAFA-5823-438B-9DA7-F987F5E61D1E}" presName="linNode" presStyleCnt="0"/>
      <dgm:spPr/>
    </dgm:pt>
    <dgm:pt modelId="{46C4CDE2-10E2-4313-9170-BE5DE3353154}" type="pres">
      <dgm:prSet presAssocID="{471ABAFA-5823-438B-9DA7-F987F5E61D1E}" presName="parentText" presStyleLbl="node1" presStyleIdx="4" presStyleCnt="5">
        <dgm:presLayoutVars>
          <dgm:chMax val="1"/>
          <dgm:bulletEnabled val="1"/>
        </dgm:presLayoutVars>
      </dgm:prSet>
      <dgm:spPr/>
      <dgm:t>
        <a:bodyPr/>
        <a:lstStyle/>
        <a:p>
          <a:endParaRPr lang="ru-RU"/>
        </a:p>
      </dgm:t>
    </dgm:pt>
    <dgm:pt modelId="{723310C7-75DA-4D84-BD1E-2825016F4AC0}" type="pres">
      <dgm:prSet presAssocID="{471ABAFA-5823-438B-9DA7-F987F5E61D1E}" presName="descendantText" presStyleLbl="alignAccFollowNode1" presStyleIdx="4" presStyleCnt="5">
        <dgm:presLayoutVars>
          <dgm:bulletEnabled val="1"/>
        </dgm:presLayoutVars>
      </dgm:prSet>
      <dgm:spPr/>
      <dgm:t>
        <a:bodyPr/>
        <a:lstStyle/>
        <a:p>
          <a:endParaRPr lang="ru-RU"/>
        </a:p>
      </dgm:t>
    </dgm:pt>
  </dgm:ptLst>
  <dgm:cxnLst>
    <dgm:cxn modelId="{6C3E6128-DEB3-4B03-8F7C-0A237C3EEA54}" type="presOf" srcId="{10431984-80A5-4C97-8DA0-1AF92362D1BD}" destId="{9A78FE1B-E59F-458D-8FB8-6A81946AD21F}" srcOrd="0" destOrd="0" presId="urn:microsoft.com/office/officeart/2005/8/layout/vList5"/>
    <dgm:cxn modelId="{B04530DB-662C-4FF5-8180-933C8AD79A56}" srcId="{576E154F-3A13-45B3-8466-09F06D4026C0}" destId="{71875016-C390-4559-A676-FA268DA76170}" srcOrd="3" destOrd="0" parTransId="{FA367F37-FDC1-4079-9819-D1E50BCF98A4}" sibTransId="{D2F78288-0FB3-4914-97FB-F05052800E73}"/>
    <dgm:cxn modelId="{30316EA2-064B-4D2E-9846-6395EA8F5051}" type="presOf" srcId="{576E154F-3A13-45B3-8466-09F06D4026C0}" destId="{04195DFE-6042-4415-B5ED-51CD0B6500A1}" srcOrd="0" destOrd="0" presId="urn:microsoft.com/office/officeart/2005/8/layout/vList5"/>
    <dgm:cxn modelId="{DF7DC2C8-27AB-424C-AD19-8F8D7DC9A3BD}" type="presOf" srcId="{71875016-C390-4559-A676-FA268DA76170}" destId="{249FC439-3029-40A3-8AD6-42D6D47DE951}" srcOrd="0" destOrd="0" presId="urn:microsoft.com/office/officeart/2005/8/layout/vList5"/>
    <dgm:cxn modelId="{2022E1C7-A000-4176-950B-C8CD96415733}" type="presOf" srcId="{F0ACC033-208F-4BD2-B45F-F7A55FDB812C}" destId="{954A29C5-161F-426A-9D22-A99EF94A6130}" srcOrd="0" destOrd="0" presId="urn:microsoft.com/office/officeart/2005/8/layout/vList5"/>
    <dgm:cxn modelId="{82728BBA-A0F6-4018-9A51-694539EC24E4}" srcId="{471ABAFA-5823-438B-9DA7-F987F5E61D1E}" destId="{1F81DE7A-BF1A-4BC7-BC89-769F2BD50D03}" srcOrd="0" destOrd="0" parTransId="{121C1181-EF34-4815-A14C-FBA5342B852A}" sibTransId="{15839DF8-5E10-4454-969D-E18F52A9B0B7}"/>
    <dgm:cxn modelId="{40306F04-52FF-4A81-AABE-2D26EF219C72}" srcId="{576E154F-3A13-45B3-8466-09F06D4026C0}" destId="{10431984-80A5-4C97-8DA0-1AF92362D1BD}" srcOrd="2" destOrd="0" parTransId="{3B6D8D28-E291-453C-9E45-8AD4262822EF}" sibTransId="{C3C32325-1701-4AD0-9369-79D772BCBD0F}"/>
    <dgm:cxn modelId="{C0A86C08-0D8F-4C79-A4B0-89EDAA82FFDA}" type="presOf" srcId="{36264828-B926-488A-B2C1-64F8F403A2B7}" destId="{6E383CD3-666C-4201-A2DB-402E9D3A4AD6}" srcOrd="0" destOrd="0" presId="urn:microsoft.com/office/officeart/2005/8/layout/vList5"/>
    <dgm:cxn modelId="{57F8DD68-5DBE-499F-B298-5B5135702DAE}" srcId="{10431984-80A5-4C97-8DA0-1AF92362D1BD}" destId="{36264828-B926-488A-B2C1-64F8F403A2B7}" srcOrd="0" destOrd="0" parTransId="{BCDF7115-3493-451F-930B-284284B1C99F}" sibTransId="{43D18048-C0BE-4CDF-A53E-CE71043D116D}"/>
    <dgm:cxn modelId="{9437E56A-55AC-4789-83F9-1F347BD02FA7}" srcId="{576E154F-3A13-45B3-8466-09F06D4026C0}" destId="{471ABAFA-5823-438B-9DA7-F987F5E61D1E}" srcOrd="4" destOrd="0" parTransId="{C659D2EA-DD50-4D2A-A433-D6EDE523C0E6}" sibTransId="{4603A380-F550-4C37-8C85-3BD030FA2D2C}"/>
    <dgm:cxn modelId="{4FF0BE29-7A56-4BBE-BF13-2C6B51279287}" type="presOf" srcId="{471ABAFA-5823-438B-9DA7-F987F5E61D1E}" destId="{46C4CDE2-10E2-4313-9170-BE5DE3353154}" srcOrd="0" destOrd="0" presId="urn:microsoft.com/office/officeart/2005/8/layout/vList5"/>
    <dgm:cxn modelId="{2F2B437B-FF1A-41B7-93F4-B4F3FAA85B97}" srcId="{71875016-C390-4559-A676-FA268DA76170}" destId="{26A4CB87-3E42-4ED5-8B75-1E9CC826502A}" srcOrd="0" destOrd="0" parTransId="{0CD3AF39-9B9E-48D0-A9EB-6F6BC3B51053}" sibTransId="{2740DBF3-18CB-4C4C-82F9-C4A2340D9B29}"/>
    <dgm:cxn modelId="{442FA0B3-64B9-4943-8626-D50C57265CCD}" type="presOf" srcId="{1F81DE7A-BF1A-4BC7-BC89-769F2BD50D03}" destId="{723310C7-75DA-4D84-BD1E-2825016F4AC0}" srcOrd="0" destOrd="0" presId="urn:microsoft.com/office/officeart/2005/8/layout/vList5"/>
    <dgm:cxn modelId="{251CE247-03FC-4EE1-8857-AFD50F58E64D}" srcId="{576E154F-3A13-45B3-8466-09F06D4026C0}" destId="{9C632C6E-70E5-41D1-986A-C4744AABD3F0}" srcOrd="1" destOrd="0" parTransId="{9D1FA696-6113-4CF4-8635-38AB1DAF49CA}" sibTransId="{C40AED13-1784-413E-88F0-DFC8B8294181}"/>
    <dgm:cxn modelId="{21889266-3302-4993-B5CF-50BC8AFB5968}" type="presOf" srcId="{2E395AB7-4C35-41F1-8E0D-B3A002009E82}" destId="{49EA5C11-6B22-49C9-A299-66F96A21D68A}" srcOrd="0" destOrd="0" presId="urn:microsoft.com/office/officeart/2005/8/layout/vList5"/>
    <dgm:cxn modelId="{3E214FEE-2CAD-42DB-A7C8-19E702D2210B}" type="presOf" srcId="{26A4CB87-3E42-4ED5-8B75-1E9CC826502A}" destId="{158C8265-02CE-4AF0-8BB4-5350291BD80A}" srcOrd="0" destOrd="0" presId="urn:microsoft.com/office/officeart/2005/8/layout/vList5"/>
    <dgm:cxn modelId="{377C59D3-FA7E-4BCD-910F-484D5B919418}" srcId="{576E154F-3A13-45B3-8466-09F06D4026C0}" destId="{F0ACC033-208F-4BD2-B45F-F7A55FDB812C}" srcOrd="0" destOrd="0" parTransId="{BFDA1430-C28D-4BCA-AB0F-F88A75D8C370}" sibTransId="{9F8C6D6E-4281-4AAD-8EA5-36D33855AF62}"/>
    <dgm:cxn modelId="{562D7C32-307E-4B84-A999-BF535D91E6FC}" srcId="{9C632C6E-70E5-41D1-986A-C4744AABD3F0}" destId="{2E395AB7-4C35-41F1-8E0D-B3A002009E82}" srcOrd="0" destOrd="0" parTransId="{028EDA2E-E7AA-4041-AD7A-DACEA8590145}" sibTransId="{20D2CC62-17D3-43AC-B3D6-35BACC17A950}"/>
    <dgm:cxn modelId="{4672BB75-4BF8-4A30-A24A-2409FA09FBE3}" type="presOf" srcId="{9C632C6E-70E5-41D1-986A-C4744AABD3F0}" destId="{7A6AC77E-5319-4374-9F10-8FCF767C58F4}" srcOrd="0" destOrd="0" presId="urn:microsoft.com/office/officeart/2005/8/layout/vList5"/>
    <dgm:cxn modelId="{82E3BAD1-9D43-43D4-BA38-4CBA8D5322AD}" type="presOf" srcId="{E5BD33A1-629C-40B0-BC84-8CD380D955D3}" destId="{74D1D861-5E45-4073-BEF6-29E53832496E}" srcOrd="0" destOrd="0" presId="urn:microsoft.com/office/officeart/2005/8/layout/vList5"/>
    <dgm:cxn modelId="{A0D820A0-43EE-4EA9-96E5-902533FF86CE}" srcId="{F0ACC033-208F-4BD2-B45F-F7A55FDB812C}" destId="{E5BD33A1-629C-40B0-BC84-8CD380D955D3}" srcOrd="0" destOrd="0" parTransId="{C84560B8-3577-40BA-89FC-96F4232C4EA2}" sibTransId="{D208E39E-ECC7-4CC0-8D54-3BF5BDA7A0FA}"/>
    <dgm:cxn modelId="{08F2DDD5-0AA9-4A94-89D7-A7879DA57BBC}" type="presParOf" srcId="{04195DFE-6042-4415-B5ED-51CD0B6500A1}" destId="{C4A5F2D2-656E-417B-A708-B2D75B70749C}" srcOrd="0" destOrd="0" presId="urn:microsoft.com/office/officeart/2005/8/layout/vList5"/>
    <dgm:cxn modelId="{6EBA59DB-FB63-4D74-99D4-72E2FE600D58}" type="presParOf" srcId="{C4A5F2D2-656E-417B-A708-B2D75B70749C}" destId="{954A29C5-161F-426A-9D22-A99EF94A6130}" srcOrd="0" destOrd="0" presId="urn:microsoft.com/office/officeart/2005/8/layout/vList5"/>
    <dgm:cxn modelId="{C6FAEADC-6BCA-4327-BA15-39051D3FE40C}" type="presParOf" srcId="{C4A5F2D2-656E-417B-A708-B2D75B70749C}" destId="{74D1D861-5E45-4073-BEF6-29E53832496E}" srcOrd="1" destOrd="0" presId="urn:microsoft.com/office/officeart/2005/8/layout/vList5"/>
    <dgm:cxn modelId="{38EB5B37-F80A-47F7-A5D2-CC0F61749EF4}" type="presParOf" srcId="{04195DFE-6042-4415-B5ED-51CD0B6500A1}" destId="{D35CAF74-2356-4AAE-A310-873DBBAD6DA9}" srcOrd="1" destOrd="0" presId="urn:microsoft.com/office/officeart/2005/8/layout/vList5"/>
    <dgm:cxn modelId="{193A4D72-3F51-426B-9DB8-B342434BA57A}" type="presParOf" srcId="{04195DFE-6042-4415-B5ED-51CD0B6500A1}" destId="{F62374F8-F16E-45F1-8A38-5515722F5230}" srcOrd="2" destOrd="0" presId="urn:microsoft.com/office/officeart/2005/8/layout/vList5"/>
    <dgm:cxn modelId="{C4A4555D-68E6-4267-8AB6-8A5B74FF0849}" type="presParOf" srcId="{F62374F8-F16E-45F1-8A38-5515722F5230}" destId="{7A6AC77E-5319-4374-9F10-8FCF767C58F4}" srcOrd="0" destOrd="0" presId="urn:microsoft.com/office/officeart/2005/8/layout/vList5"/>
    <dgm:cxn modelId="{8A9A82E5-1FD2-4B5F-9DF3-96A594BAA991}" type="presParOf" srcId="{F62374F8-F16E-45F1-8A38-5515722F5230}" destId="{49EA5C11-6B22-49C9-A299-66F96A21D68A}" srcOrd="1" destOrd="0" presId="urn:microsoft.com/office/officeart/2005/8/layout/vList5"/>
    <dgm:cxn modelId="{2264999E-9BD5-486A-BF4D-872FD5B3DF2B}" type="presParOf" srcId="{04195DFE-6042-4415-B5ED-51CD0B6500A1}" destId="{5BF969C7-AEE1-4231-954B-BE761FAB9ABD}" srcOrd="3" destOrd="0" presId="urn:microsoft.com/office/officeart/2005/8/layout/vList5"/>
    <dgm:cxn modelId="{A8067AEE-AA9C-4E09-96EA-03745D02D4E1}" type="presParOf" srcId="{04195DFE-6042-4415-B5ED-51CD0B6500A1}" destId="{0D3B1001-645B-47FB-825F-6E5F56A933D1}" srcOrd="4" destOrd="0" presId="urn:microsoft.com/office/officeart/2005/8/layout/vList5"/>
    <dgm:cxn modelId="{8BC29E3D-5C17-4782-87FF-D69BE01426AD}" type="presParOf" srcId="{0D3B1001-645B-47FB-825F-6E5F56A933D1}" destId="{9A78FE1B-E59F-458D-8FB8-6A81946AD21F}" srcOrd="0" destOrd="0" presId="urn:microsoft.com/office/officeart/2005/8/layout/vList5"/>
    <dgm:cxn modelId="{1829EC66-C110-4188-820E-4D2DEEE8BCBB}" type="presParOf" srcId="{0D3B1001-645B-47FB-825F-6E5F56A933D1}" destId="{6E383CD3-666C-4201-A2DB-402E9D3A4AD6}" srcOrd="1" destOrd="0" presId="urn:microsoft.com/office/officeart/2005/8/layout/vList5"/>
    <dgm:cxn modelId="{B3789664-5280-45FF-8A8A-D21C3E2E9D1B}" type="presParOf" srcId="{04195DFE-6042-4415-B5ED-51CD0B6500A1}" destId="{AD17AE3D-7F8A-4584-B6DA-C5657DBB7BBB}" srcOrd="5" destOrd="0" presId="urn:microsoft.com/office/officeart/2005/8/layout/vList5"/>
    <dgm:cxn modelId="{7A17951A-9F74-4506-94C8-287813EB2FC6}" type="presParOf" srcId="{04195DFE-6042-4415-B5ED-51CD0B6500A1}" destId="{D65214DF-4FB4-4EEE-A839-88DA41889FC2}" srcOrd="6" destOrd="0" presId="urn:microsoft.com/office/officeart/2005/8/layout/vList5"/>
    <dgm:cxn modelId="{BC0D981D-62C4-499A-A913-4986AC17CD56}" type="presParOf" srcId="{D65214DF-4FB4-4EEE-A839-88DA41889FC2}" destId="{249FC439-3029-40A3-8AD6-42D6D47DE951}" srcOrd="0" destOrd="0" presId="urn:microsoft.com/office/officeart/2005/8/layout/vList5"/>
    <dgm:cxn modelId="{BFAC59A2-31FB-498C-808D-A4B4307E110D}" type="presParOf" srcId="{D65214DF-4FB4-4EEE-A839-88DA41889FC2}" destId="{158C8265-02CE-4AF0-8BB4-5350291BD80A}" srcOrd="1" destOrd="0" presId="urn:microsoft.com/office/officeart/2005/8/layout/vList5"/>
    <dgm:cxn modelId="{A5170490-7C90-496D-9EC3-029DB05281D9}" type="presParOf" srcId="{04195DFE-6042-4415-B5ED-51CD0B6500A1}" destId="{E7401FE7-5220-40FF-A7F8-9A218682C263}" srcOrd="7" destOrd="0" presId="urn:microsoft.com/office/officeart/2005/8/layout/vList5"/>
    <dgm:cxn modelId="{7386A439-E7BD-4020-B0FC-A191BBE43CF5}" type="presParOf" srcId="{04195DFE-6042-4415-B5ED-51CD0B6500A1}" destId="{16DED5B1-7312-46AC-82EC-498EA5CA039C}" srcOrd="8" destOrd="0" presId="urn:microsoft.com/office/officeart/2005/8/layout/vList5"/>
    <dgm:cxn modelId="{893780B2-1DFB-4900-9F99-476617A8D41E}" type="presParOf" srcId="{16DED5B1-7312-46AC-82EC-498EA5CA039C}" destId="{46C4CDE2-10E2-4313-9170-BE5DE3353154}" srcOrd="0" destOrd="0" presId="urn:microsoft.com/office/officeart/2005/8/layout/vList5"/>
    <dgm:cxn modelId="{908256BC-4DC0-490F-84B6-4819EBC55B0E}" type="presParOf" srcId="{16DED5B1-7312-46AC-82EC-498EA5CA039C}" destId="{723310C7-75DA-4D84-BD1E-2825016F4AC0}"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C6E6234-FA2A-484B-885F-3F9AF47ADA32}" type="doc">
      <dgm:prSet loTypeId="urn:microsoft.com/office/officeart/2005/8/layout/vList5" loCatId="list" qsTypeId="urn:microsoft.com/office/officeart/2005/8/quickstyle/simple1" qsCatId="simple" csTypeId="urn:microsoft.com/office/officeart/2005/8/colors/colorful2" csCatId="colorful" phldr="1"/>
      <dgm:spPr/>
      <dgm:t>
        <a:bodyPr/>
        <a:lstStyle/>
        <a:p>
          <a:endParaRPr lang="ru-RU"/>
        </a:p>
      </dgm:t>
    </dgm:pt>
    <dgm:pt modelId="{E4134B1F-BD0E-49DD-8668-A93923418DB1}">
      <dgm:prSet phldrT="[Текст]"/>
      <dgm:spPr/>
      <dgm:t>
        <a:bodyPr/>
        <a:lstStyle/>
        <a:p>
          <a:r>
            <a:rPr lang="ru-RU" i="1" dirty="0" smtClean="0"/>
            <a:t>1) </a:t>
          </a:r>
          <a:r>
            <a:rPr lang="ru-RU" i="1" dirty="0" err="1" smtClean="0"/>
            <a:t>морфологик</a:t>
          </a:r>
          <a:r>
            <a:rPr lang="ru-RU" i="1" dirty="0" smtClean="0"/>
            <a:t> </a:t>
          </a:r>
          <a:r>
            <a:rPr lang="ru-RU" i="1" dirty="0" err="1" smtClean="0"/>
            <a:t>ёки</a:t>
          </a:r>
          <a:r>
            <a:rPr lang="ru-RU" i="1" dirty="0" smtClean="0"/>
            <a:t> </a:t>
          </a:r>
          <a:r>
            <a:rPr lang="ru-RU" i="1" dirty="0" err="1" smtClean="0"/>
            <a:t>ташқи</a:t>
          </a:r>
          <a:r>
            <a:rPr lang="ru-RU" i="1" dirty="0" smtClean="0"/>
            <a:t> </a:t>
          </a:r>
          <a:r>
            <a:rPr lang="ru-RU" i="1" dirty="0" err="1" smtClean="0"/>
            <a:t>кўринишли</a:t>
          </a:r>
          <a:r>
            <a:rPr lang="ru-RU" i="1" dirty="0" smtClean="0"/>
            <a:t> </a:t>
          </a:r>
          <a:r>
            <a:rPr lang="ru-RU" i="1" dirty="0" err="1" smtClean="0"/>
            <a:t>мосламалар</a:t>
          </a:r>
          <a:endParaRPr lang="ru-RU" dirty="0"/>
        </a:p>
      </dgm:t>
    </dgm:pt>
    <dgm:pt modelId="{FEDF8801-D855-4FC2-A7E4-CB0BAF058D53}" type="parTrans" cxnId="{7542D9D4-10D2-464B-AAD3-68CDB66FEE47}">
      <dgm:prSet/>
      <dgm:spPr/>
      <dgm:t>
        <a:bodyPr/>
        <a:lstStyle/>
        <a:p>
          <a:endParaRPr lang="ru-RU"/>
        </a:p>
      </dgm:t>
    </dgm:pt>
    <dgm:pt modelId="{5D6E2DCF-F080-460A-9E4B-FF7384C09713}" type="sibTrans" cxnId="{7542D9D4-10D2-464B-AAD3-68CDB66FEE47}">
      <dgm:prSet/>
      <dgm:spPr/>
      <dgm:t>
        <a:bodyPr/>
        <a:lstStyle/>
        <a:p>
          <a:endParaRPr lang="ru-RU"/>
        </a:p>
      </dgm:t>
    </dgm:pt>
    <dgm:pt modelId="{D4E09322-CB53-438A-A3EE-2BE6F88E68E1}">
      <dgm:prSet phldrT="[Текст]"/>
      <dgm:spPr/>
      <dgm:t>
        <a:bodyPr/>
        <a:lstStyle/>
        <a:p>
          <a:r>
            <a:rPr lang="ru-RU" dirty="0" err="1" smtClean="0"/>
            <a:t>уларга</a:t>
          </a:r>
          <a:r>
            <a:rPr lang="ru-RU" dirty="0" smtClean="0"/>
            <a:t> </a:t>
          </a:r>
          <a:r>
            <a:rPr lang="ru-RU" dirty="0" err="1" smtClean="0"/>
            <a:t>ўсимликдаги</a:t>
          </a:r>
          <a:r>
            <a:rPr lang="ru-RU" dirty="0" smtClean="0"/>
            <a:t> </a:t>
          </a:r>
          <a:r>
            <a:rPr lang="ru-RU" dirty="0" err="1" smtClean="0"/>
            <a:t>ҳар</a:t>
          </a:r>
          <a:r>
            <a:rPr lang="ru-RU" dirty="0" smtClean="0"/>
            <a:t> хил </a:t>
          </a:r>
          <a:r>
            <a:rPr lang="ru-RU" dirty="0" err="1" smtClean="0"/>
            <a:t>тикан</a:t>
          </a:r>
          <a:r>
            <a:rPr lang="ru-RU" dirty="0" smtClean="0"/>
            <a:t> </a:t>
          </a:r>
          <a:r>
            <a:rPr lang="ru-RU" dirty="0" err="1" smtClean="0"/>
            <a:t>ва</a:t>
          </a:r>
          <a:r>
            <a:rPr lang="ru-RU" dirty="0" smtClean="0"/>
            <a:t> </a:t>
          </a:r>
          <a:r>
            <a:rPr lang="ru-RU" dirty="0" err="1" smtClean="0"/>
            <a:t>ўткир</a:t>
          </a:r>
          <a:r>
            <a:rPr lang="ru-RU" dirty="0" smtClean="0"/>
            <a:t>, учли, </a:t>
          </a:r>
          <a:r>
            <a:rPr lang="ru-RU" dirty="0" err="1" smtClean="0"/>
            <a:t>ейилишни</a:t>
          </a:r>
          <a:r>
            <a:rPr lang="ru-RU" dirty="0" smtClean="0"/>
            <a:t> </a:t>
          </a:r>
          <a:r>
            <a:rPr lang="ru-RU" dirty="0" err="1" smtClean="0"/>
            <a:t>қийинлаштирувчи</a:t>
          </a:r>
          <a:r>
            <a:rPr lang="ru-RU" dirty="0" smtClean="0"/>
            <a:t> </a:t>
          </a:r>
          <a:r>
            <a:rPr lang="ru-RU" dirty="0" err="1" smtClean="0"/>
            <a:t>мосламалар</a:t>
          </a:r>
          <a:r>
            <a:rPr lang="ru-RU" dirty="0" smtClean="0"/>
            <a:t> </a:t>
          </a:r>
          <a:r>
            <a:rPr lang="ru-RU" dirty="0" err="1" smtClean="0"/>
            <a:t>мисол</a:t>
          </a:r>
          <a:r>
            <a:rPr lang="ru-RU" dirty="0" smtClean="0"/>
            <a:t> </a:t>
          </a:r>
          <a:r>
            <a:rPr lang="ru-RU" dirty="0" err="1" smtClean="0"/>
            <a:t>бўла</a:t>
          </a:r>
          <a:r>
            <a:rPr lang="ru-RU" dirty="0" smtClean="0"/>
            <a:t> </a:t>
          </a:r>
          <a:r>
            <a:rPr lang="ru-RU" dirty="0" err="1" smtClean="0"/>
            <a:t>олади</a:t>
          </a:r>
          <a:endParaRPr lang="ru-RU" dirty="0"/>
        </a:p>
      </dgm:t>
    </dgm:pt>
    <dgm:pt modelId="{289C6FAA-E5C8-4C07-A307-94BDF087A6EC}" type="parTrans" cxnId="{516CEE19-A767-485B-86EB-45821C8B642F}">
      <dgm:prSet/>
      <dgm:spPr/>
      <dgm:t>
        <a:bodyPr/>
        <a:lstStyle/>
        <a:p>
          <a:endParaRPr lang="ru-RU"/>
        </a:p>
      </dgm:t>
    </dgm:pt>
    <dgm:pt modelId="{E99FE994-B799-411F-BA87-80ED7B56D15D}" type="sibTrans" cxnId="{516CEE19-A767-485B-86EB-45821C8B642F}">
      <dgm:prSet/>
      <dgm:spPr/>
      <dgm:t>
        <a:bodyPr/>
        <a:lstStyle/>
        <a:p>
          <a:endParaRPr lang="ru-RU"/>
        </a:p>
      </dgm:t>
    </dgm:pt>
    <dgm:pt modelId="{9439DE1A-D1CB-4181-BF9F-71C7BE9F5D21}">
      <dgm:prSet phldrT="[Текст]"/>
      <dgm:spPr/>
      <dgm:t>
        <a:bodyPr/>
        <a:lstStyle/>
        <a:p>
          <a:r>
            <a:rPr lang="ru-RU" dirty="0" err="1" smtClean="0"/>
            <a:t>Чунончи</a:t>
          </a:r>
          <a:r>
            <a:rPr lang="ru-RU" dirty="0" smtClean="0"/>
            <a:t>, </a:t>
          </a:r>
          <a:r>
            <a:rPr lang="ru-RU" dirty="0" err="1" smtClean="0"/>
            <a:t>бирйиллик</a:t>
          </a:r>
          <a:r>
            <a:rPr lang="ru-RU" dirty="0" smtClean="0"/>
            <a:t> беда, </a:t>
          </a:r>
          <a:r>
            <a:rPr lang="ru-RU" dirty="0" err="1" smtClean="0"/>
            <a:t>астрагаллар</a:t>
          </a:r>
          <a:r>
            <a:rPr lang="ru-RU" dirty="0" smtClean="0"/>
            <a:t>, </a:t>
          </a:r>
          <a:r>
            <a:rPr lang="ru-RU" dirty="0" err="1" smtClean="0"/>
            <a:t>эспарцетлар</a:t>
          </a:r>
          <a:r>
            <a:rPr lang="ru-RU" dirty="0" smtClean="0"/>
            <a:t> </a:t>
          </a:r>
          <a:r>
            <a:rPr lang="ru-RU" dirty="0" err="1" smtClean="0"/>
            <a:t>гуллагунга</a:t>
          </a:r>
          <a:r>
            <a:rPr lang="ru-RU" dirty="0" smtClean="0"/>
            <a:t> </a:t>
          </a:r>
          <a:r>
            <a:rPr lang="ru-RU" dirty="0" err="1" smtClean="0"/>
            <a:t>қадар</a:t>
          </a:r>
          <a:r>
            <a:rPr lang="ru-RU" dirty="0" smtClean="0"/>
            <a:t> </a:t>
          </a:r>
          <a:r>
            <a:rPr lang="ru-RU" dirty="0" err="1" smtClean="0"/>
            <a:t>яхши</a:t>
          </a:r>
          <a:r>
            <a:rPr lang="ru-RU" dirty="0" smtClean="0"/>
            <a:t> </a:t>
          </a:r>
          <a:r>
            <a:rPr lang="ru-RU" dirty="0" err="1" smtClean="0"/>
            <a:t>ейилса</a:t>
          </a:r>
          <a:r>
            <a:rPr lang="ru-RU" dirty="0" smtClean="0"/>
            <a:t>, </a:t>
          </a:r>
          <a:r>
            <a:rPr lang="ru-RU" dirty="0" err="1" smtClean="0"/>
            <a:t>гуллагач</a:t>
          </a:r>
          <a:r>
            <a:rPr lang="ru-RU" dirty="0" smtClean="0"/>
            <a:t> </a:t>
          </a:r>
          <a:r>
            <a:rPr lang="ru-RU" dirty="0" err="1" smtClean="0"/>
            <a:t>ва</a:t>
          </a:r>
          <a:r>
            <a:rPr lang="ru-RU" dirty="0" smtClean="0"/>
            <a:t> </a:t>
          </a:r>
          <a:r>
            <a:rPr lang="ru-RU" dirty="0" err="1" smtClean="0"/>
            <a:t>уруғлагач</a:t>
          </a:r>
          <a:r>
            <a:rPr lang="ru-RU" dirty="0" smtClean="0"/>
            <a:t>, </a:t>
          </a:r>
          <a:r>
            <a:rPr lang="ru-RU" dirty="0" err="1" smtClean="0"/>
            <a:t>мевалари</a:t>
          </a:r>
          <a:r>
            <a:rPr lang="ru-RU" dirty="0" smtClean="0"/>
            <a:t> </a:t>
          </a:r>
          <a:r>
            <a:rPr lang="ru-RU" dirty="0" err="1" smtClean="0"/>
            <a:t>дағаллашиб</a:t>
          </a:r>
          <a:r>
            <a:rPr lang="ru-RU" dirty="0" smtClean="0"/>
            <a:t> </a:t>
          </a:r>
          <a:r>
            <a:rPr lang="ru-RU" dirty="0" err="1" smtClean="0"/>
            <a:t>қолганлиги</a:t>
          </a:r>
          <a:r>
            <a:rPr lang="ru-RU" dirty="0" smtClean="0"/>
            <a:t> </a:t>
          </a:r>
          <a:r>
            <a:rPr lang="ru-RU" dirty="0" err="1" smtClean="0"/>
            <a:t>сабабли</a:t>
          </a:r>
          <a:r>
            <a:rPr lang="ru-RU" dirty="0" smtClean="0"/>
            <a:t> </a:t>
          </a:r>
          <a:r>
            <a:rPr lang="ru-RU" dirty="0" err="1" smtClean="0"/>
            <a:t>ёмон</a:t>
          </a:r>
          <a:r>
            <a:rPr lang="ru-RU" dirty="0" smtClean="0"/>
            <a:t> </a:t>
          </a:r>
          <a:r>
            <a:rPr lang="ru-RU" dirty="0" err="1" smtClean="0"/>
            <a:t>ейилади</a:t>
          </a:r>
          <a:endParaRPr lang="ru-RU" dirty="0"/>
        </a:p>
      </dgm:t>
    </dgm:pt>
    <dgm:pt modelId="{1623B73E-601A-498B-89DC-2C97B4152733}" type="parTrans" cxnId="{E83B4CB4-D1CB-4563-80F8-497D3DF165AF}">
      <dgm:prSet/>
      <dgm:spPr/>
      <dgm:t>
        <a:bodyPr/>
        <a:lstStyle/>
        <a:p>
          <a:endParaRPr lang="ru-RU"/>
        </a:p>
      </dgm:t>
    </dgm:pt>
    <dgm:pt modelId="{F7FE8F1E-A1FE-42E8-B680-725665EFFC0B}" type="sibTrans" cxnId="{E83B4CB4-D1CB-4563-80F8-497D3DF165AF}">
      <dgm:prSet/>
      <dgm:spPr/>
      <dgm:t>
        <a:bodyPr/>
        <a:lstStyle/>
        <a:p>
          <a:endParaRPr lang="ru-RU"/>
        </a:p>
      </dgm:t>
    </dgm:pt>
    <dgm:pt modelId="{6274F160-3B30-40CB-B7D2-1D04BE26A445}">
      <dgm:prSet phldrT="[Текст]"/>
      <dgm:spPr/>
      <dgm:t>
        <a:bodyPr/>
        <a:lstStyle/>
        <a:p>
          <a:r>
            <a:rPr lang="ru-RU" i="1" dirty="0" smtClean="0"/>
            <a:t>2) </a:t>
          </a:r>
          <a:r>
            <a:rPr lang="ru-RU" i="1" dirty="0" err="1" smtClean="0"/>
            <a:t>кимёвий</a:t>
          </a:r>
          <a:r>
            <a:rPr lang="ru-RU" i="1" dirty="0" smtClean="0"/>
            <a:t> </a:t>
          </a:r>
          <a:r>
            <a:rPr lang="ru-RU" i="1" dirty="0" err="1" smtClean="0"/>
            <a:t>муҳофаза</a:t>
          </a:r>
          <a:r>
            <a:rPr lang="ru-RU" i="1" dirty="0" smtClean="0"/>
            <a:t> </a:t>
          </a:r>
          <a:r>
            <a:rPr lang="ru-RU" i="1" dirty="0" err="1" smtClean="0"/>
            <a:t>мосламалари</a:t>
          </a:r>
          <a:endParaRPr lang="ru-RU" dirty="0"/>
        </a:p>
      </dgm:t>
    </dgm:pt>
    <dgm:pt modelId="{F2F37E43-4A2E-4853-81A8-1143FFD2339A}" type="parTrans" cxnId="{079484AD-055E-49D1-BFA5-AE5898CBAF77}">
      <dgm:prSet/>
      <dgm:spPr/>
      <dgm:t>
        <a:bodyPr/>
        <a:lstStyle/>
        <a:p>
          <a:endParaRPr lang="ru-RU"/>
        </a:p>
      </dgm:t>
    </dgm:pt>
    <dgm:pt modelId="{5FE0FF27-F900-440D-B2DE-99BD78B1DD26}" type="sibTrans" cxnId="{079484AD-055E-49D1-BFA5-AE5898CBAF77}">
      <dgm:prSet/>
      <dgm:spPr/>
      <dgm:t>
        <a:bodyPr/>
        <a:lstStyle/>
        <a:p>
          <a:endParaRPr lang="ru-RU"/>
        </a:p>
      </dgm:t>
    </dgm:pt>
    <dgm:pt modelId="{837B2301-AEAF-45FA-8EFF-5DFC881E61D6}">
      <dgm:prSet phldrT="[Текст]"/>
      <dgm:spPr/>
      <dgm:t>
        <a:bodyPr/>
        <a:lstStyle/>
        <a:p>
          <a:r>
            <a:rPr lang="ru-RU" dirty="0" err="1" smtClean="0"/>
            <a:t>бунга</a:t>
          </a:r>
          <a:r>
            <a:rPr lang="ru-RU" dirty="0" smtClean="0"/>
            <a:t> </a:t>
          </a:r>
          <a:r>
            <a:rPr lang="ru-RU" dirty="0" err="1" smtClean="0"/>
            <a:t>бир</a:t>
          </a:r>
          <a:r>
            <a:rPr lang="ru-RU" dirty="0" smtClean="0"/>
            <a:t> хил </a:t>
          </a:r>
          <a:r>
            <a:rPr lang="ru-RU" dirty="0" err="1" smtClean="0"/>
            <a:t>ўсимликлардаги</a:t>
          </a:r>
          <a:r>
            <a:rPr lang="ru-RU" dirty="0" smtClean="0"/>
            <a:t> </a:t>
          </a:r>
          <a:r>
            <a:rPr lang="ru-RU" dirty="0" err="1" smtClean="0"/>
            <a:t>заҳарли</a:t>
          </a:r>
          <a:r>
            <a:rPr lang="ru-RU" dirty="0" smtClean="0"/>
            <a:t>, </a:t>
          </a:r>
          <a:r>
            <a:rPr lang="ru-RU" dirty="0" err="1" smtClean="0"/>
            <a:t>ўткир</a:t>
          </a:r>
          <a:r>
            <a:rPr lang="ru-RU" dirty="0" smtClean="0"/>
            <a:t> </a:t>
          </a:r>
          <a:r>
            <a:rPr lang="ru-RU" dirty="0" err="1" smtClean="0"/>
            <a:t>ҳидли</a:t>
          </a:r>
          <a:r>
            <a:rPr lang="ru-RU" dirty="0" smtClean="0"/>
            <a:t> </a:t>
          </a:r>
          <a:r>
            <a:rPr lang="ru-RU" dirty="0" err="1" smtClean="0"/>
            <a:t>ёки</a:t>
          </a:r>
          <a:r>
            <a:rPr lang="ru-RU" dirty="0" smtClean="0"/>
            <a:t> </a:t>
          </a:r>
          <a:r>
            <a:rPr lang="ru-RU" dirty="0" err="1" smtClean="0"/>
            <a:t>таъмни</a:t>
          </a:r>
          <a:r>
            <a:rPr lang="ru-RU" dirty="0" smtClean="0"/>
            <a:t> </a:t>
          </a:r>
          <a:r>
            <a:rPr lang="ru-RU" dirty="0" err="1" smtClean="0"/>
            <a:t>бузувчи</a:t>
          </a:r>
          <a:r>
            <a:rPr lang="ru-RU" dirty="0" smtClean="0"/>
            <a:t> </a:t>
          </a:r>
          <a:r>
            <a:rPr lang="ru-RU" dirty="0" err="1" smtClean="0"/>
            <a:t>моддаларнинг</a:t>
          </a:r>
          <a:r>
            <a:rPr lang="ru-RU" dirty="0" smtClean="0"/>
            <a:t> </a:t>
          </a:r>
          <a:r>
            <a:rPr lang="ru-RU" dirty="0" err="1" smtClean="0"/>
            <a:t>мавжудлиги</a:t>
          </a:r>
          <a:r>
            <a:rPr lang="ru-RU" dirty="0" smtClean="0"/>
            <a:t> </a:t>
          </a:r>
          <a:r>
            <a:rPr lang="ru-RU" dirty="0" err="1" smtClean="0"/>
            <a:t>мисол</a:t>
          </a:r>
          <a:r>
            <a:rPr lang="ru-RU" dirty="0" smtClean="0"/>
            <a:t> </a:t>
          </a:r>
          <a:r>
            <a:rPr lang="ru-RU" dirty="0" err="1" smtClean="0"/>
            <a:t>бўла</a:t>
          </a:r>
          <a:r>
            <a:rPr lang="ru-RU" dirty="0" smtClean="0"/>
            <a:t> </a:t>
          </a:r>
          <a:r>
            <a:rPr lang="ru-RU" dirty="0" err="1" smtClean="0"/>
            <a:t>олади</a:t>
          </a:r>
          <a:endParaRPr lang="ru-RU" dirty="0"/>
        </a:p>
      </dgm:t>
    </dgm:pt>
    <dgm:pt modelId="{775C754B-597C-45B5-A5E6-CB64FE1BF966}" type="parTrans" cxnId="{04285435-4A3B-4899-A3EC-7C00DECEBCBE}">
      <dgm:prSet/>
      <dgm:spPr/>
      <dgm:t>
        <a:bodyPr/>
        <a:lstStyle/>
        <a:p>
          <a:endParaRPr lang="ru-RU"/>
        </a:p>
      </dgm:t>
    </dgm:pt>
    <dgm:pt modelId="{4CB8C8EC-4B94-4F7F-BCBC-5297C1FCF733}" type="sibTrans" cxnId="{04285435-4A3B-4899-A3EC-7C00DECEBCBE}">
      <dgm:prSet/>
      <dgm:spPr/>
      <dgm:t>
        <a:bodyPr/>
        <a:lstStyle/>
        <a:p>
          <a:endParaRPr lang="ru-RU"/>
        </a:p>
      </dgm:t>
    </dgm:pt>
    <dgm:pt modelId="{A71C3466-3545-4BE9-ADAD-773AA9E563DC}">
      <dgm:prSet phldrT="[Текст]"/>
      <dgm:spPr/>
      <dgm:t>
        <a:bodyPr/>
        <a:lstStyle/>
        <a:p>
          <a:r>
            <a:rPr lang="ru-RU" dirty="0" err="1" smtClean="0"/>
            <a:t>Эътиборлиси</a:t>
          </a:r>
          <a:r>
            <a:rPr lang="ru-RU" dirty="0" smtClean="0"/>
            <a:t> </a:t>
          </a:r>
          <a:r>
            <a:rPr lang="ru-RU" dirty="0" err="1" smtClean="0"/>
            <a:t>яна</a:t>
          </a:r>
          <a:r>
            <a:rPr lang="ru-RU" dirty="0" smtClean="0"/>
            <a:t> </a:t>
          </a:r>
          <a:r>
            <a:rPr lang="ru-RU" dirty="0" err="1" smtClean="0"/>
            <a:t>шундаки</a:t>
          </a:r>
          <a:r>
            <a:rPr lang="ru-RU" dirty="0" smtClean="0"/>
            <a:t>, </a:t>
          </a:r>
          <a:r>
            <a:rPr lang="ru-RU" dirty="0" err="1" smtClean="0"/>
            <a:t>бундай</a:t>
          </a:r>
          <a:r>
            <a:rPr lang="ru-RU" dirty="0" smtClean="0"/>
            <a:t> </a:t>
          </a:r>
          <a:r>
            <a:rPr lang="ru-RU" dirty="0" err="1" smtClean="0"/>
            <a:t>ҳолат</a:t>
          </a:r>
          <a:r>
            <a:rPr lang="ru-RU" dirty="0" smtClean="0"/>
            <a:t>, </a:t>
          </a:r>
          <a:r>
            <a:rPr lang="ru-RU" dirty="0" err="1" smtClean="0"/>
            <a:t>одатда</a:t>
          </a:r>
          <a:r>
            <a:rPr lang="ru-RU" dirty="0" smtClean="0"/>
            <a:t>, </a:t>
          </a:r>
          <a:r>
            <a:rPr lang="ru-RU" dirty="0" err="1" smtClean="0"/>
            <a:t>ўсимлик</a:t>
          </a:r>
          <a:r>
            <a:rPr lang="ru-RU" dirty="0" smtClean="0"/>
            <a:t> </a:t>
          </a:r>
          <a:r>
            <a:rPr lang="ru-RU" dirty="0" err="1" smtClean="0"/>
            <a:t>уруғ</a:t>
          </a:r>
          <a:r>
            <a:rPr lang="ru-RU" dirty="0" smtClean="0"/>
            <a:t> </a:t>
          </a:r>
          <a:r>
            <a:rPr lang="ru-RU" dirty="0" err="1" smtClean="0"/>
            <a:t>ҳосил</a:t>
          </a:r>
          <a:r>
            <a:rPr lang="ru-RU" dirty="0" smtClean="0"/>
            <a:t> </a:t>
          </a:r>
          <a:r>
            <a:rPr lang="ru-RU" dirty="0" err="1" smtClean="0"/>
            <a:t>қилиш</a:t>
          </a:r>
          <a:r>
            <a:rPr lang="ru-RU" dirty="0" smtClean="0"/>
            <a:t> </a:t>
          </a:r>
          <a:r>
            <a:rPr lang="ru-RU" dirty="0" err="1" smtClean="0"/>
            <a:t>фазасида</a:t>
          </a:r>
          <a:r>
            <a:rPr lang="ru-RU" dirty="0" smtClean="0"/>
            <a:t> </a:t>
          </a:r>
          <a:r>
            <a:rPr lang="ru-RU" dirty="0" err="1" smtClean="0"/>
            <a:t>кузатилади</a:t>
          </a:r>
          <a:endParaRPr lang="ru-RU" dirty="0"/>
        </a:p>
      </dgm:t>
    </dgm:pt>
    <dgm:pt modelId="{799C3395-B94A-49BC-953A-ABEA0B09A56F}" type="parTrans" cxnId="{C5560A5D-620D-4F67-AD0B-70300EC461E9}">
      <dgm:prSet/>
      <dgm:spPr/>
      <dgm:t>
        <a:bodyPr/>
        <a:lstStyle/>
        <a:p>
          <a:endParaRPr lang="ru-RU"/>
        </a:p>
      </dgm:t>
    </dgm:pt>
    <dgm:pt modelId="{0A5C6FA0-DC99-4EF0-8E07-101B8D3CEDC3}" type="sibTrans" cxnId="{C5560A5D-620D-4F67-AD0B-70300EC461E9}">
      <dgm:prSet/>
      <dgm:spPr/>
      <dgm:t>
        <a:bodyPr/>
        <a:lstStyle/>
        <a:p>
          <a:endParaRPr lang="ru-RU"/>
        </a:p>
      </dgm:t>
    </dgm:pt>
    <dgm:pt modelId="{DF9B3ED7-2C89-4AFB-AD54-438D85032233}">
      <dgm:prSet phldrT="[Текст]"/>
      <dgm:spPr/>
      <dgm:t>
        <a:bodyPr/>
        <a:lstStyle/>
        <a:p>
          <a:r>
            <a:rPr lang="ru-RU" i="1" dirty="0" smtClean="0"/>
            <a:t>3) </a:t>
          </a:r>
          <a:r>
            <a:rPr lang="ru-RU" i="1" dirty="0" err="1" smtClean="0"/>
            <a:t>махсус</a:t>
          </a:r>
          <a:r>
            <a:rPr lang="ru-RU" i="1" dirty="0" smtClean="0"/>
            <a:t> </a:t>
          </a:r>
          <a:r>
            <a:rPr lang="ru-RU" i="1" dirty="0" err="1" smtClean="0"/>
            <a:t>ўсиш</a:t>
          </a:r>
          <a:r>
            <a:rPr lang="ru-RU" i="1" dirty="0" smtClean="0"/>
            <a:t> </a:t>
          </a:r>
          <a:r>
            <a:rPr lang="ru-RU" i="1" dirty="0" err="1" smtClean="0"/>
            <a:t>шохлари</a:t>
          </a:r>
          <a:endParaRPr lang="ru-RU" dirty="0"/>
        </a:p>
      </dgm:t>
    </dgm:pt>
    <dgm:pt modelId="{5F4456C9-4BD3-4437-B291-D98A58EFE626}" type="parTrans" cxnId="{A7595F6A-C760-424C-90FA-94B0A331E28C}">
      <dgm:prSet/>
      <dgm:spPr/>
      <dgm:t>
        <a:bodyPr/>
        <a:lstStyle/>
        <a:p>
          <a:endParaRPr lang="ru-RU"/>
        </a:p>
      </dgm:t>
    </dgm:pt>
    <dgm:pt modelId="{63CBE622-E89D-40E5-BBBE-DD721293E182}" type="sibTrans" cxnId="{A7595F6A-C760-424C-90FA-94B0A331E28C}">
      <dgm:prSet/>
      <dgm:spPr/>
      <dgm:t>
        <a:bodyPr/>
        <a:lstStyle/>
        <a:p>
          <a:endParaRPr lang="ru-RU"/>
        </a:p>
      </dgm:t>
    </dgm:pt>
    <dgm:pt modelId="{6BCFA7F5-31B2-4CB9-A71A-C4B5D5C46689}">
      <dgm:prSet phldrT="[Текст]"/>
      <dgm:spPr/>
      <dgm:t>
        <a:bodyPr/>
        <a:lstStyle/>
        <a:p>
          <a:r>
            <a:rPr lang="ru-RU" dirty="0" err="1" smtClean="0"/>
            <a:t>чўл</a:t>
          </a:r>
          <a:r>
            <a:rPr lang="ru-RU" dirty="0" smtClean="0"/>
            <a:t> </a:t>
          </a:r>
          <a:r>
            <a:rPr lang="ru-RU" dirty="0" err="1" smtClean="0"/>
            <a:t>яйловларида</a:t>
          </a:r>
          <a:r>
            <a:rPr lang="ru-RU" dirty="0" smtClean="0"/>
            <a:t> </a:t>
          </a:r>
          <a:r>
            <a:rPr lang="ru-RU" dirty="0" err="1" smtClean="0"/>
            <a:t>кенг</a:t>
          </a:r>
          <a:r>
            <a:rPr lang="ru-RU" dirty="0" smtClean="0"/>
            <a:t> </a:t>
          </a:r>
          <a:r>
            <a:rPr lang="ru-RU" dirty="0" err="1" smtClean="0"/>
            <a:t>тарқалган</a:t>
          </a:r>
          <a:r>
            <a:rPr lang="ru-RU" dirty="0" smtClean="0"/>
            <a:t> </a:t>
          </a:r>
          <a:r>
            <a:rPr lang="ru-RU" dirty="0" err="1" smtClean="0"/>
            <a:t>қорабош</a:t>
          </a:r>
          <a:r>
            <a:rPr lang="ru-RU" dirty="0" smtClean="0"/>
            <a:t>, </a:t>
          </a:r>
          <a:r>
            <a:rPr lang="ru-RU" dirty="0" err="1" smtClean="0"/>
            <a:t>илакнинг</a:t>
          </a:r>
          <a:r>
            <a:rPr lang="ru-RU" dirty="0" smtClean="0"/>
            <a:t> </a:t>
          </a:r>
          <a:r>
            <a:rPr lang="ru-RU" dirty="0" err="1" smtClean="0"/>
            <a:t>илдиз</a:t>
          </a:r>
          <a:r>
            <a:rPr lang="ru-RU" dirty="0" smtClean="0"/>
            <a:t> </a:t>
          </a:r>
          <a:r>
            <a:rPr lang="ru-RU" dirty="0" err="1" smtClean="0"/>
            <a:t>пояли</a:t>
          </a:r>
          <a:r>
            <a:rPr lang="ru-RU" dirty="0" smtClean="0"/>
            <a:t> </a:t>
          </a:r>
          <a:r>
            <a:rPr lang="ru-RU" dirty="0" err="1" smtClean="0"/>
            <a:t>ўсиш</a:t>
          </a:r>
          <a:r>
            <a:rPr lang="ru-RU" dirty="0" smtClean="0"/>
            <a:t> </a:t>
          </a:r>
          <a:r>
            <a:rPr lang="ru-RU" dirty="0" err="1" smtClean="0"/>
            <a:t>усули</a:t>
          </a:r>
          <a:r>
            <a:rPr lang="ru-RU" dirty="0" smtClean="0"/>
            <a:t> </a:t>
          </a:r>
          <a:r>
            <a:rPr lang="ru-RU" dirty="0" err="1" smtClean="0"/>
            <a:t>бунга</a:t>
          </a:r>
          <a:r>
            <a:rPr lang="ru-RU" dirty="0" smtClean="0"/>
            <a:t> </a:t>
          </a:r>
          <a:r>
            <a:rPr lang="ru-RU" dirty="0" err="1" smtClean="0"/>
            <a:t>мисол</a:t>
          </a:r>
          <a:r>
            <a:rPr lang="ru-RU" dirty="0" smtClean="0"/>
            <a:t> </a:t>
          </a:r>
          <a:r>
            <a:rPr lang="ru-RU" dirty="0" err="1" smtClean="0"/>
            <a:t>бўла</a:t>
          </a:r>
          <a:r>
            <a:rPr lang="ru-RU" dirty="0" smtClean="0"/>
            <a:t> </a:t>
          </a:r>
          <a:r>
            <a:rPr lang="ru-RU" dirty="0" err="1" smtClean="0"/>
            <a:t>олади</a:t>
          </a:r>
          <a:endParaRPr lang="ru-RU" dirty="0"/>
        </a:p>
      </dgm:t>
    </dgm:pt>
    <dgm:pt modelId="{E7C5F154-6717-463F-8722-A39736CF75D9}" type="parTrans" cxnId="{F5E0616C-4756-4E45-9167-B237831A7D3C}">
      <dgm:prSet/>
      <dgm:spPr/>
      <dgm:t>
        <a:bodyPr/>
        <a:lstStyle/>
        <a:p>
          <a:endParaRPr lang="ru-RU"/>
        </a:p>
      </dgm:t>
    </dgm:pt>
    <dgm:pt modelId="{687F2CFD-F68F-4B62-8566-6A6881745533}" type="sibTrans" cxnId="{F5E0616C-4756-4E45-9167-B237831A7D3C}">
      <dgm:prSet/>
      <dgm:spPr/>
      <dgm:t>
        <a:bodyPr/>
        <a:lstStyle/>
        <a:p>
          <a:endParaRPr lang="ru-RU"/>
        </a:p>
      </dgm:t>
    </dgm:pt>
    <dgm:pt modelId="{6BDDF087-9277-4CD7-B31E-41343CE0D605}">
      <dgm:prSet phldrT="[Текст]"/>
      <dgm:spPr/>
      <dgm:t>
        <a:bodyPr/>
        <a:lstStyle/>
        <a:p>
          <a:r>
            <a:rPr lang="ru-RU" dirty="0" err="1" smtClean="0"/>
            <a:t>Бу</a:t>
          </a:r>
          <a:r>
            <a:rPr lang="ru-RU" dirty="0" smtClean="0"/>
            <a:t> </a:t>
          </a:r>
          <a:r>
            <a:rPr lang="ru-RU" dirty="0" err="1" smtClean="0"/>
            <a:t>турлар</a:t>
          </a:r>
          <a:r>
            <a:rPr lang="ru-RU" dirty="0" smtClean="0"/>
            <a:t> </a:t>
          </a:r>
          <a:r>
            <a:rPr lang="ru-RU" dirty="0" err="1" smtClean="0"/>
            <a:t>аксарият</a:t>
          </a:r>
          <a:r>
            <a:rPr lang="ru-RU" dirty="0" smtClean="0"/>
            <a:t> </a:t>
          </a:r>
          <a:r>
            <a:rPr lang="ru-RU" dirty="0" err="1" smtClean="0"/>
            <a:t>вегетатив</a:t>
          </a:r>
          <a:r>
            <a:rPr lang="ru-RU" dirty="0" smtClean="0"/>
            <a:t> </a:t>
          </a:r>
          <a:r>
            <a:rPr lang="ru-RU" dirty="0" err="1" smtClean="0"/>
            <a:t>усулда</a:t>
          </a:r>
          <a:r>
            <a:rPr lang="ru-RU" dirty="0" smtClean="0"/>
            <a:t> </a:t>
          </a:r>
          <a:r>
            <a:rPr lang="ru-RU" dirty="0" err="1" smtClean="0"/>
            <a:t>кўпайишга</a:t>
          </a:r>
          <a:r>
            <a:rPr lang="ru-RU" dirty="0" smtClean="0"/>
            <a:t> </a:t>
          </a:r>
          <a:r>
            <a:rPr lang="ru-RU" dirty="0" err="1" smtClean="0"/>
            <a:t>мослашган</a:t>
          </a:r>
          <a:r>
            <a:rPr lang="ru-RU" dirty="0" smtClean="0"/>
            <a:t> </a:t>
          </a:r>
          <a:r>
            <a:rPr lang="ru-RU" dirty="0" err="1" smtClean="0"/>
            <a:t>бўлиб</a:t>
          </a:r>
          <a:r>
            <a:rPr lang="ru-RU" dirty="0" smtClean="0"/>
            <a:t>, </a:t>
          </a:r>
          <a:r>
            <a:rPr lang="ru-RU" dirty="0" err="1" smtClean="0"/>
            <a:t>айнан</a:t>
          </a:r>
          <a:r>
            <a:rPr lang="ru-RU" dirty="0" smtClean="0"/>
            <a:t> </a:t>
          </a:r>
          <a:r>
            <a:rPr lang="ru-RU" dirty="0" err="1" smtClean="0"/>
            <a:t>илдиз</a:t>
          </a:r>
          <a:r>
            <a:rPr lang="ru-RU" dirty="0" smtClean="0"/>
            <a:t> </a:t>
          </a:r>
          <a:r>
            <a:rPr lang="ru-RU" dirty="0" err="1" smtClean="0"/>
            <a:t>поялари</a:t>
          </a:r>
          <a:r>
            <a:rPr lang="ru-RU" dirty="0" smtClean="0"/>
            <a:t> </a:t>
          </a:r>
          <a:r>
            <a:rPr lang="ru-RU" dirty="0" err="1" smtClean="0"/>
            <a:t>тупроқнинг</a:t>
          </a:r>
          <a:r>
            <a:rPr lang="ru-RU" dirty="0" smtClean="0"/>
            <a:t> </a:t>
          </a:r>
          <a:r>
            <a:rPr lang="ru-RU" dirty="0" err="1" smtClean="0"/>
            <a:t>турли</a:t>
          </a:r>
          <a:r>
            <a:rPr lang="ru-RU" dirty="0" smtClean="0"/>
            <a:t> </a:t>
          </a:r>
          <a:r>
            <a:rPr lang="ru-RU" dirty="0" err="1" smtClean="0"/>
            <a:t>қатлам</a:t>
          </a:r>
          <a:r>
            <a:rPr lang="ru-RU" dirty="0" smtClean="0"/>
            <a:t> </a:t>
          </a:r>
          <a:r>
            <a:rPr lang="ru-RU" dirty="0" err="1" smtClean="0"/>
            <a:t>ва</a:t>
          </a:r>
          <a:r>
            <a:rPr lang="ru-RU" dirty="0" smtClean="0"/>
            <a:t> </a:t>
          </a:r>
          <a:r>
            <a:rPr lang="ru-RU" dirty="0" err="1" smtClean="0"/>
            <a:t>томонларига</a:t>
          </a:r>
          <a:r>
            <a:rPr lang="ru-RU" dirty="0" smtClean="0"/>
            <a:t> </a:t>
          </a:r>
          <a:r>
            <a:rPr lang="ru-RU" dirty="0" err="1" smtClean="0"/>
            <a:t>тарқалиб</a:t>
          </a:r>
          <a:r>
            <a:rPr lang="ru-RU" dirty="0" smtClean="0"/>
            <a:t> </a:t>
          </a:r>
          <a:r>
            <a:rPr lang="ru-RU" dirty="0" err="1" smtClean="0"/>
            <a:t>ўсади</a:t>
          </a:r>
          <a:endParaRPr lang="ru-RU" dirty="0"/>
        </a:p>
      </dgm:t>
    </dgm:pt>
    <dgm:pt modelId="{0A2D2B7C-9A51-4A04-B5CA-2FFFBB60EEDB}" type="parTrans" cxnId="{A72FFD23-990F-4DDD-9800-9518D6D7CECA}">
      <dgm:prSet/>
      <dgm:spPr/>
      <dgm:t>
        <a:bodyPr/>
        <a:lstStyle/>
        <a:p>
          <a:endParaRPr lang="ru-RU"/>
        </a:p>
      </dgm:t>
    </dgm:pt>
    <dgm:pt modelId="{F408E0CB-21CC-4F52-93C9-192FA6D5185C}" type="sibTrans" cxnId="{A72FFD23-990F-4DDD-9800-9518D6D7CECA}">
      <dgm:prSet/>
      <dgm:spPr/>
      <dgm:t>
        <a:bodyPr/>
        <a:lstStyle/>
        <a:p>
          <a:endParaRPr lang="ru-RU"/>
        </a:p>
      </dgm:t>
    </dgm:pt>
    <dgm:pt modelId="{4FADC004-826A-4AA1-9521-183A2524F387}" type="pres">
      <dgm:prSet presAssocID="{4C6E6234-FA2A-484B-885F-3F9AF47ADA32}" presName="Name0" presStyleCnt="0">
        <dgm:presLayoutVars>
          <dgm:dir/>
          <dgm:animLvl val="lvl"/>
          <dgm:resizeHandles val="exact"/>
        </dgm:presLayoutVars>
      </dgm:prSet>
      <dgm:spPr/>
      <dgm:t>
        <a:bodyPr/>
        <a:lstStyle/>
        <a:p>
          <a:endParaRPr lang="ru-RU"/>
        </a:p>
      </dgm:t>
    </dgm:pt>
    <dgm:pt modelId="{9DC101CD-37DB-40A0-A8A9-3FB362A9EB19}" type="pres">
      <dgm:prSet presAssocID="{E4134B1F-BD0E-49DD-8668-A93923418DB1}" presName="linNode" presStyleCnt="0"/>
      <dgm:spPr/>
    </dgm:pt>
    <dgm:pt modelId="{3797276D-A9F0-4114-8084-7EAF01A3AA84}" type="pres">
      <dgm:prSet presAssocID="{E4134B1F-BD0E-49DD-8668-A93923418DB1}" presName="parentText" presStyleLbl="node1" presStyleIdx="0" presStyleCnt="3">
        <dgm:presLayoutVars>
          <dgm:chMax val="1"/>
          <dgm:bulletEnabled val="1"/>
        </dgm:presLayoutVars>
      </dgm:prSet>
      <dgm:spPr/>
      <dgm:t>
        <a:bodyPr/>
        <a:lstStyle/>
        <a:p>
          <a:endParaRPr lang="ru-RU"/>
        </a:p>
      </dgm:t>
    </dgm:pt>
    <dgm:pt modelId="{928EF665-05EA-4A44-8F6A-708888F4234B}" type="pres">
      <dgm:prSet presAssocID="{E4134B1F-BD0E-49DD-8668-A93923418DB1}" presName="descendantText" presStyleLbl="alignAccFollowNode1" presStyleIdx="0" presStyleCnt="3">
        <dgm:presLayoutVars>
          <dgm:bulletEnabled val="1"/>
        </dgm:presLayoutVars>
      </dgm:prSet>
      <dgm:spPr/>
      <dgm:t>
        <a:bodyPr/>
        <a:lstStyle/>
        <a:p>
          <a:endParaRPr lang="ru-RU"/>
        </a:p>
      </dgm:t>
    </dgm:pt>
    <dgm:pt modelId="{0B7E8463-822C-4486-861F-048948546400}" type="pres">
      <dgm:prSet presAssocID="{5D6E2DCF-F080-460A-9E4B-FF7384C09713}" presName="sp" presStyleCnt="0"/>
      <dgm:spPr/>
    </dgm:pt>
    <dgm:pt modelId="{39A3CD29-B78C-44B9-88A0-D6FEFBF87012}" type="pres">
      <dgm:prSet presAssocID="{6274F160-3B30-40CB-B7D2-1D04BE26A445}" presName="linNode" presStyleCnt="0"/>
      <dgm:spPr/>
    </dgm:pt>
    <dgm:pt modelId="{F1AEFFBE-5651-4353-BC65-8ABAE59634C5}" type="pres">
      <dgm:prSet presAssocID="{6274F160-3B30-40CB-B7D2-1D04BE26A445}" presName="parentText" presStyleLbl="node1" presStyleIdx="1" presStyleCnt="3">
        <dgm:presLayoutVars>
          <dgm:chMax val="1"/>
          <dgm:bulletEnabled val="1"/>
        </dgm:presLayoutVars>
      </dgm:prSet>
      <dgm:spPr/>
      <dgm:t>
        <a:bodyPr/>
        <a:lstStyle/>
        <a:p>
          <a:endParaRPr lang="ru-RU"/>
        </a:p>
      </dgm:t>
    </dgm:pt>
    <dgm:pt modelId="{3F8A1CBD-1332-4426-833C-FFA7992E3384}" type="pres">
      <dgm:prSet presAssocID="{6274F160-3B30-40CB-B7D2-1D04BE26A445}" presName="descendantText" presStyleLbl="alignAccFollowNode1" presStyleIdx="1" presStyleCnt="3">
        <dgm:presLayoutVars>
          <dgm:bulletEnabled val="1"/>
        </dgm:presLayoutVars>
      </dgm:prSet>
      <dgm:spPr/>
      <dgm:t>
        <a:bodyPr/>
        <a:lstStyle/>
        <a:p>
          <a:endParaRPr lang="ru-RU"/>
        </a:p>
      </dgm:t>
    </dgm:pt>
    <dgm:pt modelId="{DDAE512B-F819-40E2-9389-793209667381}" type="pres">
      <dgm:prSet presAssocID="{5FE0FF27-F900-440D-B2DE-99BD78B1DD26}" presName="sp" presStyleCnt="0"/>
      <dgm:spPr/>
    </dgm:pt>
    <dgm:pt modelId="{D6E4A616-7A43-4CE4-9CE6-851BFEF6D200}" type="pres">
      <dgm:prSet presAssocID="{DF9B3ED7-2C89-4AFB-AD54-438D85032233}" presName="linNode" presStyleCnt="0"/>
      <dgm:spPr/>
    </dgm:pt>
    <dgm:pt modelId="{4041AA80-06A0-4C46-A457-5995A066AAEE}" type="pres">
      <dgm:prSet presAssocID="{DF9B3ED7-2C89-4AFB-AD54-438D85032233}" presName="parentText" presStyleLbl="node1" presStyleIdx="2" presStyleCnt="3">
        <dgm:presLayoutVars>
          <dgm:chMax val="1"/>
          <dgm:bulletEnabled val="1"/>
        </dgm:presLayoutVars>
      </dgm:prSet>
      <dgm:spPr/>
      <dgm:t>
        <a:bodyPr/>
        <a:lstStyle/>
        <a:p>
          <a:endParaRPr lang="ru-RU"/>
        </a:p>
      </dgm:t>
    </dgm:pt>
    <dgm:pt modelId="{252E91CA-B8E6-4361-A0FE-2340A46C7D95}" type="pres">
      <dgm:prSet presAssocID="{DF9B3ED7-2C89-4AFB-AD54-438D85032233}" presName="descendantText" presStyleLbl="alignAccFollowNode1" presStyleIdx="2" presStyleCnt="3">
        <dgm:presLayoutVars>
          <dgm:bulletEnabled val="1"/>
        </dgm:presLayoutVars>
      </dgm:prSet>
      <dgm:spPr/>
      <dgm:t>
        <a:bodyPr/>
        <a:lstStyle/>
        <a:p>
          <a:endParaRPr lang="ru-RU"/>
        </a:p>
      </dgm:t>
    </dgm:pt>
  </dgm:ptLst>
  <dgm:cxnLst>
    <dgm:cxn modelId="{A7595F6A-C760-424C-90FA-94B0A331E28C}" srcId="{4C6E6234-FA2A-484B-885F-3F9AF47ADA32}" destId="{DF9B3ED7-2C89-4AFB-AD54-438D85032233}" srcOrd="2" destOrd="0" parTransId="{5F4456C9-4BD3-4437-B291-D98A58EFE626}" sibTransId="{63CBE622-E89D-40E5-BBBE-DD721293E182}"/>
    <dgm:cxn modelId="{C4C7FEFF-19F5-482B-9634-3FB967E3A16C}" type="presOf" srcId="{A71C3466-3545-4BE9-ADAD-773AA9E563DC}" destId="{3F8A1CBD-1332-4426-833C-FFA7992E3384}" srcOrd="0" destOrd="1" presId="urn:microsoft.com/office/officeart/2005/8/layout/vList5"/>
    <dgm:cxn modelId="{E6D28B0A-88B4-419B-BAF3-7784FDD259A0}" type="presOf" srcId="{6BDDF087-9277-4CD7-B31E-41343CE0D605}" destId="{252E91CA-B8E6-4361-A0FE-2340A46C7D95}" srcOrd="0" destOrd="1" presId="urn:microsoft.com/office/officeart/2005/8/layout/vList5"/>
    <dgm:cxn modelId="{8FEFB03C-2171-4EFC-954B-14DAC4DFBDD3}" type="presOf" srcId="{837B2301-AEAF-45FA-8EFF-5DFC881E61D6}" destId="{3F8A1CBD-1332-4426-833C-FFA7992E3384}" srcOrd="0" destOrd="0" presId="urn:microsoft.com/office/officeart/2005/8/layout/vList5"/>
    <dgm:cxn modelId="{079484AD-055E-49D1-BFA5-AE5898CBAF77}" srcId="{4C6E6234-FA2A-484B-885F-3F9AF47ADA32}" destId="{6274F160-3B30-40CB-B7D2-1D04BE26A445}" srcOrd="1" destOrd="0" parTransId="{F2F37E43-4A2E-4853-81A8-1143FFD2339A}" sibTransId="{5FE0FF27-F900-440D-B2DE-99BD78B1DD26}"/>
    <dgm:cxn modelId="{F5E0616C-4756-4E45-9167-B237831A7D3C}" srcId="{DF9B3ED7-2C89-4AFB-AD54-438D85032233}" destId="{6BCFA7F5-31B2-4CB9-A71A-C4B5D5C46689}" srcOrd="0" destOrd="0" parTransId="{E7C5F154-6717-463F-8722-A39736CF75D9}" sibTransId="{687F2CFD-F68F-4B62-8566-6A6881745533}"/>
    <dgm:cxn modelId="{C5560A5D-620D-4F67-AD0B-70300EC461E9}" srcId="{6274F160-3B30-40CB-B7D2-1D04BE26A445}" destId="{A71C3466-3545-4BE9-ADAD-773AA9E563DC}" srcOrd="1" destOrd="0" parTransId="{799C3395-B94A-49BC-953A-ABEA0B09A56F}" sibTransId="{0A5C6FA0-DC99-4EF0-8E07-101B8D3CEDC3}"/>
    <dgm:cxn modelId="{E83B4CB4-D1CB-4563-80F8-497D3DF165AF}" srcId="{E4134B1F-BD0E-49DD-8668-A93923418DB1}" destId="{9439DE1A-D1CB-4181-BF9F-71C7BE9F5D21}" srcOrd="1" destOrd="0" parTransId="{1623B73E-601A-498B-89DC-2C97B4152733}" sibTransId="{F7FE8F1E-A1FE-42E8-B680-725665EFFC0B}"/>
    <dgm:cxn modelId="{A72FFD23-990F-4DDD-9800-9518D6D7CECA}" srcId="{DF9B3ED7-2C89-4AFB-AD54-438D85032233}" destId="{6BDDF087-9277-4CD7-B31E-41343CE0D605}" srcOrd="1" destOrd="0" parTransId="{0A2D2B7C-9A51-4A04-B5CA-2FFFBB60EEDB}" sibTransId="{F408E0CB-21CC-4F52-93C9-192FA6D5185C}"/>
    <dgm:cxn modelId="{65318C8C-1EF1-443B-BF61-ECEE620AC9B8}" type="presOf" srcId="{E4134B1F-BD0E-49DD-8668-A93923418DB1}" destId="{3797276D-A9F0-4114-8084-7EAF01A3AA84}" srcOrd="0" destOrd="0" presId="urn:microsoft.com/office/officeart/2005/8/layout/vList5"/>
    <dgm:cxn modelId="{749A4D26-3155-4CEB-81F7-315B50E5C505}" type="presOf" srcId="{DF9B3ED7-2C89-4AFB-AD54-438D85032233}" destId="{4041AA80-06A0-4C46-A457-5995A066AAEE}" srcOrd="0" destOrd="0" presId="urn:microsoft.com/office/officeart/2005/8/layout/vList5"/>
    <dgm:cxn modelId="{E634369F-54C9-4DBB-9F43-D36638769C5B}" type="presOf" srcId="{D4E09322-CB53-438A-A3EE-2BE6F88E68E1}" destId="{928EF665-05EA-4A44-8F6A-708888F4234B}" srcOrd="0" destOrd="0" presId="urn:microsoft.com/office/officeart/2005/8/layout/vList5"/>
    <dgm:cxn modelId="{516CEE19-A767-485B-86EB-45821C8B642F}" srcId="{E4134B1F-BD0E-49DD-8668-A93923418DB1}" destId="{D4E09322-CB53-438A-A3EE-2BE6F88E68E1}" srcOrd="0" destOrd="0" parTransId="{289C6FAA-E5C8-4C07-A307-94BDF087A6EC}" sibTransId="{E99FE994-B799-411F-BA87-80ED7B56D15D}"/>
    <dgm:cxn modelId="{7542D9D4-10D2-464B-AAD3-68CDB66FEE47}" srcId="{4C6E6234-FA2A-484B-885F-3F9AF47ADA32}" destId="{E4134B1F-BD0E-49DD-8668-A93923418DB1}" srcOrd="0" destOrd="0" parTransId="{FEDF8801-D855-4FC2-A7E4-CB0BAF058D53}" sibTransId="{5D6E2DCF-F080-460A-9E4B-FF7384C09713}"/>
    <dgm:cxn modelId="{E0ABFD69-C2C3-4151-BD1F-9D7317C76B93}" type="presOf" srcId="{9439DE1A-D1CB-4181-BF9F-71C7BE9F5D21}" destId="{928EF665-05EA-4A44-8F6A-708888F4234B}" srcOrd="0" destOrd="1" presId="urn:microsoft.com/office/officeart/2005/8/layout/vList5"/>
    <dgm:cxn modelId="{4AB8DBEC-0D14-48B5-8C88-EFFAE3E7073A}" type="presOf" srcId="{6BCFA7F5-31B2-4CB9-A71A-C4B5D5C46689}" destId="{252E91CA-B8E6-4361-A0FE-2340A46C7D95}" srcOrd="0" destOrd="0" presId="urn:microsoft.com/office/officeart/2005/8/layout/vList5"/>
    <dgm:cxn modelId="{EF68AAE1-6B61-4225-9DC1-7BD507335325}" type="presOf" srcId="{4C6E6234-FA2A-484B-885F-3F9AF47ADA32}" destId="{4FADC004-826A-4AA1-9521-183A2524F387}" srcOrd="0" destOrd="0" presId="urn:microsoft.com/office/officeart/2005/8/layout/vList5"/>
    <dgm:cxn modelId="{B30BFB29-8526-4EA8-BD5F-0A34FB0E92EA}" type="presOf" srcId="{6274F160-3B30-40CB-B7D2-1D04BE26A445}" destId="{F1AEFFBE-5651-4353-BC65-8ABAE59634C5}" srcOrd="0" destOrd="0" presId="urn:microsoft.com/office/officeart/2005/8/layout/vList5"/>
    <dgm:cxn modelId="{04285435-4A3B-4899-A3EC-7C00DECEBCBE}" srcId="{6274F160-3B30-40CB-B7D2-1D04BE26A445}" destId="{837B2301-AEAF-45FA-8EFF-5DFC881E61D6}" srcOrd="0" destOrd="0" parTransId="{775C754B-597C-45B5-A5E6-CB64FE1BF966}" sibTransId="{4CB8C8EC-4B94-4F7F-BCBC-5297C1FCF733}"/>
    <dgm:cxn modelId="{5546BCCB-FAC3-4F2C-95C4-A096274ECFAC}" type="presParOf" srcId="{4FADC004-826A-4AA1-9521-183A2524F387}" destId="{9DC101CD-37DB-40A0-A8A9-3FB362A9EB19}" srcOrd="0" destOrd="0" presId="urn:microsoft.com/office/officeart/2005/8/layout/vList5"/>
    <dgm:cxn modelId="{85BE5B85-8FDB-4F81-A55A-286F1613118D}" type="presParOf" srcId="{9DC101CD-37DB-40A0-A8A9-3FB362A9EB19}" destId="{3797276D-A9F0-4114-8084-7EAF01A3AA84}" srcOrd="0" destOrd="0" presId="urn:microsoft.com/office/officeart/2005/8/layout/vList5"/>
    <dgm:cxn modelId="{E71F8970-A5A6-4E92-9136-269FB96D1ABD}" type="presParOf" srcId="{9DC101CD-37DB-40A0-A8A9-3FB362A9EB19}" destId="{928EF665-05EA-4A44-8F6A-708888F4234B}" srcOrd="1" destOrd="0" presId="urn:microsoft.com/office/officeart/2005/8/layout/vList5"/>
    <dgm:cxn modelId="{9D2C216F-A312-4D1C-A1CB-876148D8112F}" type="presParOf" srcId="{4FADC004-826A-4AA1-9521-183A2524F387}" destId="{0B7E8463-822C-4486-861F-048948546400}" srcOrd="1" destOrd="0" presId="urn:microsoft.com/office/officeart/2005/8/layout/vList5"/>
    <dgm:cxn modelId="{0E92ED65-D990-4B4C-9E2F-7E9A73F7A975}" type="presParOf" srcId="{4FADC004-826A-4AA1-9521-183A2524F387}" destId="{39A3CD29-B78C-44B9-88A0-D6FEFBF87012}" srcOrd="2" destOrd="0" presId="urn:microsoft.com/office/officeart/2005/8/layout/vList5"/>
    <dgm:cxn modelId="{CAEAC320-43FC-4C4C-B9DC-6A39FBC66C2A}" type="presParOf" srcId="{39A3CD29-B78C-44B9-88A0-D6FEFBF87012}" destId="{F1AEFFBE-5651-4353-BC65-8ABAE59634C5}" srcOrd="0" destOrd="0" presId="urn:microsoft.com/office/officeart/2005/8/layout/vList5"/>
    <dgm:cxn modelId="{562D8AFC-513D-4FDF-95E5-65870BB126C7}" type="presParOf" srcId="{39A3CD29-B78C-44B9-88A0-D6FEFBF87012}" destId="{3F8A1CBD-1332-4426-833C-FFA7992E3384}" srcOrd="1" destOrd="0" presId="urn:microsoft.com/office/officeart/2005/8/layout/vList5"/>
    <dgm:cxn modelId="{5C2972DC-9A46-47E7-A9E1-8F7F0DC7E9E7}" type="presParOf" srcId="{4FADC004-826A-4AA1-9521-183A2524F387}" destId="{DDAE512B-F819-40E2-9389-793209667381}" srcOrd="3" destOrd="0" presId="urn:microsoft.com/office/officeart/2005/8/layout/vList5"/>
    <dgm:cxn modelId="{644D6320-2241-469B-8B81-D1C5683F783A}" type="presParOf" srcId="{4FADC004-826A-4AA1-9521-183A2524F387}" destId="{D6E4A616-7A43-4CE4-9CE6-851BFEF6D200}" srcOrd="4" destOrd="0" presId="urn:microsoft.com/office/officeart/2005/8/layout/vList5"/>
    <dgm:cxn modelId="{34B641EE-7A45-41FA-8204-D49D51A09105}" type="presParOf" srcId="{D6E4A616-7A43-4CE4-9CE6-851BFEF6D200}" destId="{4041AA80-06A0-4C46-A457-5995A066AAEE}" srcOrd="0" destOrd="0" presId="urn:microsoft.com/office/officeart/2005/8/layout/vList5"/>
    <dgm:cxn modelId="{B44772D9-792B-46A3-944F-1094B6CA1052}" type="presParOf" srcId="{D6E4A616-7A43-4CE4-9CE6-851BFEF6D200}" destId="{252E91CA-B8E6-4361-A0FE-2340A46C7D95}" srcOrd="1" destOrd="0" presId="urn:microsoft.com/office/officeart/2005/8/layout/vList5"/>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49619C4-5CFB-4269-AA92-32B05FFA6D59}"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ru-RU"/>
        </a:p>
      </dgm:t>
    </dgm:pt>
    <dgm:pt modelId="{3FABCCB1-5FC8-43EC-AE09-FF2FCE7F7417}">
      <dgm:prSet phldrT="[Текст]"/>
      <dgm:spPr/>
      <dgm:t>
        <a:bodyPr/>
        <a:lstStyle/>
        <a:p>
          <a:r>
            <a:rPr lang="ru-RU" dirty="0" err="1" smtClean="0"/>
            <a:t>қўнғирбошлар</a:t>
          </a:r>
          <a:endParaRPr lang="ru-RU" dirty="0"/>
        </a:p>
      </dgm:t>
    </dgm:pt>
    <dgm:pt modelId="{BED746AE-0CB6-403A-91BF-EAFF408FA70C}" type="parTrans" cxnId="{AD02917C-C260-48DA-839E-76D75DAFDF0D}">
      <dgm:prSet/>
      <dgm:spPr/>
      <dgm:t>
        <a:bodyPr/>
        <a:lstStyle/>
        <a:p>
          <a:endParaRPr lang="ru-RU"/>
        </a:p>
      </dgm:t>
    </dgm:pt>
    <dgm:pt modelId="{26FADBCE-91AB-4FCC-A064-6A2DA2CAF73B}" type="sibTrans" cxnId="{AD02917C-C260-48DA-839E-76D75DAFDF0D}">
      <dgm:prSet/>
      <dgm:spPr/>
      <dgm:t>
        <a:bodyPr/>
        <a:lstStyle/>
        <a:p>
          <a:endParaRPr lang="ru-RU"/>
        </a:p>
      </dgm:t>
    </dgm:pt>
    <dgm:pt modelId="{216EE710-B5A6-485A-BB4D-4AA2310BE4D4}">
      <dgm:prSet phldrT="[Текст]"/>
      <dgm:spPr/>
      <dgm:t>
        <a:bodyPr/>
        <a:lstStyle/>
        <a:p>
          <a:r>
            <a:rPr lang="ru-RU" dirty="0" err="1" smtClean="0"/>
            <a:t>қўнғирбошлар</a:t>
          </a:r>
          <a:r>
            <a:rPr lang="ru-RU" dirty="0" smtClean="0"/>
            <a:t> </a:t>
          </a:r>
          <a:r>
            <a:rPr lang="ru-RU" dirty="0" err="1" smtClean="0"/>
            <a:t>оиласи</a:t>
          </a:r>
          <a:endParaRPr lang="ru-RU" dirty="0"/>
        </a:p>
      </dgm:t>
    </dgm:pt>
    <dgm:pt modelId="{D9763F35-EA94-43E1-8531-03CA94D59725}" type="parTrans" cxnId="{FA59A8DC-8667-4295-A990-B99FF9B909DF}">
      <dgm:prSet/>
      <dgm:spPr/>
      <dgm:t>
        <a:bodyPr/>
        <a:lstStyle/>
        <a:p>
          <a:endParaRPr lang="ru-RU"/>
        </a:p>
      </dgm:t>
    </dgm:pt>
    <dgm:pt modelId="{1424FAD9-E70B-4753-B72C-10A91DB1F117}" type="sibTrans" cxnId="{FA59A8DC-8667-4295-A990-B99FF9B909DF}">
      <dgm:prSet/>
      <dgm:spPr/>
      <dgm:t>
        <a:bodyPr/>
        <a:lstStyle/>
        <a:p>
          <a:endParaRPr lang="ru-RU"/>
        </a:p>
      </dgm:t>
    </dgm:pt>
    <dgm:pt modelId="{D0C71142-2A51-4312-9D30-456CADF459D2}">
      <dgm:prSet phldrT="[Текст]"/>
      <dgm:spPr/>
      <dgm:t>
        <a:bodyPr/>
        <a:lstStyle/>
        <a:p>
          <a:r>
            <a:rPr lang="ru-RU" dirty="0" err="1" smtClean="0"/>
            <a:t>дуккаклилар</a:t>
          </a:r>
          <a:endParaRPr lang="ru-RU" dirty="0"/>
        </a:p>
      </dgm:t>
    </dgm:pt>
    <dgm:pt modelId="{BA7CD2C9-E938-4BA6-9600-27BF0078C1B9}" type="parTrans" cxnId="{627F5F7B-CFFF-4DA6-85D9-2E9B506B4FA3}">
      <dgm:prSet/>
      <dgm:spPr/>
      <dgm:t>
        <a:bodyPr/>
        <a:lstStyle/>
        <a:p>
          <a:endParaRPr lang="ru-RU"/>
        </a:p>
      </dgm:t>
    </dgm:pt>
    <dgm:pt modelId="{1B2126CE-6476-4BBF-B4C1-AE23B575982D}" type="sibTrans" cxnId="{627F5F7B-CFFF-4DA6-85D9-2E9B506B4FA3}">
      <dgm:prSet/>
      <dgm:spPr/>
      <dgm:t>
        <a:bodyPr/>
        <a:lstStyle/>
        <a:p>
          <a:endParaRPr lang="ru-RU"/>
        </a:p>
      </dgm:t>
    </dgm:pt>
    <dgm:pt modelId="{E0AE2649-DC1B-4697-9DD4-7A64DE15115C}">
      <dgm:prSet phldrT="[Текст]"/>
      <dgm:spPr/>
      <dgm:t>
        <a:bodyPr/>
        <a:lstStyle/>
        <a:p>
          <a:r>
            <a:rPr lang="ru-RU" dirty="0" err="1" smtClean="0"/>
            <a:t>дуккаклилар</a:t>
          </a:r>
          <a:r>
            <a:rPr lang="ru-RU" dirty="0" smtClean="0"/>
            <a:t> </a:t>
          </a:r>
          <a:r>
            <a:rPr lang="ru-RU" dirty="0" err="1" smtClean="0"/>
            <a:t>оиласи</a:t>
          </a:r>
          <a:endParaRPr lang="ru-RU" dirty="0"/>
        </a:p>
      </dgm:t>
    </dgm:pt>
    <dgm:pt modelId="{A7E1CA29-B546-4C9D-9AFB-2904C56B8617}" type="parTrans" cxnId="{801EE6A1-8367-48BB-BA35-B4FB09375F60}">
      <dgm:prSet/>
      <dgm:spPr/>
      <dgm:t>
        <a:bodyPr/>
        <a:lstStyle/>
        <a:p>
          <a:endParaRPr lang="ru-RU"/>
        </a:p>
      </dgm:t>
    </dgm:pt>
    <dgm:pt modelId="{8F97CB32-431B-405B-9E15-953F390E19FC}" type="sibTrans" cxnId="{801EE6A1-8367-48BB-BA35-B4FB09375F60}">
      <dgm:prSet/>
      <dgm:spPr/>
      <dgm:t>
        <a:bodyPr/>
        <a:lstStyle/>
        <a:p>
          <a:endParaRPr lang="ru-RU"/>
        </a:p>
      </dgm:t>
    </dgm:pt>
    <dgm:pt modelId="{CF15F46B-99DA-4A93-861B-800040B2CF73}">
      <dgm:prSet/>
      <dgm:spPr/>
      <dgm:t>
        <a:bodyPr/>
        <a:lstStyle/>
        <a:p>
          <a:r>
            <a:rPr lang="ru-RU" smtClean="0"/>
            <a:t>ҳилоллар</a:t>
          </a:r>
          <a:endParaRPr lang="ru-RU"/>
        </a:p>
      </dgm:t>
    </dgm:pt>
    <dgm:pt modelId="{9E863B98-076D-4608-A064-76694F037079}" type="parTrans" cxnId="{BDA43D6F-CB09-4894-B4FE-71090E625351}">
      <dgm:prSet/>
      <dgm:spPr/>
      <dgm:t>
        <a:bodyPr/>
        <a:lstStyle/>
        <a:p>
          <a:endParaRPr lang="ru-RU"/>
        </a:p>
      </dgm:t>
    </dgm:pt>
    <dgm:pt modelId="{2880C38F-F7E3-45F7-9B0E-2B42876DF8B3}" type="sibTrans" cxnId="{BDA43D6F-CB09-4894-B4FE-71090E625351}">
      <dgm:prSet/>
      <dgm:spPr/>
      <dgm:t>
        <a:bodyPr/>
        <a:lstStyle/>
        <a:p>
          <a:endParaRPr lang="ru-RU"/>
        </a:p>
      </dgm:t>
    </dgm:pt>
    <dgm:pt modelId="{D04FB728-27F9-4485-81C4-FA321AD040EB}">
      <dgm:prSet/>
      <dgm:spPr/>
      <dgm:t>
        <a:bodyPr/>
        <a:lstStyle/>
        <a:p>
          <a:r>
            <a:rPr lang="ru-RU" dirty="0" err="1" smtClean="0"/>
            <a:t>бардидошлар</a:t>
          </a:r>
          <a:r>
            <a:rPr lang="ru-RU" dirty="0" smtClean="0"/>
            <a:t>  </a:t>
          </a:r>
          <a:r>
            <a:rPr lang="ru-RU" dirty="0" err="1" smtClean="0"/>
            <a:t>оиласи</a:t>
          </a:r>
          <a:endParaRPr lang="ru-RU" dirty="0"/>
        </a:p>
      </dgm:t>
    </dgm:pt>
    <dgm:pt modelId="{9CA88C4E-1074-40D7-82C8-B1C50AF6344C}" type="parTrans" cxnId="{600CAE5B-628B-4950-BC4D-89610B13555F}">
      <dgm:prSet/>
      <dgm:spPr/>
      <dgm:t>
        <a:bodyPr/>
        <a:lstStyle/>
        <a:p>
          <a:endParaRPr lang="ru-RU"/>
        </a:p>
      </dgm:t>
    </dgm:pt>
    <dgm:pt modelId="{4B161F0E-DCF5-4A43-BCC9-FF8698E58556}" type="sibTrans" cxnId="{600CAE5B-628B-4950-BC4D-89610B13555F}">
      <dgm:prSet/>
      <dgm:spPr/>
      <dgm:t>
        <a:bodyPr/>
        <a:lstStyle/>
        <a:p>
          <a:endParaRPr lang="ru-RU"/>
        </a:p>
      </dgm:t>
    </dgm:pt>
    <dgm:pt modelId="{F6987566-CA8D-4D10-AB4C-0133B91D02B9}">
      <dgm:prSet/>
      <dgm:spPr/>
      <dgm:t>
        <a:bodyPr/>
        <a:lstStyle/>
        <a:p>
          <a:r>
            <a:rPr lang="ru-RU" dirty="0" err="1" smtClean="0"/>
            <a:t>ҳар</a:t>
          </a:r>
          <a:r>
            <a:rPr lang="ru-RU" dirty="0" smtClean="0"/>
            <a:t> хил </a:t>
          </a:r>
          <a:r>
            <a:rPr lang="ru-RU" dirty="0" err="1" smtClean="0"/>
            <a:t>ўтлар</a:t>
          </a:r>
          <a:r>
            <a:rPr lang="ru-RU" dirty="0" smtClean="0"/>
            <a:t> </a:t>
          </a:r>
          <a:endParaRPr lang="ru-RU" dirty="0"/>
        </a:p>
      </dgm:t>
    </dgm:pt>
    <dgm:pt modelId="{B5D978D4-32C4-444D-A978-547FFA45250C}" type="parTrans" cxnId="{A4C6E087-331B-4B88-BB22-F437C6BA0274}">
      <dgm:prSet/>
      <dgm:spPr/>
      <dgm:t>
        <a:bodyPr/>
        <a:lstStyle/>
        <a:p>
          <a:endParaRPr lang="ru-RU"/>
        </a:p>
      </dgm:t>
    </dgm:pt>
    <dgm:pt modelId="{A3C7DC85-BF5E-484D-872E-5BE619E03FE4}" type="sibTrans" cxnId="{A4C6E087-331B-4B88-BB22-F437C6BA0274}">
      <dgm:prSet/>
      <dgm:spPr/>
      <dgm:t>
        <a:bodyPr/>
        <a:lstStyle/>
        <a:p>
          <a:endParaRPr lang="ru-RU"/>
        </a:p>
      </dgm:t>
    </dgm:pt>
    <dgm:pt modelId="{DEDB907F-5EEC-4617-BDF0-C643B9D2AC9B}">
      <dgm:prSet/>
      <dgm:spPr/>
      <dgm:t>
        <a:bodyPr/>
        <a:lstStyle/>
        <a:p>
          <a:r>
            <a:rPr lang="ru-RU" dirty="0" err="1" smtClean="0"/>
            <a:t>юқоридагилардан</a:t>
          </a:r>
          <a:r>
            <a:rPr lang="ru-RU" dirty="0" smtClean="0"/>
            <a:t> </a:t>
          </a:r>
          <a:r>
            <a:rPr lang="ru-RU" dirty="0" err="1" smtClean="0"/>
            <a:t>бошқа</a:t>
          </a:r>
          <a:r>
            <a:rPr lang="ru-RU" dirty="0" smtClean="0"/>
            <a:t> </a:t>
          </a:r>
          <a:r>
            <a:rPr lang="ru-RU" dirty="0" err="1" smtClean="0"/>
            <a:t>ҳамма</a:t>
          </a:r>
          <a:r>
            <a:rPr lang="ru-RU" dirty="0" smtClean="0"/>
            <a:t> ботаник </a:t>
          </a:r>
          <a:r>
            <a:rPr lang="ru-RU" dirty="0" err="1" smtClean="0"/>
            <a:t>оилалар</a:t>
          </a:r>
          <a:endParaRPr lang="ru-RU" dirty="0"/>
        </a:p>
      </dgm:t>
    </dgm:pt>
    <dgm:pt modelId="{CE6F0377-3EA4-4AFD-8636-EEA14BC1469F}" type="parTrans" cxnId="{92ECDE2F-F02D-4751-97C6-862C2EE6AEC1}">
      <dgm:prSet/>
      <dgm:spPr/>
      <dgm:t>
        <a:bodyPr/>
        <a:lstStyle/>
        <a:p>
          <a:endParaRPr lang="ru-RU"/>
        </a:p>
      </dgm:t>
    </dgm:pt>
    <dgm:pt modelId="{00B9E80B-FC01-4C76-B89D-E5345B5A90E4}" type="sibTrans" cxnId="{92ECDE2F-F02D-4751-97C6-862C2EE6AEC1}">
      <dgm:prSet/>
      <dgm:spPr/>
      <dgm:t>
        <a:bodyPr/>
        <a:lstStyle/>
        <a:p>
          <a:endParaRPr lang="ru-RU"/>
        </a:p>
      </dgm:t>
    </dgm:pt>
    <dgm:pt modelId="{7098F438-C59C-4E7F-9980-022210B16E14}" type="pres">
      <dgm:prSet presAssocID="{349619C4-5CFB-4269-AA92-32B05FFA6D59}" presName="Name0" presStyleCnt="0">
        <dgm:presLayoutVars>
          <dgm:dir/>
          <dgm:animLvl val="lvl"/>
          <dgm:resizeHandles/>
        </dgm:presLayoutVars>
      </dgm:prSet>
      <dgm:spPr/>
      <dgm:t>
        <a:bodyPr/>
        <a:lstStyle/>
        <a:p>
          <a:endParaRPr lang="ru-RU"/>
        </a:p>
      </dgm:t>
    </dgm:pt>
    <dgm:pt modelId="{325C3933-F80E-4BE4-9324-4C01B955FB94}" type="pres">
      <dgm:prSet presAssocID="{3FABCCB1-5FC8-43EC-AE09-FF2FCE7F7417}" presName="linNode" presStyleCnt="0"/>
      <dgm:spPr/>
    </dgm:pt>
    <dgm:pt modelId="{24D14394-7BBF-4ABB-940E-73A3C35E7260}" type="pres">
      <dgm:prSet presAssocID="{3FABCCB1-5FC8-43EC-AE09-FF2FCE7F7417}" presName="parentShp" presStyleLbl="node1" presStyleIdx="0" presStyleCnt="4">
        <dgm:presLayoutVars>
          <dgm:bulletEnabled val="1"/>
        </dgm:presLayoutVars>
      </dgm:prSet>
      <dgm:spPr/>
      <dgm:t>
        <a:bodyPr/>
        <a:lstStyle/>
        <a:p>
          <a:endParaRPr lang="ru-RU"/>
        </a:p>
      </dgm:t>
    </dgm:pt>
    <dgm:pt modelId="{1DD7E728-90D6-41CA-894F-65EABC5DEEA7}" type="pres">
      <dgm:prSet presAssocID="{3FABCCB1-5FC8-43EC-AE09-FF2FCE7F7417}" presName="childShp" presStyleLbl="bgAccFollowNode1" presStyleIdx="0" presStyleCnt="4">
        <dgm:presLayoutVars>
          <dgm:bulletEnabled val="1"/>
        </dgm:presLayoutVars>
      </dgm:prSet>
      <dgm:spPr/>
      <dgm:t>
        <a:bodyPr/>
        <a:lstStyle/>
        <a:p>
          <a:endParaRPr lang="ru-RU"/>
        </a:p>
      </dgm:t>
    </dgm:pt>
    <dgm:pt modelId="{F0988B78-AF3E-44DB-B50A-B70F31D1E40D}" type="pres">
      <dgm:prSet presAssocID="{26FADBCE-91AB-4FCC-A064-6A2DA2CAF73B}" presName="spacing" presStyleCnt="0"/>
      <dgm:spPr/>
    </dgm:pt>
    <dgm:pt modelId="{5075AB4C-63D8-4BF8-8772-29D450CD0DCA}" type="pres">
      <dgm:prSet presAssocID="{D0C71142-2A51-4312-9D30-456CADF459D2}" presName="linNode" presStyleCnt="0"/>
      <dgm:spPr/>
    </dgm:pt>
    <dgm:pt modelId="{09E99C9E-1ECD-492C-97EC-B553A6C86BF3}" type="pres">
      <dgm:prSet presAssocID="{D0C71142-2A51-4312-9D30-456CADF459D2}" presName="parentShp" presStyleLbl="node1" presStyleIdx="1" presStyleCnt="4">
        <dgm:presLayoutVars>
          <dgm:bulletEnabled val="1"/>
        </dgm:presLayoutVars>
      </dgm:prSet>
      <dgm:spPr/>
      <dgm:t>
        <a:bodyPr/>
        <a:lstStyle/>
        <a:p>
          <a:endParaRPr lang="ru-RU"/>
        </a:p>
      </dgm:t>
    </dgm:pt>
    <dgm:pt modelId="{EB8E31B8-A90F-4F34-9DA3-A6D64592E830}" type="pres">
      <dgm:prSet presAssocID="{D0C71142-2A51-4312-9D30-456CADF459D2}" presName="childShp" presStyleLbl="bgAccFollowNode1" presStyleIdx="1" presStyleCnt="4">
        <dgm:presLayoutVars>
          <dgm:bulletEnabled val="1"/>
        </dgm:presLayoutVars>
      </dgm:prSet>
      <dgm:spPr/>
      <dgm:t>
        <a:bodyPr/>
        <a:lstStyle/>
        <a:p>
          <a:endParaRPr lang="ru-RU"/>
        </a:p>
      </dgm:t>
    </dgm:pt>
    <dgm:pt modelId="{742DEC93-15D8-4AD3-B889-D327EE3E30F8}" type="pres">
      <dgm:prSet presAssocID="{1B2126CE-6476-4BBF-B4C1-AE23B575982D}" presName="spacing" presStyleCnt="0"/>
      <dgm:spPr/>
    </dgm:pt>
    <dgm:pt modelId="{2AFF7B49-6348-4968-AC29-4C77D21A3591}" type="pres">
      <dgm:prSet presAssocID="{CF15F46B-99DA-4A93-861B-800040B2CF73}" presName="linNode" presStyleCnt="0"/>
      <dgm:spPr/>
    </dgm:pt>
    <dgm:pt modelId="{D4BBD499-1127-4A09-97BA-C31E357C5953}" type="pres">
      <dgm:prSet presAssocID="{CF15F46B-99DA-4A93-861B-800040B2CF73}" presName="parentShp" presStyleLbl="node1" presStyleIdx="2" presStyleCnt="4">
        <dgm:presLayoutVars>
          <dgm:bulletEnabled val="1"/>
        </dgm:presLayoutVars>
      </dgm:prSet>
      <dgm:spPr/>
      <dgm:t>
        <a:bodyPr/>
        <a:lstStyle/>
        <a:p>
          <a:endParaRPr lang="ru-RU"/>
        </a:p>
      </dgm:t>
    </dgm:pt>
    <dgm:pt modelId="{C0085155-E0EE-4F6C-9270-B2CF6FBCBB95}" type="pres">
      <dgm:prSet presAssocID="{CF15F46B-99DA-4A93-861B-800040B2CF73}" presName="childShp" presStyleLbl="bgAccFollowNode1" presStyleIdx="2" presStyleCnt="4">
        <dgm:presLayoutVars>
          <dgm:bulletEnabled val="1"/>
        </dgm:presLayoutVars>
      </dgm:prSet>
      <dgm:spPr/>
      <dgm:t>
        <a:bodyPr/>
        <a:lstStyle/>
        <a:p>
          <a:endParaRPr lang="ru-RU"/>
        </a:p>
      </dgm:t>
    </dgm:pt>
    <dgm:pt modelId="{74D533E4-52C2-4DE4-ADCC-70512E606C13}" type="pres">
      <dgm:prSet presAssocID="{2880C38F-F7E3-45F7-9B0E-2B42876DF8B3}" presName="spacing" presStyleCnt="0"/>
      <dgm:spPr/>
    </dgm:pt>
    <dgm:pt modelId="{8D7FFF8E-CE65-4BF1-BDC6-AAF3826B21B9}" type="pres">
      <dgm:prSet presAssocID="{F6987566-CA8D-4D10-AB4C-0133B91D02B9}" presName="linNode" presStyleCnt="0"/>
      <dgm:spPr/>
    </dgm:pt>
    <dgm:pt modelId="{C7070105-D49E-47E6-9062-12329F004945}" type="pres">
      <dgm:prSet presAssocID="{F6987566-CA8D-4D10-AB4C-0133B91D02B9}" presName="parentShp" presStyleLbl="node1" presStyleIdx="3" presStyleCnt="4">
        <dgm:presLayoutVars>
          <dgm:bulletEnabled val="1"/>
        </dgm:presLayoutVars>
      </dgm:prSet>
      <dgm:spPr/>
      <dgm:t>
        <a:bodyPr/>
        <a:lstStyle/>
        <a:p>
          <a:endParaRPr lang="ru-RU"/>
        </a:p>
      </dgm:t>
    </dgm:pt>
    <dgm:pt modelId="{78582862-34CD-499F-BD3D-B2287E244800}" type="pres">
      <dgm:prSet presAssocID="{F6987566-CA8D-4D10-AB4C-0133B91D02B9}" presName="childShp" presStyleLbl="bgAccFollowNode1" presStyleIdx="3" presStyleCnt="4">
        <dgm:presLayoutVars>
          <dgm:bulletEnabled val="1"/>
        </dgm:presLayoutVars>
      </dgm:prSet>
      <dgm:spPr/>
      <dgm:t>
        <a:bodyPr/>
        <a:lstStyle/>
        <a:p>
          <a:endParaRPr lang="ru-RU"/>
        </a:p>
      </dgm:t>
    </dgm:pt>
  </dgm:ptLst>
  <dgm:cxnLst>
    <dgm:cxn modelId="{4EA833B3-2AC8-4FD2-9C22-E7F511330BDD}" type="presOf" srcId="{DEDB907F-5EEC-4617-BDF0-C643B9D2AC9B}" destId="{78582862-34CD-499F-BD3D-B2287E244800}" srcOrd="0" destOrd="0" presId="urn:microsoft.com/office/officeart/2005/8/layout/vList6"/>
    <dgm:cxn modelId="{A67EFE2C-3FD6-4680-9E5F-F8A16C3D35F4}" type="presOf" srcId="{3FABCCB1-5FC8-43EC-AE09-FF2FCE7F7417}" destId="{24D14394-7BBF-4ABB-940E-73A3C35E7260}" srcOrd="0" destOrd="0" presId="urn:microsoft.com/office/officeart/2005/8/layout/vList6"/>
    <dgm:cxn modelId="{FD8A6B6F-5AA4-4D84-B8B5-4E37EC3D8F25}" type="presOf" srcId="{D04FB728-27F9-4485-81C4-FA321AD040EB}" destId="{C0085155-E0EE-4F6C-9270-B2CF6FBCBB95}" srcOrd="0" destOrd="0" presId="urn:microsoft.com/office/officeart/2005/8/layout/vList6"/>
    <dgm:cxn modelId="{801EE6A1-8367-48BB-BA35-B4FB09375F60}" srcId="{D0C71142-2A51-4312-9D30-456CADF459D2}" destId="{E0AE2649-DC1B-4697-9DD4-7A64DE15115C}" srcOrd="0" destOrd="0" parTransId="{A7E1CA29-B546-4C9D-9AFB-2904C56B8617}" sibTransId="{8F97CB32-431B-405B-9E15-953F390E19FC}"/>
    <dgm:cxn modelId="{627F5F7B-CFFF-4DA6-85D9-2E9B506B4FA3}" srcId="{349619C4-5CFB-4269-AA92-32B05FFA6D59}" destId="{D0C71142-2A51-4312-9D30-456CADF459D2}" srcOrd="1" destOrd="0" parTransId="{BA7CD2C9-E938-4BA6-9600-27BF0078C1B9}" sibTransId="{1B2126CE-6476-4BBF-B4C1-AE23B575982D}"/>
    <dgm:cxn modelId="{B330FF80-1B11-4CCE-877B-9112D4E10B9A}" type="presOf" srcId="{F6987566-CA8D-4D10-AB4C-0133B91D02B9}" destId="{C7070105-D49E-47E6-9062-12329F004945}" srcOrd="0" destOrd="0" presId="urn:microsoft.com/office/officeart/2005/8/layout/vList6"/>
    <dgm:cxn modelId="{DA2B4DB9-4E95-4578-BE6D-C496EE4FDAA2}" type="presOf" srcId="{CF15F46B-99DA-4A93-861B-800040B2CF73}" destId="{D4BBD499-1127-4A09-97BA-C31E357C5953}" srcOrd="0" destOrd="0" presId="urn:microsoft.com/office/officeart/2005/8/layout/vList6"/>
    <dgm:cxn modelId="{BDA43D6F-CB09-4894-B4FE-71090E625351}" srcId="{349619C4-5CFB-4269-AA92-32B05FFA6D59}" destId="{CF15F46B-99DA-4A93-861B-800040B2CF73}" srcOrd="2" destOrd="0" parTransId="{9E863B98-076D-4608-A064-76694F037079}" sibTransId="{2880C38F-F7E3-45F7-9B0E-2B42876DF8B3}"/>
    <dgm:cxn modelId="{600CAE5B-628B-4950-BC4D-89610B13555F}" srcId="{CF15F46B-99DA-4A93-861B-800040B2CF73}" destId="{D04FB728-27F9-4485-81C4-FA321AD040EB}" srcOrd="0" destOrd="0" parTransId="{9CA88C4E-1074-40D7-82C8-B1C50AF6344C}" sibTransId="{4B161F0E-DCF5-4A43-BCC9-FF8698E58556}"/>
    <dgm:cxn modelId="{3CDA70CB-1BAF-4F60-AFCA-F385CA7A8A4C}" type="presOf" srcId="{D0C71142-2A51-4312-9D30-456CADF459D2}" destId="{09E99C9E-1ECD-492C-97EC-B553A6C86BF3}" srcOrd="0" destOrd="0" presId="urn:microsoft.com/office/officeart/2005/8/layout/vList6"/>
    <dgm:cxn modelId="{5DD40A1B-4AD3-4355-87F0-5BF6A6D3BB8D}" type="presOf" srcId="{216EE710-B5A6-485A-BB4D-4AA2310BE4D4}" destId="{1DD7E728-90D6-41CA-894F-65EABC5DEEA7}" srcOrd="0" destOrd="0" presId="urn:microsoft.com/office/officeart/2005/8/layout/vList6"/>
    <dgm:cxn modelId="{AD02917C-C260-48DA-839E-76D75DAFDF0D}" srcId="{349619C4-5CFB-4269-AA92-32B05FFA6D59}" destId="{3FABCCB1-5FC8-43EC-AE09-FF2FCE7F7417}" srcOrd="0" destOrd="0" parTransId="{BED746AE-0CB6-403A-91BF-EAFF408FA70C}" sibTransId="{26FADBCE-91AB-4FCC-A064-6A2DA2CAF73B}"/>
    <dgm:cxn modelId="{C7F860EF-B967-4F71-8201-F5EEA4A01845}" type="presOf" srcId="{349619C4-5CFB-4269-AA92-32B05FFA6D59}" destId="{7098F438-C59C-4E7F-9980-022210B16E14}" srcOrd="0" destOrd="0" presId="urn:microsoft.com/office/officeart/2005/8/layout/vList6"/>
    <dgm:cxn modelId="{A4C6E087-331B-4B88-BB22-F437C6BA0274}" srcId="{349619C4-5CFB-4269-AA92-32B05FFA6D59}" destId="{F6987566-CA8D-4D10-AB4C-0133B91D02B9}" srcOrd="3" destOrd="0" parTransId="{B5D978D4-32C4-444D-A978-547FFA45250C}" sibTransId="{A3C7DC85-BF5E-484D-872E-5BE619E03FE4}"/>
    <dgm:cxn modelId="{F2B4F0C8-8CFD-4D46-89CA-C019AE9E2DB0}" type="presOf" srcId="{E0AE2649-DC1B-4697-9DD4-7A64DE15115C}" destId="{EB8E31B8-A90F-4F34-9DA3-A6D64592E830}" srcOrd="0" destOrd="0" presId="urn:microsoft.com/office/officeart/2005/8/layout/vList6"/>
    <dgm:cxn modelId="{92ECDE2F-F02D-4751-97C6-862C2EE6AEC1}" srcId="{F6987566-CA8D-4D10-AB4C-0133B91D02B9}" destId="{DEDB907F-5EEC-4617-BDF0-C643B9D2AC9B}" srcOrd="0" destOrd="0" parTransId="{CE6F0377-3EA4-4AFD-8636-EEA14BC1469F}" sibTransId="{00B9E80B-FC01-4C76-B89D-E5345B5A90E4}"/>
    <dgm:cxn modelId="{FA59A8DC-8667-4295-A990-B99FF9B909DF}" srcId="{3FABCCB1-5FC8-43EC-AE09-FF2FCE7F7417}" destId="{216EE710-B5A6-485A-BB4D-4AA2310BE4D4}" srcOrd="0" destOrd="0" parTransId="{D9763F35-EA94-43E1-8531-03CA94D59725}" sibTransId="{1424FAD9-E70B-4753-B72C-10A91DB1F117}"/>
    <dgm:cxn modelId="{496A696A-5EE5-49C3-87DF-878CD0C51B67}" type="presParOf" srcId="{7098F438-C59C-4E7F-9980-022210B16E14}" destId="{325C3933-F80E-4BE4-9324-4C01B955FB94}" srcOrd="0" destOrd="0" presId="urn:microsoft.com/office/officeart/2005/8/layout/vList6"/>
    <dgm:cxn modelId="{567451B6-34F8-4B4F-B960-E5929EEB59C5}" type="presParOf" srcId="{325C3933-F80E-4BE4-9324-4C01B955FB94}" destId="{24D14394-7BBF-4ABB-940E-73A3C35E7260}" srcOrd="0" destOrd="0" presId="urn:microsoft.com/office/officeart/2005/8/layout/vList6"/>
    <dgm:cxn modelId="{04D93C3B-600A-479C-946D-6C4B272D00E3}" type="presParOf" srcId="{325C3933-F80E-4BE4-9324-4C01B955FB94}" destId="{1DD7E728-90D6-41CA-894F-65EABC5DEEA7}" srcOrd="1" destOrd="0" presId="urn:microsoft.com/office/officeart/2005/8/layout/vList6"/>
    <dgm:cxn modelId="{33EA76A6-16C1-4F1C-96B4-D64576BFBB8C}" type="presParOf" srcId="{7098F438-C59C-4E7F-9980-022210B16E14}" destId="{F0988B78-AF3E-44DB-B50A-B70F31D1E40D}" srcOrd="1" destOrd="0" presId="urn:microsoft.com/office/officeart/2005/8/layout/vList6"/>
    <dgm:cxn modelId="{A3BF0DB0-FF84-4ECA-A497-E2AFF81170BB}" type="presParOf" srcId="{7098F438-C59C-4E7F-9980-022210B16E14}" destId="{5075AB4C-63D8-4BF8-8772-29D450CD0DCA}" srcOrd="2" destOrd="0" presId="urn:microsoft.com/office/officeart/2005/8/layout/vList6"/>
    <dgm:cxn modelId="{2025C462-9283-451B-B0DB-2606962CCA42}" type="presParOf" srcId="{5075AB4C-63D8-4BF8-8772-29D450CD0DCA}" destId="{09E99C9E-1ECD-492C-97EC-B553A6C86BF3}" srcOrd="0" destOrd="0" presId="urn:microsoft.com/office/officeart/2005/8/layout/vList6"/>
    <dgm:cxn modelId="{9E46CE7D-528B-4464-A459-D614AF8EB37C}" type="presParOf" srcId="{5075AB4C-63D8-4BF8-8772-29D450CD0DCA}" destId="{EB8E31B8-A90F-4F34-9DA3-A6D64592E830}" srcOrd="1" destOrd="0" presId="urn:microsoft.com/office/officeart/2005/8/layout/vList6"/>
    <dgm:cxn modelId="{F095F098-D8B9-46A0-A518-F6136A12073F}" type="presParOf" srcId="{7098F438-C59C-4E7F-9980-022210B16E14}" destId="{742DEC93-15D8-4AD3-B889-D327EE3E30F8}" srcOrd="3" destOrd="0" presId="urn:microsoft.com/office/officeart/2005/8/layout/vList6"/>
    <dgm:cxn modelId="{7B296A34-6A16-45DA-92AC-AF3BF6527E6F}" type="presParOf" srcId="{7098F438-C59C-4E7F-9980-022210B16E14}" destId="{2AFF7B49-6348-4968-AC29-4C77D21A3591}" srcOrd="4" destOrd="0" presId="urn:microsoft.com/office/officeart/2005/8/layout/vList6"/>
    <dgm:cxn modelId="{596C687D-424F-4DAF-91F4-16A2E0C4FE65}" type="presParOf" srcId="{2AFF7B49-6348-4968-AC29-4C77D21A3591}" destId="{D4BBD499-1127-4A09-97BA-C31E357C5953}" srcOrd="0" destOrd="0" presId="urn:microsoft.com/office/officeart/2005/8/layout/vList6"/>
    <dgm:cxn modelId="{32839DD8-142A-478E-9851-AC759B984E24}" type="presParOf" srcId="{2AFF7B49-6348-4968-AC29-4C77D21A3591}" destId="{C0085155-E0EE-4F6C-9270-B2CF6FBCBB95}" srcOrd="1" destOrd="0" presId="urn:microsoft.com/office/officeart/2005/8/layout/vList6"/>
    <dgm:cxn modelId="{9F2B149E-1780-4836-8BB5-8A2AF51E4924}" type="presParOf" srcId="{7098F438-C59C-4E7F-9980-022210B16E14}" destId="{74D533E4-52C2-4DE4-ADCC-70512E606C13}" srcOrd="5" destOrd="0" presId="urn:microsoft.com/office/officeart/2005/8/layout/vList6"/>
    <dgm:cxn modelId="{F69B34DF-D402-41C1-B7BD-1F30E74D01AF}" type="presParOf" srcId="{7098F438-C59C-4E7F-9980-022210B16E14}" destId="{8D7FFF8E-CE65-4BF1-BDC6-AAF3826B21B9}" srcOrd="6" destOrd="0" presId="urn:microsoft.com/office/officeart/2005/8/layout/vList6"/>
    <dgm:cxn modelId="{CFE3E0BF-6F8A-47D7-A320-2C2C2C0FA86C}" type="presParOf" srcId="{8D7FFF8E-CE65-4BF1-BDC6-AAF3826B21B9}" destId="{C7070105-D49E-47E6-9062-12329F004945}" srcOrd="0" destOrd="0" presId="urn:microsoft.com/office/officeart/2005/8/layout/vList6"/>
    <dgm:cxn modelId="{B0C9296C-916C-4253-A0A9-D7DC71384574}" type="presParOf" srcId="{8D7FFF8E-CE65-4BF1-BDC6-AAF3826B21B9}" destId="{78582862-34CD-499F-BD3D-B2287E244800}" srcOrd="1" destOrd="0" presId="urn:microsoft.com/office/officeart/2005/8/layout/vList6"/>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ltLang="ru-RU"/>
          </a:p>
        </p:txBody>
      </p:sp>
      <p:sp>
        <p:nvSpPr>
          <p:cNvPr id="16" name="Footer Placeholder 4"/>
          <p:cNvSpPr>
            <a:spLocks noGrp="1"/>
          </p:cNvSpPr>
          <p:nvPr>
            <p:ph type="ftr" sz="quarter" idx="11"/>
          </p:nvPr>
        </p:nvSpPr>
        <p:spPr/>
        <p:txBody>
          <a:bodyPr/>
          <a:lstStyle>
            <a:lvl1pPr>
              <a:defRPr/>
            </a:lvl1pPr>
          </a:lstStyle>
          <a:p>
            <a:pPr>
              <a:defRPr/>
            </a:pPr>
            <a:endParaRPr lang="ru-RU" altLang="ru-RU"/>
          </a:p>
        </p:txBody>
      </p:sp>
      <p:sp>
        <p:nvSpPr>
          <p:cNvPr id="17" name="Slide Number Placeholder 5"/>
          <p:cNvSpPr>
            <a:spLocks noGrp="1"/>
          </p:cNvSpPr>
          <p:nvPr>
            <p:ph type="sldNum" sz="quarter" idx="12"/>
          </p:nvPr>
        </p:nvSpPr>
        <p:spPr/>
        <p:txBody>
          <a:bodyPr/>
          <a:lstStyle>
            <a:lvl1pPr>
              <a:defRPr/>
            </a:lvl1pPr>
          </a:lstStyle>
          <a:p>
            <a:pPr>
              <a:defRPr/>
            </a:pPr>
            <a:fld id="{EE567363-261D-47C9-8722-E75FD284C148}" type="slidenum">
              <a:rPr lang="ru-RU" altLang="ru-RU"/>
              <a:pPr>
                <a:defRPr/>
              </a:pPr>
              <a:t>‹#›</a:t>
            </a:fld>
            <a:endParaRPr lang="ru-RU" altLang="ru-RU"/>
          </a:p>
        </p:txBody>
      </p:sp>
    </p:spTree>
    <p:extLst>
      <p:ext uri="{BB962C8B-B14F-4D97-AF65-F5344CB8AC3E}">
        <p14:creationId xmlns:p14="http://schemas.microsoft.com/office/powerpoint/2010/main" xmlns="" val="10883090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02BFD592-AB5C-46E7-B3C8-E99E95E1D641}" type="slidenum">
              <a:rPr lang="ru-RU" altLang="ru-RU"/>
              <a:pPr>
                <a:defRPr/>
              </a:pPr>
              <a:t>‹#›</a:t>
            </a:fld>
            <a:endParaRPr lang="ru-RU" altLang="ru-RU"/>
          </a:p>
        </p:txBody>
      </p:sp>
    </p:spTree>
    <p:extLst>
      <p:ext uri="{BB962C8B-B14F-4D97-AF65-F5344CB8AC3E}">
        <p14:creationId xmlns:p14="http://schemas.microsoft.com/office/powerpoint/2010/main" xmlns="" val="148219814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CD33046A-099F-47F0-9A3C-517BD2D5DB88}" type="slidenum">
              <a:rPr lang="ru-RU" altLang="ru-RU"/>
              <a:pPr>
                <a:defRPr/>
              </a:pPr>
              <a:t>‹#›</a:t>
            </a:fld>
            <a:endParaRPr lang="ru-RU" altLang="ru-RU"/>
          </a:p>
        </p:txBody>
      </p:sp>
    </p:spTree>
    <p:extLst>
      <p:ext uri="{BB962C8B-B14F-4D97-AF65-F5344CB8AC3E}">
        <p14:creationId xmlns:p14="http://schemas.microsoft.com/office/powerpoint/2010/main" xmlns="" val="2402092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14E69211-7F0A-439A-8034-7C3118A95FA2}" type="slidenum">
              <a:rPr lang="ru-RU" altLang="ru-RU"/>
              <a:pPr>
                <a:defRPr/>
              </a:pPr>
              <a:t>‹#›</a:t>
            </a:fld>
            <a:endParaRPr lang="ru-RU" altLang="ru-RU"/>
          </a:p>
        </p:txBody>
      </p:sp>
    </p:spTree>
    <p:extLst>
      <p:ext uri="{BB962C8B-B14F-4D97-AF65-F5344CB8AC3E}">
        <p14:creationId xmlns:p14="http://schemas.microsoft.com/office/powerpoint/2010/main" xmlns="" val="529432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ltLang="ru-RU"/>
          </a:p>
        </p:txBody>
      </p:sp>
      <p:sp>
        <p:nvSpPr>
          <p:cNvPr id="8" name="Footer Placeholder 4"/>
          <p:cNvSpPr>
            <a:spLocks noGrp="1"/>
          </p:cNvSpPr>
          <p:nvPr>
            <p:ph type="ftr" sz="quarter" idx="11"/>
          </p:nvPr>
        </p:nvSpPr>
        <p:spPr/>
        <p:txBody>
          <a:bodyPr/>
          <a:lstStyle>
            <a:lvl1pPr>
              <a:defRPr/>
            </a:lvl1pPr>
          </a:lstStyle>
          <a:p>
            <a:pPr>
              <a:defRPr/>
            </a:pPr>
            <a:endParaRPr lang="ru-RU" altLang="ru-RU"/>
          </a:p>
        </p:txBody>
      </p:sp>
      <p:sp>
        <p:nvSpPr>
          <p:cNvPr id="9" name="Slide Number Placeholder 5"/>
          <p:cNvSpPr>
            <a:spLocks noGrp="1"/>
          </p:cNvSpPr>
          <p:nvPr>
            <p:ph type="sldNum" sz="quarter" idx="12"/>
          </p:nvPr>
        </p:nvSpPr>
        <p:spPr/>
        <p:txBody>
          <a:bodyPr/>
          <a:lstStyle>
            <a:lvl1pPr>
              <a:defRPr/>
            </a:lvl1pPr>
          </a:lstStyle>
          <a:p>
            <a:pPr>
              <a:defRPr/>
            </a:pPr>
            <a:fld id="{CEAC3FD7-5006-4E4B-A825-CF645C675DA2}" type="slidenum">
              <a:rPr lang="ru-RU" altLang="ru-RU"/>
              <a:pPr>
                <a:defRPr/>
              </a:pPr>
              <a:t>‹#›</a:t>
            </a:fld>
            <a:endParaRPr lang="ru-RU" altLang="ru-RU"/>
          </a:p>
        </p:txBody>
      </p:sp>
    </p:spTree>
    <p:extLst>
      <p:ext uri="{BB962C8B-B14F-4D97-AF65-F5344CB8AC3E}">
        <p14:creationId xmlns:p14="http://schemas.microsoft.com/office/powerpoint/2010/main" xmlns="" val="2206200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ltLang="ru-RU"/>
          </a:p>
        </p:txBody>
      </p:sp>
      <p:sp>
        <p:nvSpPr>
          <p:cNvPr id="4" name="Footer Placeholder 4"/>
          <p:cNvSpPr>
            <a:spLocks noGrp="1"/>
          </p:cNvSpPr>
          <p:nvPr>
            <p:ph type="ftr" sz="quarter" idx="11"/>
          </p:nvPr>
        </p:nvSpPr>
        <p:spPr/>
        <p:txBody>
          <a:bodyPr/>
          <a:lstStyle>
            <a:lvl1pPr>
              <a:defRPr/>
            </a:lvl1pPr>
          </a:lstStyle>
          <a:p>
            <a:pPr>
              <a:defRPr/>
            </a:pPr>
            <a:endParaRPr lang="ru-RU" altLang="ru-RU"/>
          </a:p>
        </p:txBody>
      </p:sp>
      <p:sp>
        <p:nvSpPr>
          <p:cNvPr id="5" name="Slide Number Placeholder 5"/>
          <p:cNvSpPr>
            <a:spLocks noGrp="1"/>
          </p:cNvSpPr>
          <p:nvPr>
            <p:ph type="sldNum" sz="quarter" idx="12"/>
          </p:nvPr>
        </p:nvSpPr>
        <p:spPr/>
        <p:txBody>
          <a:bodyPr/>
          <a:lstStyle>
            <a:lvl1pPr>
              <a:defRPr/>
            </a:lvl1pPr>
          </a:lstStyle>
          <a:p>
            <a:pPr>
              <a:defRPr/>
            </a:pPr>
            <a:fld id="{1A0C0B0D-293B-44A4-AEB6-38EDEE0E4D4E}" type="slidenum">
              <a:rPr lang="ru-RU" altLang="ru-RU"/>
              <a:pPr>
                <a:defRPr/>
              </a:pPr>
              <a:t>‹#›</a:t>
            </a:fld>
            <a:endParaRPr lang="ru-RU" altLang="ru-RU"/>
          </a:p>
        </p:txBody>
      </p:sp>
    </p:spTree>
    <p:extLst>
      <p:ext uri="{BB962C8B-B14F-4D97-AF65-F5344CB8AC3E}">
        <p14:creationId xmlns:p14="http://schemas.microsoft.com/office/powerpoint/2010/main" xmlns="" val="3790484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8E1A322F-3EA8-47D2-A126-05AA1C959D35}" type="slidenum">
              <a:rPr lang="ru-RU" altLang="ru-RU"/>
              <a:pPr>
                <a:defRPr/>
              </a:pPr>
              <a:t>‹#›</a:t>
            </a:fld>
            <a:endParaRPr lang="ru-RU" altLang="ru-RU"/>
          </a:p>
        </p:txBody>
      </p:sp>
    </p:spTree>
    <p:extLst>
      <p:ext uri="{BB962C8B-B14F-4D97-AF65-F5344CB8AC3E}">
        <p14:creationId xmlns:p14="http://schemas.microsoft.com/office/powerpoint/2010/main" xmlns="" val="75812735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841880A-61FB-488D-9E58-4BF16BC8EB60}" type="slidenum">
              <a:rPr lang="ru-RU" altLang="ru-RU"/>
              <a:pPr>
                <a:defRPr/>
              </a:pPr>
              <a:t>‹#›</a:t>
            </a:fld>
            <a:endParaRPr lang="ru-RU" altLang="ru-RU"/>
          </a:p>
        </p:txBody>
      </p:sp>
    </p:spTree>
    <p:extLst>
      <p:ext uri="{BB962C8B-B14F-4D97-AF65-F5344CB8AC3E}">
        <p14:creationId xmlns:p14="http://schemas.microsoft.com/office/powerpoint/2010/main" xmlns="" val="711107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ltLang="ru-RU"/>
          </a:p>
        </p:txBody>
      </p:sp>
      <p:sp>
        <p:nvSpPr>
          <p:cNvPr id="6" name="Footer Placeholder 4"/>
          <p:cNvSpPr>
            <a:spLocks noGrp="1"/>
          </p:cNvSpPr>
          <p:nvPr>
            <p:ph type="ftr" sz="quarter" idx="11"/>
          </p:nvPr>
        </p:nvSpPr>
        <p:spPr/>
        <p:txBody>
          <a:bodyPr/>
          <a:lstStyle>
            <a:lvl1pPr>
              <a:defRPr/>
            </a:lvl1pPr>
          </a:lstStyle>
          <a:p>
            <a:pPr>
              <a:defRPr/>
            </a:pPr>
            <a:endParaRPr lang="ru-RU" altLang="ru-RU"/>
          </a:p>
        </p:txBody>
      </p:sp>
      <p:sp>
        <p:nvSpPr>
          <p:cNvPr id="7" name="Slide Number Placeholder 5"/>
          <p:cNvSpPr>
            <a:spLocks noGrp="1"/>
          </p:cNvSpPr>
          <p:nvPr>
            <p:ph type="sldNum" sz="quarter" idx="12"/>
          </p:nvPr>
        </p:nvSpPr>
        <p:spPr/>
        <p:txBody>
          <a:bodyPr/>
          <a:lstStyle>
            <a:lvl1pPr>
              <a:defRPr/>
            </a:lvl1pPr>
          </a:lstStyle>
          <a:p>
            <a:pPr>
              <a:defRPr/>
            </a:pPr>
            <a:fld id="{29A79201-86FE-4383-91D6-4A3553BF08DE}" type="slidenum">
              <a:rPr lang="ru-RU" altLang="ru-RU"/>
              <a:pPr>
                <a:defRPr/>
              </a:pPr>
              <a:t>‹#›</a:t>
            </a:fld>
            <a:endParaRPr lang="ru-RU" altLang="ru-RU"/>
          </a:p>
        </p:txBody>
      </p:sp>
    </p:spTree>
    <p:extLst>
      <p:ext uri="{BB962C8B-B14F-4D97-AF65-F5344CB8AC3E}">
        <p14:creationId xmlns:p14="http://schemas.microsoft.com/office/powerpoint/2010/main" xmlns="" val="4176609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59EF2AF-7947-4F5B-9950-1A6044049EB4}" type="slidenum">
              <a:rPr lang="ru-RU" altLang="ru-RU"/>
              <a:pPr>
                <a:defRPr/>
              </a:pPr>
              <a:t>‹#›</a:t>
            </a:fld>
            <a:endParaRPr lang="ru-RU" altLang="ru-RU"/>
          </a:p>
        </p:txBody>
      </p:sp>
    </p:spTree>
    <p:extLst>
      <p:ext uri="{BB962C8B-B14F-4D97-AF65-F5344CB8AC3E}">
        <p14:creationId xmlns:p14="http://schemas.microsoft.com/office/powerpoint/2010/main" xmlns="" val="2393892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9E6421B1-B71D-4FD0-A39C-5EFF3FF07239}" type="slidenum">
              <a:rPr lang="ru-RU" altLang="ru-RU"/>
              <a:pPr>
                <a:defRPr/>
              </a:pPr>
              <a:t>‹#›</a:t>
            </a:fld>
            <a:endParaRPr lang="ru-RU" altLang="ru-RU"/>
          </a:p>
        </p:txBody>
      </p:sp>
    </p:spTree>
    <p:extLst>
      <p:ext uri="{BB962C8B-B14F-4D97-AF65-F5344CB8AC3E}">
        <p14:creationId xmlns:p14="http://schemas.microsoft.com/office/powerpoint/2010/main" xmlns="" val="65291838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7A23282F-230E-4D55-9239-FF02DF14AF2F}" type="slidenum">
              <a:rPr lang="ru-RU" altLang="ru-RU"/>
              <a:pPr>
                <a:defRPr/>
              </a:pPr>
              <a:t>‹#›</a:t>
            </a:fld>
            <a:endParaRPr lang="ru-RU" altLang="ru-RU"/>
          </a:p>
        </p:txBody>
      </p:sp>
    </p:spTree>
    <p:extLst>
      <p:ext uri="{BB962C8B-B14F-4D97-AF65-F5344CB8AC3E}">
        <p14:creationId xmlns:p14="http://schemas.microsoft.com/office/powerpoint/2010/main" xmlns="" val="9322930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ltLang="ru-RU"/>
          </a:p>
        </p:txBody>
      </p:sp>
      <p:sp>
        <p:nvSpPr>
          <p:cNvPr id="8" name="Footer Placeholder 4"/>
          <p:cNvSpPr>
            <a:spLocks noGrp="1"/>
          </p:cNvSpPr>
          <p:nvPr>
            <p:ph type="ftr" sz="quarter" idx="15"/>
          </p:nvPr>
        </p:nvSpPr>
        <p:spPr/>
        <p:txBody>
          <a:bodyPr/>
          <a:lstStyle>
            <a:lvl1pPr>
              <a:defRPr/>
            </a:lvl1pPr>
          </a:lstStyle>
          <a:p>
            <a:pPr>
              <a:defRPr/>
            </a:pPr>
            <a:endParaRPr lang="ru-RU" altLang="ru-RU"/>
          </a:p>
        </p:txBody>
      </p:sp>
      <p:sp>
        <p:nvSpPr>
          <p:cNvPr id="9" name="Slide Number Placeholder 5"/>
          <p:cNvSpPr>
            <a:spLocks noGrp="1"/>
          </p:cNvSpPr>
          <p:nvPr>
            <p:ph type="sldNum" sz="quarter" idx="16"/>
          </p:nvPr>
        </p:nvSpPr>
        <p:spPr/>
        <p:txBody>
          <a:bodyPr/>
          <a:lstStyle>
            <a:lvl1pPr>
              <a:defRPr/>
            </a:lvl1pPr>
          </a:lstStyle>
          <a:p>
            <a:pPr>
              <a:defRPr/>
            </a:pPr>
            <a:fld id="{10575AD1-94ED-4629-816D-DDA9C4DEAD76}" type="slidenum">
              <a:rPr lang="ru-RU" altLang="ru-RU"/>
              <a:pPr>
                <a:defRPr/>
              </a:pPr>
              <a:t>‹#›</a:t>
            </a:fld>
            <a:endParaRPr lang="ru-RU" altLang="ru-RU"/>
          </a:p>
        </p:txBody>
      </p:sp>
    </p:spTree>
    <p:extLst>
      <p:ext uri="{BB962C8B-B14F-4D97-AF65-F5344CB8AC3E}">
        <p14:creationId xmlns:p14="http://schemas.microsoft.com/office/powerpoint/2010/main" xmlns="" val="13846960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ltLang="ru-RU"/>
          </a:p>
        </p:txBody>
      </p:sp>
      <p:sp>
        <p:nvSpPr>
          <p:cNvPr id="6" name="Footer Placeholder 4"/>
          <p:cNvSpPr>
            <a:spLocks noGrp="1"/>
          </p:cNvSpPr>
          <p:nvPr>
            <p:ph type="ftr" sz="quarter" idx="15"/>
          </p:nvPr>
        </p:nvSpPr>
        <p:spPr/>
        <p:txBody>
          <a:bodyPr/>
          <a:lstStyle>
            <a:lvl1pPr>
              <a:defRPr/>
            </a:lvl1pPr>
          </a:lstStyle>
          <a:p>
            <a:pPr>
              <a:defRPr/>
            </a:pPr>
            <a:endParaRPr lang="ru-RU" altLang="ru-RU"/>
          </a:p>
        </p:txBody>
      </p:sp>
      <p:sp>
        <p:nvSpPr>
          <p:cNvPr id="7" name="Slide Number Placeholder 5"/>
          <p:cNvSpPr>
            <a:spLocks noGrp="1"/>
          </p:cNvSpPr>
          <p:nvPr>
            <p:ph type="sldNum" sz="quarter" idx="16"/>
          </p:nvPr>
        </p:nvSpPr>
        <p:spPr/>
        <p:txBody>
          <a:bodyPr/>
          <a:lstStyle>
            <a:lvl1pPr>
              <a:defRPr/>
            </a:lvl1pPr>
          </a:lstStyle>
          <a:p>
            <a:pPr>
              <a:defRPr/>
            </a:pPr>
            <a:fld id="{FD1FD2DD-E9F3-455F-9AFF-1213B8BA6479}" type="slidenum">
              <a:rPr lang="ru-RU" altLang="ru-RU"/>
              <a:pPr>
                <a:defRPr/>
              </a:pPr>
              <a:t>‹#›</a:t>
            </a:fld>
            <a:endParaRPr lang="ru-RU" altLang="ru-RU"/>
          </a:p>
        </p:txBody>
      </p:sp>
    </p:spTree>
    <p:extLst>
      <p:ext uri="{BB962C8B-B14F-4D97-AF65-F5344CB8AC3E}">
        <p14:creationId xmlns:p14="http://schemas.microsoft.com/office/powerpoint/2010/main" xmlns="" val="42885649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A0D117CF-E46D-4CAB-89AD-3CF4B1222477}" type="slidenum">
              <a:rPr lang="ru-RU" altLang="ru-RU"/>
              <a:pPr>
                <a:defRPr/>
              </a:pPr>
              <a:t>‹#›</a:t>
            </a:fld>
            <a:endParaRPr lang="ru-RU" altLang="ru-RU"/>
          </a:p>
        </p:txBody>
      </p:sp>
    </p:spTree>
    <p:extLst>
      <p:ext uri="{BB962C8B-B14F-4D97-AF65-F5344CB8AC3E}">
        <p14:creationId xmlns:p14="http://schemas.microsoft.com/office/powerpoint/2010/main" xmlns="" val="347889411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ltLang="ru-RU"/>
          </a:p>
        </p:txBody>
      </p:sp>
      <p:sp>
        <p:nvSpPr>
          <p:cNvPr id="5" name="Footer Placeholder 4"/>
          <p:cNvSpPr>
            <a:spLocks noGrp="1"/>
          </p:cNvSpPr>
          <p:nvPr>
            <p:ph type="ftr" sz="quarter" idx="11"/>
          </p:nvPr>
        </p:nvSpPr>
        <p:spPr/>
        <p:txBody>
          <a:bodyPr/>
          <a:lstStyle>
            <a:lvl1pPr>
              <a:defRPr/>
            </a:lvl1pPr>
          </a:lstStyle>
          <a:p>
            <a:pPr>
              <a:defRPr/>
            </a:pPr>
            <a:endParaRPr lang="ru-RU" altLang="ru-RU"/>
          </a:p>
        </p:txBody>
      </p:sp>
      <p:sp>
        <p:nvSpPr>
          <p:cNvPr id="6" name="Slide Number Placeholder 5"/>
          <p:cNvSpPr>
            <a:spLocks noGrp="1"/>
          </p:cNvSpPr>
          <p:nvPr>
            <p:ph type="sldNum" sz="quarter" idx="12"/>
          </p:nvPr>
        </p:nvSpPr>
        <p:spPr/>
        <p:txBody>
          <a:bodyPr/>
          <a:lstStyle>
            <a:lvl1pPr>
              <a:defRPr/>
            </a:lvl1pPr>
          </a:lstStyle>
          <a:p>
            <a:pPr>
              <a:defRPr/>
            </a:pPr>
            <a:fld id="{3E36132E-4328-4664-9E0D-C44C8E44CECB}" type="slidenum">
              <a:rPr lang="ru-RU" altLang="ru-RU"/>
              <a:pPr>
                <a:defRPr/>
              </a:pPr>
              <a:t>‹#›</a:t>
            </a:fld>
            <a:endParaRPr lang="ru-RU" altLang="ru-RU"/>
          </a:p>
        </p:txBody>
      </p:sp>
    </p:spTree>
    <p:extLst>
      <p:ext uri="{BB962C8B-B14F-4D97-AF65-F5344CB8AC3E}">
        <p14:creationId xmlns:p14="http://schemas.microsoft.com/office/powerpoint/2010/main" xmlns="" val="8657518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bl">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smtClean="0"/>
              <a:t>Образец заголовка</a:t>
            </a:r>
            <a:endParaRPr lang="ru-RU"/>
          </a:p>
        </p:txBody>
      </p:sp>
      <p:sp>
        <p:nvSpPr>
          <p:cNvPr id="3" name="Таблица 2"/>
          <p:cNvSpPr>
            <a:spLocks noGrp="1"/>
          </p:cNvSpPr>
          <p:nvPr>
            <p:ph type="tbl" idx="1"/>
          </p:nvPr>
        </p:nvSpPr>
        <p:spPr>
          <a:xfrm>
            <a:off x="457200" y="1600200"/>
            <a:ext cx="8229600" cy="4530725"/>
          </a:xfrm>
        </p:spPr>
        <p:txBody>
          <a:bodyPr rtlCol="0">
            <a:normAutofit/>
          </a:bodyPr>
          <a:lstStyle/>
          <a:p>
            <a:pPr lvl="0"/>
            <a:endParaRPr lang="ru-RU" noProof="0"/>
          </a:p>
        </p:txBody>
      </p:sp>
      <p:sp>
        <p:nvSpPr>
          <p:cNvPr id="4" name="Дата 3"/>
          <p:cNvSpPr>
            <a:spLocks noGrp="1"/>
          </p:cNvSpPr>
          <p:nvPr>
            <p:ph type="dt" sz="half" idx="10"/>
          </p:nvPr>
        </p:nvSpPr>
        <p:spPr>
          <a:xfrm>
            <a:off x="457200" y="6248400"/>
            <a:ext cx="2133600" cy="457200"/>
          </a:xfrm>
        </p:spPr>
        <p:txBody>
          <a:bodyPr/>
          <a:lstStyle>
            <a:lvl1pPr>
              <a:defRPr/>
            </a:lvl1pPr>
          </a:lstStyle>
          <a:p>
            <a:pPr>
              <a:defRPr/>
            </a:pPr>
            <a:endParaRPr lang="ru-RU" altLang="ru-RU"/>
          </a:p>
        </p:txBody>
      </p:sp>
      <p:sp>
        <p:nvSpPr>
          <p:cNvPr id="5" name="Нижний колонтитул 4"/>
          <p:cNvSpPr>
            <a:spLocks noGrp="1"/>
          </p:cNvSpPr>
          <p:nvPr>
            <p:ph type="ftr" sz="quarter" idx="11"/>
          </p:nvPr>
        </p:nvSpPr>
        <p:spPr>
          <a:xfrm>
            <a:off x="3124200" y="6248400"/>
            <a:ext cx="2895600" cy="457200"/>
          </a:xfrm>
        </p:spPr>
        <p:txBody>
          <a:bodyPr/>
          <a:lstStyle>
            <a:lvl1pPr>
              <a:defRPr/>
            </a:lvl1pPr>
          </a:lstStyle>
          <a:p>
            <a:pPr>
              <a:defRPr/>
            </a:pPr>
            <a:endParaRPr lang="ru-RU" altLang="ru-RU"/>
          </a:p>
        </p:txBody>
      </p:sp>
      <p:sp>
        <p:nvSpPr>
          <p:cNvPr id="6" name="Номер слайда 5"/>
          <p:cNvSpPr>
            <a:spLocks noGrp="1"/>
          </p:cNvSpPr>
          <p:nvPr>
            <p:ph type="sldNum" sz="quarter" idx="12"/>
          </p:nvPr>
        </p:nvSpPr>
        <p:spPr>
          <a:xfrm>
            <a:off x="6553200" y="6248400"/>
            <a:ext cx="2133600" cy="457200"/>
          </a:xfrm>
        </p:spPr>
        <p:txBody>
          <a:bodyPr/>
          <a:lstStyle>
            <a:lvl1pPr>
              <a:defRPr/>
            </a:lvl1pPr>
          </a:lstStyle>
          <a:p>
            <a:pPr>
              <a:defRPr/>
            </a:pPr>
            <a:fld id="{779AEBF2-AC39-4339-A024-0A196516BC6C}" type="slidenum">
              <a:rPr lang="ru-RU" altLang="ru-RU"/>
              <a:pPr>
                <a:defRPr/>
              </a:pPr>
              <a:t>‹#›</a:t>
            </a:fld>
            <a:endParaRPr lang="ru-RU" altLang="ru-RU"/>
          </a:p>
        </p:txBody>
      </p:sp>
    </p:spTree>
    <p:extLst>
      <p:ext uri="{BB962C8B-B14F-4D97-AF65-F5344CB8AC3E}">
        <p14:creationId xmlns:p14="http://schemas.microsoft.com/office/powerpoint/2010/main" xmlns="" val="2884440664"/>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eaLnBrk="1" hangingPunct="1">
                <a:defRPr/>
              </a:pPr>
              <a:endParaRPr lang="ru-RU">
                <a:solidFill>
                  <a:srgbClr val="006699"/>
                </a:solidFill>
              </a:endParaRPr>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solidFill>
                <a:srgbClr val="006699"/>
              </a:solidFill>
            </a:endParaRPr>
          </a:p>
        </p:txBody>
      </p:sp>
      <p:sp>
        <p:nvSpPr>
          <p:cNvPr id="47" name="Rectangle 45"/>
          <p:cNvSpPr>
            <a:spLocks noGrp="1" noChangeArrowheads="1"/>
          </p:cNvSpPr>
          <p:nvPr>
            <p:ph type="ftr" sz="quarter" idx="11"/>
          </p:nvPr>
        </p:nvSpPr>
        <p:spPr/>
        <p:txBody>
          <a:bodyPr/>
          <a:lstStyle>
            <a:lvl1pPr>
              <a:defRPr/>
            </a:lvl1pPr>
          </a:lstStyle>
          <a:p>
            <a:pPr>
              <a:defRPr/>
            </a:pPr>
            <a:endParaRPr lang="ru-RU">
              <a:solidFill>
                <a:srgbClr val="006699"/>
              </a:solidFill>
            </a:endParaRPr>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xmlns="" val="770476661"/>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xmlns="" val="3679344535"/>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xmlns="" val="412744831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xmlns="" val="3694245771"/>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8"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xmlns="" val="36112433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4"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xmlns="" val="42754184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3"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xmlns="" val="31196073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xmlns="" val="17871293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6"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xmlns="" val="32880778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xmlns="" val="229602726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solidFill>
                <a:srgbClr val="006699"/>
              </a:solidFill>
            </a:endParaRPr>
          </a:p>
        </p:txBody>
      </p:sp>
      <p:sp>
        <p:nvSpPr>
          <p:cNvPr id="5" name="Rectangle 48"/>
          <p:cNvSpPr>
            <a:spLocks noGrp="1" noChangeArrowheads="1"/>
          </p:cNvSpPr>
          <p:nvPr>
            <p:ph type="ftr" sz="quarter" idx="11"/>
          </p:nvPr>
        </p:nvSpPr>
        <p:spPr>
          <a:ln/>
        </p:spPr>
        <p:txBody>
          <a:bodyPr/>
          <a:lstStyle>
            <a:lvl1pPr>
              <a:defRPr/>
            </a:lvl1pPr>
          </a:lstStyle>
          <a:p>
            <a:pPr>
              <a:defRPr/>
            </a:pPr>
            <a:endParaRPr lang="ru-RU">
              <a:solidFill>
                <a:srgbClr val="006699"/>
              </a:solidFill>
            </a:endParaRPr>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solidFill>
                  <a:srgbClr val="006699"/>
                </a:solidFill>
              </a:rPr>
              <a:pPr>
                <a:defRPr/>
              </a:pPr>
              <a:t>‹#›</a:t>
            </a:fld>
            <a:endParaRPr lang="ru-RU">
              <a:solidFill>
                <a:srgbClr val="006699"/>
              </a:solidFill>
            </a:endParaRPr>
          </a:p>
        </p:txBody>
      </p:sp>
    </p:spTree>
    <p:extLst>
      <p:ext uri="{BB962C8B-B14F-4D97-AF65-F5344CB8AC3E}">
        <p14:creationId xmlns:p14="http://schemas.microsoft.com/office/powerpoint/2010/main" xmlns="" val="3578322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hangingPunct="1">
              <a:defRPr sz="900">
                <a:solidFill>
                  <a:schemeClr val="tx1">
                    <a:tint val="75000"/>
                  </a:schemeClr>
                </a:solidFill>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1" hangingPunct="1">
              <a:defRPr sz="900">
                <a:solidFill>
                  <a:schemeClr val="tx1">
                    <a:tint val="75000"/>
                  </a:schemeClr>
                </a:solidFill>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lIns="91440" tIns="45720" rIns="91440" bIns="45720" rtlCol="0" anchor="ctr"/>
          <a:lstStyle>
            <a:lvl1pPr algn="r" eaLnBrk="1" hangingPunct="1">
              <a:defRPr sz="900">
                <a:solidFill>
                  <a:schemeClr val="accent1"/>
                </a:solidFill>
              </a:defRPr>
            </a:lvl1pPr>
          </a:lstStyle>
          <a:p>
            <a:pPr>
              <a:defRPr/>
            </a:pPr>
            <a:fld id="{3F6D8A59-11D8-4459-BDEC-9B6A6E814E48}"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758"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9" r:id="rId11"/>
    <p:sldLayoutId id="2147483754" r:id="rId12"/>
    <p:sldLayoutId id="2147483760" r:id="rId13"/>
    <p:sldLayoutId id="2147483755" r:id="rId14"/>
    <p:sldLayoutId id="2147483756" r:id="rId15"/>
    <p:sldLayoutId id="2147483757" r:id="rId16"/>
    <p:sldLayoutId id="2147483761" r:id="rId17"/>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eaLnBrk="1" hangingPunct="1">
                <a:defRPr/>
              </a:pPr>
              <a:endParaRPr lang="ru-RU">
                <a:solidFill>
                  <a:srgbClr val="006699"/>
                </a:solidFill>
              </a:endParaRPr>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eaLnBrk="1" hangingPunct="1">
                <a:defRPr/>
              </a:pPr>
              <a:endParaRPr lang="ru-RU">
                <a:solidFill>
                  <a:srgbClr val="006699"/>
                </a:solidFill>
              </a:endParaRPr>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eaLnBrk="1" hangingPunct="1">
                    <a:defRPr/>
                  </a:pPr>
                  <a:endParaRPr lang="ru-RU">
                    <a:solidFill>
                      <a:srgbClr val="006699"/>
                    </a:solidFill>
                  </a:endParaRPr>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eaLnBrk="1" hangingPunct="1">
                  <a:defRPr/>
                </a:pPr>
                <a:endParaRPr lang="ru-RU">
                  <a:solidFill>
                    <a:srgbClr val="006699"/>
                  </a:solidFill>
                </a:endParaRPr>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eaLnBrk="1" hangingPunct="1">
                <a:defRPr/>
              </a:pPr>
              <a:endParaRPr lang="ru-RU">
                <a:solidFill>
                  <a:srgbClr val="006699"/>
                </a:solidFill>
              </a:endParaRPr>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eaLnBrk="1" hangingPunct="1">
                <a:defRPr/>
              </a:pPr>
              <a:endParaRPr lang="ru-RU">
                <a:solidFill>
                  <a:srgbClr val="006699"/>
                </a:solidFill>
              </a:endParaRPr>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eaLnBrk="1" hangingPunct="1">
                <a:defRPr/>
              </a:pPr>
              <a:endParaRPr lang="ru-RU">
                <a:solidFill>
                  <a:srgbClr val="006699"/>
                </a:solidFill>
              </a:endParaRPr>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eaLnBrk="1" hangingPunct="1">
              <a:defRPr/>
            </a:pPr>
            <a:endParaRPr lang="ru-RU">
              <a:solidFill>
                <a:srgbClr val="006699"/>
              </a:solidFill>
            </a:endParaRPr>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eaLnBrk="1" hangingPunct="1">
              <a:defRPr/>
            </a:pPr>
            <a:endParaRPr lang="ru-RU">
              <a:solidFill>
                <a:srgbClr val="006699"/>
              </a:solidFill>
            </a:endParaRPr>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eaLnBrk="1" hangingPunct="1">
              <a:defRPr/>
            </a:pPr>
            <a:fld id="{7F480C78-A690-4F33-BB67-905DEF5FEB97}" type="slidenum">
              <a:rPr lang="ru-RU">
                <a:solidFill>
                  <a:srgbClr val="006699"/>
                </a:solidFill>
              </a:rPr>
              <a:pPr eaLnBrk="1" hangingPunct="1">
                <a:defRPr/>
              </a:pPr>
              <a:t>‹#›</a:t>
            </a:fld>
            <a:endParaRPr lang="ru-RU">
              <a:solidFill>
                <a:srgbClr val="006699"/>
              </a:solidFill>
            </a:endParaRPr>
          </a:p>
        </p:txBody>
      </p:sp>
    </p:spTree>
    <p:extLst>
      <p:ext uri="{BB962C8B-B14F-4D97-AF65-F5344CB8AC3E}">
        <p14:creationId xmlns:p14="http://schemas.microsoft.com/office/powerpoint/2010/main" xmlns="" val="4293095624"/>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9.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32.jpeg"/><Relationship Id="rId4" Type="http://schemas.openxmlformats.org/officeDocument/2006/relationships/image" Target="../media/image31.jpeg"/></Relationships>
</file>

<file path=ppt/slides/_rels/slide1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9178" y="548680"/>
            <a:ext cx="8311455" cy="1512887"/>
          </a:xfrm>
        </p:spPr>
        <p:txBody>
          <a:bodyPr/>
          <a:lstStyle/>
          <a:p>
            <a:pPr algn="ctr" eaLnBrk="1" hangingPunct="1">
              <a:defRPr/>
            </a:pPr>
            <a:r>
              <a:rPr lang="uz-Cyrl-UZ" altLang="ru-RU" sz="3200" b="1" dirty="0" smtClean="0">
                <a:solidFill>
                  <a:schemeClr val="accent2">
                    <a:lumMod val="50000"/>
                  </a:schemeClr>
                </a:solidFill>
                <a:latin typeface="Times New Roman" panose="02020603050405020304" pitchFamily="18" charset="0"/>
              </a:rPr>
              <a:t>3</a:t>
            </a:r>
            <a:r>
              <a:rPr lang="en-US" altLang="ru-RU" sz="3200" b="1" dirty="0" smtClean="0">
                <a:solidFill>
                  <a:schemeClr val="accent2">
                    <a:lumMod val="50000"/>
                  </a:schemeClr>
                </a:solidFill>
                <a:latin typeface="Times New Roman" panose="02020603050405020304" pitchFamily="18" charset="0"/>
              </a:rPr>
              <a:t>-</a:t>
            </a:r>
            <a:r>
              <a:rPr lang="uz-Cyrl-UZ" altLang="ru-RU" sz="3200" b="1" dirty="0" smtClean="0">
                <a:solidFill>
                  <a:schemeClr val="accent2">
                    <a:lumMod val="50000"/>
                  </a:schemeClr>
                </a:solidFill>
                <a:latin typeface="Times New Roman" panose="02020603050405020304" pitchFamily="18" charset="0"/>
              </a:rPr>
              <a:t>мавзу:  </a:t>
            </a:r>
            <a:r>
              <a:rPr lang="uz-Cyrl-UZ" altLang="ru-RU" sz="2800" b="1" dirty="0">
                <a:solidFill>
                  <a:schemeClr val="accent2">
                    <a:lumMod val="50000"/>
                  </a:schemeClr>
                </a:solidFill>
                <a:latin typeface="Times New Roman" panose="02020603050405020304" pitchFamily="18" charset="0"/>
              </a:rPr>
              <a:t>ЯЙЛОВЛАРНИНГ ОЗУҚАБОП ЎСИМЛИКЛАРИ</a:t>
            </a:r>
            <a:endParaRPr lang="ru-RU" altLang="ru-RU" sz="2800" dirty="0" smtClean="0">
              <a:solidFill>
                <a:schemeClr val="accent2">
                  <a:lumMod val="50000"/>
                </a:schemeClr>
              </a:solidFill>
              <a:latin typeface="Times New Roman" panose="02020603050405020304" pitchFamily="18" charset="0"/>
            </a:endParaRPr>
          </a:p>
        </p:txBody>
      </p:sp>
      <p:sp>
        <p:nvSpPr>
          <p:cNvPr id="3" name="Прямоугольник 2"/>
          <p:cNvSpPr/>
          <p:nvPr/>
        </p:nvSpPr>
        <p:spPr>
          <a:xfrm>
            <a:off x="1187450" y="2852738"/>
            <a:ext cx="6697663" cy="2677656"/>
          </a:xfrm>
          <a:prstGeom prst="rect">
            <a:avLst/>
          </a:prstGeom>
        </p:spPr>
        <p:txBody>
          <a:bodyPr>
            <a:spAutoFit/>
          </a:bodyPr>
          <a:lstStyle/>
          <a:p>
            <a:pPr algn="ctr">
              <a:defRPr/>
            </a:pPr>
            <a:r>
              <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rPr>
              <a:t>РЕЖА:</a:t>
            </a:r>
            <a:endParaRPr lang="en-US" altLang="ru-RU" sz="2400" b="1" i="1" dirty="0">
              <a:solidFill>
                <a:schemeClr val="accent2">
                  <a:lumMod val="50000"/>
                </a:schemeClr>
              </a:solidFill>
              <a:latin typeface="Times New Roman" panose="02020603050405020304" pitchFamily="18" charset="0"/>
              <a:cs typeface="Times New Roman" panose="02020603050405020304" pitchFamily="18" charset="0"/>
            </a:endParaRPr>
          </a:p>
          <a:p>
            <a:pPr algn="ctr">
              <a:defRPr/>
            </a:pPr>
            <a:endPar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endParaRPr>
          </a:p>
          <a:p>
            <a:pPr>
              <a:defRPr/>
            </a:pPr>
            <a:r>
              <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rPr>
              <a:t>1. Озуқабоп ўсимликларни баҳолаш. </a:t>
            </a:r>
          </a:p>
          <a:p>
            <a:pPr>
              <a:defRPr/>
            </a:pPr>
            <a:r>
              <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rPr>
              <a:t>2. Асосий озуқабоп ўсимликлар тавсифи</a:t>
            </a:r>
          </a:p>
          <a:p>
            <a:pPr>
              <a:defRPr/>
            </a:pPr>
            <a:r>
              <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rPr>
              <a:t>3.Чўл ва яйловларда тарқалган асосий ўсимликларнинг муҳим озуқавий хусусиятлари</a:t>
            </a:r>
          </a:p>
          <a:p>
            <a:pPr>
              <a:defRPr/>
            </a:pPr>
            <a:r>
              <a:rPr lang="uz-Cyrl-UZ" altLang="ru-RU" sz="2400" b="1" i="1" dirty="0">
                <a:solidFill>
                  <a:schemeClr val="accent2">
                    <a:lumMod val="50000"/>
                  </a:schemeClr>
                </a:solidFill>
                <a:latin typeface="Times New Roman" panose="02020603050405020304" pitchFamily="18" charset="0"/>
                <a:cs typeface="Times New Roman" panose="02020603050405020304" pitchFamily="18" charset="0"/>
              </a:rPr>
              <a:t> 4. Дағал пояли ўсимликлар</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00034" y="214290"/>
            <a:ext cx="8229600" cy="703262"/>
          </a:xfrm>
        </p:spPr>
        <p:style>
          <a:lnRef idx="2">
            <a:schemeClr val="accent2"/>
          </a:lnRef>
          <a:fillRef idx="1">
            <a:schemeClr val="lt1"/>
          </a:fillRef>
          <a:effectRef idx="0">
            <a:schemeClr val="accent2"/>
          </a:effectRef>
          <a:fontRef idx="minor">
            <a:schemeClr val="dk1"/>
          </a:fontRef>
        </p:style>
        <p:txBody>
          <a:bodyPr/>
          <a:lstStyle/>
          <a:p>
            <a:pPr algn="ctr" eaLnBrk="1" hangingPunct="1"/>
            <a:r>
              <a:rPr lang="uz-Cyrl-UZ" altLang="ru-RU" sz="2800" b="1" dirty="0" smtClean="0">
                <a:solidFill>
                  <a:srgbClr val="0066FF"/>
                </a:solidFill>
                <a:latin typeface="Times New Roman" panose="02020603050405020304" pitchFamily="18" charset="0"/>
                <a:cs typeface="Times New Roman" panose="02020603050405020304" pitchFamily="18" charset="0"/>
              </a:rPr>
              <a:t>ОЗУҚАБОП ЎСИМЛИКЛАРНИ БАҲОЛАШ</a:t>
            </a:r>
            <a:endParaRPr lang="ru-RU" altLang="ru-RU" sz="2800" b="1" dirty="0" smtClean="0">
              <a:solidFill>
                <a:srgbClr val="0066FF"/>
              </a:solidFill>
              <a:latin typeface="Times New Roman" panose="02020603050405020304" pitchFamily="18" charset="0"/>
            </a:endParaRPr>
          </a:p>
        </p:txBody>
      </p:sp>
      <p:sp>
        <p:nvSpPr>
          <p:cNvPr id="47107" name="Rectangle 3"/>
          <p:cNvSpPr>
            <a:spLocks noGrp="1" noChangeArrowheads="1"/>
          </p:cNvSpPr>
          <p:nvPr>
            <p:ph idx="1"/>
          </p:nvPr>
        </p:nvSpPr>
        <p:spPr>
          <a:xfrm>
            <a:off x="428596" y="1000108"/>
            <a:ext cx="8026400" cy="3643338"/>
          </a:xfrm>
          <a:blipFill>
            <a:blip r:embed="rId2"/>
            <a:tile tx="0" ty="0" sx="100000" sy="100000" flip="none" algn="tl"/>
          </a:blipFill>
        </p:spPr>
        <p:txBody>
          <a:bodyPr rtlCol="0">
            <a:noAutofit/>
          </a:bodyPr>
          <a:lstStyle/>
          <a:p>
            <a:pPr indent="0" algn="just" eaLnBrk="1" fontAlgn="auto" hangingPunct="1">
              <a:spcAft>
                <a:spcPts val="0"/>
              </a:spcAft>
              <a:buNone/>
              <a:defRPr/>
            </a:pPr>
            <a:r>
              <a:rPr lang="ru-RU" sz="2000" dirty="0" smtClean="0">
                <a:latin typeface="Times New Roman" panose="02020603050405020304" pitchFamily="18" charset="0"/>
                <a:cs typeface="Times New Roman" panose="02020603050405020304" pitchFamily="18" charset="0"/>
              </a:rPr>
              <a:t>		</a:t>
            </a:r>
            <a:r>
              <a:rPr lang="uz-Cyrl-UZ" sz="2000" dirty="0"/>
              <a:t>Ўсимликларнинг озуқалик қиймати уларнинг тўйимлилиги, ҳазм бўлиши ва ҳайвонлар томонидан ейилувчанлиги билан </a:t>
            </a:r>
            <a:r>
              <a:rPr lang="uz-Cyrl-UZ" sz="2000" dirty="0" smtClean="0"/>
              <a:t>белгиланади.</a:t>
            </a:r>
          </a:p>
          <a:p>
            <a:pPr indent="0" algn="just" eaLnBrk="1" fontAlgn="auto" hangingPunct="1">
              <a:spcAft>
                <a:spcPts val="0"/>
              </a:spcAft>
              <a:buNone/>
              <a:defRPr/>
            </a:pPr>
            <a:r>
              <a:rPr lang="uz-Cyrl-UZ" sz="2000" dirty="0"/>
              <a:t>Озуқабоп ўсимликларнинг тўйимлилиги уларнинг кимёвий таркиби ва ҳазм бўлишига боғлиқ. Ўсимлик таркибига кирувчи кимёвий бирикмаларнинг асосий қисми сувга тўғри келади. Агар ўсимликнинг серсув қисмлари (барглари, ёш пояси, гуллари, меваси, илдизлари) қуритилса, улар вазни 80-90% буғланиб чиқиб кетган сув ҳисобига йўқолади, қолган 10-20% қуруқ қолдиқ қолади ва буни ўсимлик қуруқ моддаси деб юритилади.</a:t>
            </a:r>
            <a:endParaRPr lang="ru-RU" sz="2000" dirty="0"/>
          </a:p>
          <a:p>
            <a:pPr indent="0" algn="just" eaLnBrk="1" fontAlgn="auto" hangingPunct="1">
              <a:spcAft>
                <a:spcPts val="0"/>
              </a:spcAft>
              <a:buNone/>
              <a:defRPr/>
            </a:pPr>
            <a:endParaRPr lang="uz-Cyrl-UZ" altLang="ru-RU" sz="20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1026" name="Picture 2" descr="C:\ЮНЕСКО\Слайдлар\Ем хашак етиштириш\рАСМЛАР\27-03-2014-17-00-49.jpg"/>
          <p:cNvPicPr>
            <a:picLocks noChangeAspect="1" noChangeArrowheads="1"/>
          </p:cNvPicPr>
          <p:nvPr/>
        </p:nvPicPr>
        <p:blipFill>
          <a:blip r:embed="rId3"/>
          <a:srcRect/>
          <a:stretch>
            <a:fillRect/>
          </a:stretch>
        </p:blipFill>
        <p:spPr bwMode="auto">
          <a:xfrm>
            <a:off x="500034" y="4786322"/>
            <a:ext cx="2214779" cy="1663700"/>
          </a:xfrm>
          <a:prstGeom prst="rect">
            <a:avLst/>
          </a:prstGeom>
          <a:noFill/>
        </p:spPr>
      </p:pic>
      <p:pic>
        <p:nvPicPr>
          <p:cNvPr id="1027" name="Picture 3" descr="C:\ЮНЕСКО\Слайдлар\Ем хашак етиштириш\рАСМЛАР\images (13).jpg"/>
          <p:cNvPicPr>
            <a:picLocks noChangeAspect="1" noChangeArrowheads="1"/>
          </p:cNvPicPr>
          <p:nvPr/>
        </p:nvPicPr>
        <p:blipFill>
          <a:blip r:embed="rId4"/>
          <a:srcRect/>
          <a:stretch>
            <a:fillRect/>
          </a:stretch>
        </p:blipFill>
        <p:spPr bwMode="auto">
          <a:xfrm>
            <a:off x="6215074" y="4786322"/>
            <a:ext cx="2466975" cy="1847850"/>
          </a:xfrm>
          <a:prstGeom prst="rect">
            <a:avLst/>
          </a:prstGeom>
          <a:noFill/>
        </p:spPr>
      </p:pic>
      <p:pic>
        <p:nvPicPr>
          <p:cNvPr id="1028" name="Picture 4" descr="C:\ЮНЕСКО\Слайдлар\Ем хашак етиштириш\рАСМЛАР\kormlenie-korov-kombikormami.jpg"/>
          <p:cNvPicPr>
            <a:picLocks noChangeAspect="1" noChangeArrowheads="1"/>
          </p:cNvPicPr>
          <p:nvPr/>
        </p:nvPicPr>
        <p:blipFill>
          <a:blip r:embed="rId5"/>
          <a:srcRect/>
          <a:stretch>
            <a:fillRect/>
          </a:stretch>
        </p:blipFill>
        <p:spPr bwMode="auto">
          <a:xfrm>
            <a:off x="3357554" y="4857760"/>
            <a:ext cx="2487531" cy="1646220"/>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908720"/>
            <a:ext cx="5904904" cy="5909310"/>
          </a:xfrm>
          <a:prstGeom prst="rect">
            <a:avLst/>
          </a:prstGeom>
          <a:pattFill prst="dotGrid">
            <a:fgClr>
              <a:schemeClr val="accent1"/>
            </a:fgClr>
            <a:bgClr>
              <a:schemeClr val="bg1"/>
            </a:bgClr>
          </a:pattFill>
          <a:ln>
            <a:solidFill>
              <a:schemeClr val="accent2">
                <a:lumMod val="50000"/>
              </a:schemeClr>
            </a:solidFill>
          </a:ln>
        </p:spPr>
        <p:txBody>
          <a:bodyPr wrap="square">
            <a:spAutoFit/>
          </a:bodyPr>
          <a:lstStyle>
            <a:lvl1pPr indent="342900">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b="1" dirty="0" err="1"/>
              <a:t>Азотли</a:t>
            </a:r>
            <a:r>
              <a:rPr lang="ru-RU" b="1" dirty="0"/>
              <a:t> </a:t>
            </a:r>
            <a:r>
              <a:rPr lang="ru-RU" b="1" dirty="0" err="1"/>
              <a:t>бирикмалар</a:t>
            </a:r>
            <a:r>
              <a:rPr lang="ru-RU" dirty="0" err="1"/>
              <a:t>нинг</a:t>
            </a:r>
            <a:r>
              <a:rPr lang="ru-RU" dirty="0"/>
              <a:t> </a:t>
            </a:r>
            <a:r>
              <a:rPr lang="ru-RU" dirty="0" err="1"/>
              <a:t>умумий</a:t>
            </a:r>
            <a:r>
              <a:rPr lang="ru-RU" dirty="0"/>
              <a:t> </a:t>
            </a:r>
            <a:r>
              <a:rPr lang="ru-RU" dirty="0" err="1"/>
              <a:t>миқдори</a:t>
            </a:r>
            <a:r>
              <a:rPr lang="ru-RU" dirty="0"/>
              <a:t> </a:t>
            </a:r>
            <a:r>
              <a:rPr lang="ru-RU" dirty="0" err="1"/>
              <a:t>хом</a:t>
            </a:r>
            <a:r>
              <a:rPr lang="ru-RU" dirty="0"/>
              <a:t> протеин </a:t>
            </a:r>
            <a:r>
              <a:rPr lang="ru-RU" dirty="0" err="1"/>
              <a:t>деб</a:t>
            </a:r>
            <a:r>
              <a:rPr lang="ru-RU" dirty="0"/>
              <a:t> </a:t>
            </a:r>
            <a:r>
              <a:rPr lang="ru-RU" dirty="0" err="1"/>
              <a:t>аталади</a:t>
            </a:r>
            <a:r>
              <a:rPr lang="ru-RU" dirty="0"/>
              <a:t>. </a:t>
            </a:r>
            <a:r>
              <a:rPr lang="ru-RU" dirty="0" err="1"/>
              <a:t>Бу</a:t>
            </a:r>
            <a:r>
              <a:rPr lang="ru-RU" dirty="0"/>
              <a:t> </a:t>
            </a:r>
            <a:r>
              <a:rPr lang="ru-RU" dirty="0" err="1"/>
              <a:t>озуқа</a:t>
            </a:r>
            <a:r>
              <a:rPr lang="ru-RU" dirty="0"/>
              <a:t> </a:t>
            </a:r>
            <a:r>
              <a:rPr lang="ru-RU" dirty="0" err="1"/>
              <a:t>тўйимлилигининг</a:t>
            </a:r>
            <a:r>
              <a:rPr lang="ru-RU" dirty="0"/>
              <a:t> </a:t>
            </a:r>
            <a:r>
              <a:rPr lang="ru-RU" dirty="0" err="1"/>
              <a:t>асосий</a:t>
            </a:r>
            <a:r>
              <a:rPr lang="ru-RU" dirty="0"/>
              <a:t> </a:t>
            </a:r>
            <a:r>
              <a:rPr lang="ru-RU" dirty="0" err="1"/>
              <a:t>кўрсаткичларидан</a:t>
            </a:r>
            <a:r>
              <a:rPr lang="ru-RU" dirty="0"/>
              <a:t> </a:t>
            </a:r>
            <a:r>
              <a:rPr lang="ru-RU" dirty="0" err="1"/>
              <a:t>биридир</a:t>
            </a:r>
            <a:r>
              <a:rPr lang="ru-RU" dirty="0"/>
              <a:t>. </a:t>
            </a:r>
            <a:r>
              <a:rPr lang="ru-RU" dirty="0" err="1"/>
              <a:t>Хом</a:t>
            </a:r>
            <a:r>
              <a:rPr lang="ru-RU" dirty="0"/>
              <a:t> протеин </a:t>
            </a:r>
            <a:r>
              <a:rPr lang="ru-RU" dirty="0" err="1"/>
              <a:t>таркибига</a:t>
            </a:r>
            <a:r>
              <a:rPr lang="ru-RU" dirty="0"/>
              <a:t> </a:t>
            </a:r>
            <a:r>
              <a:rPr lang="ru-RU" dirty="0" err="1"/>
              <a:t>оқсиллар</a:t>
            </a:r>
            <a:r>
              <a:rPr lang="ru-RU" dirty="0"/>
              <a:t> </a:t>
            </a:r>
            <a:r>
              <a:rPr lang="ru-RU" dirty="0" err="1"/>
              <a:t>киради</a:t>
            </a:r>
            <a:r>
              <a:rPr lang="ru-RU" dirty="0"/>
              <a:t>. </a:t>
            </a:r>
            <a:r>
              <a:rPr lang="ru-RU" dirty="0" err="1"/>
              <a:t>Оқсиллар</a:t>
            </a:r>
            <a:r>
              <a:rPr lang="ru-RU" dirty="0"/>
              <a:t> </a:t>
            </a:r>
            <a:r>
              <a:rPr lang="ru-RU" dirty="0" err="1"/>
              <a:t>энг</a:t>
            </a:r>
            <a:r>
              <a:rPr lang="ru-RU" dirty="0"/>
              <a:t> </a:t>
            </a:r>
            <a:r>
              <a:rPr lang="ru-RU" dirty="0" err="1"/>
              <a:t>тўйимли</a:t>
            </a:r>
            <a:r>
              <a:rPr lang="ru-RU" dirty="0"/>
              <a:t> </a:t>
            </a:r>
            <a:r>
              <a:rPr lang="ru-RU" dirty="0" err="1"/>
              <a:t>ҳисобланиб</a:t>
            </a:r>
            <a:r>
              <a:rPr lang="ru-RU" dirty="0"/>
              <a:t>, </a:t>
            </a:r>
            <a:r>
              <a:rPr lang="ru-RU" dirty="0" err="1"/>
              <a:t>уларнинг</a:t>
            </a:r>
            <a:r>
              <a:rPr lang="ru-RU" dirty="0"/>
              <a:t> </a:t>
            </a:r>
            <a:r>
              <a:rPr lang="ru-RU" dirty="0" err="1"/>
              <a:t>ўрнини</a:t>
            </a:r>
            <a:r>
              <a:rPr lang="ru-RU" dirty="0"/>
              <a:t> </a:t>
            </a:r>
            <a:r>
              <a:rPr lang="ru-RU" dirty="0" err="1"/>
              <a:t>бошқа</a:t>
            </a:r>
            <a:r>
              <a:rPr lang="ru-RU" dirty="0"/>
              <a:t> органик </a:t>
            </a:r>
            <a:r>
              <a:rPr lang="ru-RU" dirty="0" err="1"/>
              <a:t>моддалар</a:t>
            </a:r>
            <a:r>
              <a:rPr lang="ru-RU" dirty="0"/>
              <a:t> боса </a:t>
            </a:r>
            <a:r>
              <a:rPr lang="ru-RU" dirty="0" err="1"/>
              <a:t>олмайди</a:t>
            </a:r>
            <a:r>
              <a:rPr lang="ru-RU" dirty="0"/>
              <a:t>.</a:t>
            </a:r>
          </a:p>
          <a:p>
            <a:r>
              <a:rPr lang="ru-RU" dirty="0" err="1"/>
              <a:t>Бундан</a:t>
            </a:r>
            <a:r>
              <a:rPr lang="ru-RU" dirty="0"/>
              <a:t> </a:t>
            </a:r>
            <a:r>
              <a:rPr lang="ru-RU" dirty="0" err="1"/>
              <a:t>ташқари</a:t>
            </a:r>
            <a:r>
              <a:rPr lang="ru-RU" dirty="0"/>
              <a:t>, </a:t>
            </a:r>
            <a:r>
              <a:rPr lang="ru-RU" dirty="0" err="1"/>
              <a:t>хом</a:t>
            </a:r>
            <a:r>
              <a:rPr lang="ru-RU" dirty="0"/>
              <a:t> протеин </a:t>
            </a:r>
            <a:r>
              <a:rPr lang="ru-RU" dirty="0" err="1"/>
              <a:t>таркибида</a:t>
            </a:r>
            <a:r>
              <a:rPr lang="ru-RU" dirty="0"/>
              <a:t> </a:t>
            </a:r>
            <a:r>
              <a:rPr lang="ru-RU" dirty="0" err="1"/>
              <a:t>амидлар</a:t>
            </a:r>
            <a:r>
              <a:rPr lang="ru-RU" dirty="0"/>
              <a:t> </a:t>
            </a:r>
            <a:r>
              <a:rPr lang="ru-RU" dirty="0" err="1"/>
              <a:t>деб</a:t>
            </a:r>
            <a:r>
              <a:rPr lang="ru-RU" dirty="0"/>
              <a:t> </a:t>
            </a:r>
            <a:r>
              <a:rPr lang="ru-RU" dirty="0" err="1"/>
              <a:t>юритиладиган</a:t>
            </a:r>
            <a:r>
              <a:rPr lang="ru-RU" dirty="0"/>
              <a:t> </a:t>
            </a:r>
            <a:r>
              <a:rPr lang="ru-RU" dirty="0" err="1"/>
              <a:t>оқсилсиз</a:t>
            </a:r>
            <a:r>
              <a:rPr lang="ru-RU" dirty="0"/>
              <a:t> </a:t>
            </a:r>
            <a:r>
              <a:rPr lang="ru-RU" dirty="0" err="1"/>
              <a:t>азотли</a:t>
            </a:r>
            <a:r>
              <a:rPr lang="ru-RU" dirty="0"/>
              <a:t> </a:t>
            </a:r>
            <a:r>
              <a:rPr lang="ru-RU" dirty="0" err="1"/>
              <a:t>бирикмалар</a:t>
            </a:r>
            <a:r>
              <a:rPr lang="ru-RU" dirty="0"/>
              <a:t> </a:t>
            </a:r>
            <a:r>
              <a:rPr lang="ru-RU" dirty="0" err="1"/>
              <a:t>бўлиб</a:t>
            </a:r>
            <a:r>
              <a:rPr lang="ru-RU" dirty="0"/>
              <a:t>, </a:t>
            </a:r>
            <a:r>
              <a:rPr lang="ru-RU" dirty="0" err="1"/>
              <a:t>уларга</a:t>
            </a:r>
            <a:r>
              <a:rPr lang="ru-RU" dirty="0"/>
              <a:t> </a:t>
            </a:r>
            <a:r>
              <a:rPr lang="ru-RU" dirty="0" err="1"/>
              <a:t>аминокислоталар</a:t>
            </a:r>
            <a:r>
              <a:rPr lang="ru-RU" dirty="0"/>
              <a:t>, </a:t>
            </a:r>
            <a:r>
              <a:rPr lang="ru-RU" dirty="0" err="1"/>
              <a:t>нитратлар</a:t>
            </a:r>
            <a:r>
              <a:rPr lang="ru-RU" dirty="0"/>
              <a:t>, аммиак </a:t>
            </a:r>
            <a:r>
              <a:rPr lang="ru-RU" dirty="0" err="1"/>
              <a:t>тузлари</a:t>
            </a:r>
            <a:r>
              <a:rPr lang="ru-RU" dirty="0"/>
              <a:t> </a:t>
            </a:r>
            <a:r>
              <a:rPr lang="ru-RU" dirty="0" err="1"/>
              <a:t>ва</a:t>
            </a:r>
            <a:r>
              <a:rPr lang="ru-RU" dirty="0"/>
              <a:t> </a:t>
            </a:r>
            <a:r>
              <a:rPr lang="ru-RU" dirty="0" err="1"/>
              <a:t>бошқалар</a:t>
            </a:r>
            <a:r>
              <a:rPr lang="ru-RU" dirty="0"/>
              <a:t> </a:t>
            </a:r>
            <a:r>
              <a:rPr lang="ru-RU" dirty="0" err="1"/>
              <a:t>киради</a:t>
            </a:r>
            <a:r>
              <a:rPr lang="ru-RU" dirty="0"/>
              <a:t>.</a:t>
            </a:r>
          </a:p>
          <a:p>
            <a:r>
              <a:rPr lang="ru-RU" dirty="0"/>
              <a:t>Протеин </a:t>
            </a:r>
            <a:r>
              <a:rPr lang="ru-RU" dirty="0" err="1"/>
              <a:t>ҳар</a:t>
            </a:r>
            <a:r>
              <a:rPr lang="ru-RU" dirty="0"/>
              <a:t> хил </a:t>
            </a:r>
            <a:r>
              <a:rPr lang="ru-RU" dirty="0" err="1"/>
              <a:t>озуқаларда</a:t>
            </a:r>
            <a:r>
              <a:rPr lang="ru-RU" dirty="0"/>
              <a:t> </a:t>
            </a:r>
            <a:r>
              <a:rPr lang="ru-RU" dirty="0" err="1"/>
              <a:t>турлича</a:t>
            </a:r>
            <a:r>
              <a:rPr lang="ru-RU" dirty="0"/>
              <a:t> </a:t>
            </a:r>
            <a:r>
              <a:rPr lang="ru-RU" dirty="0" err="1"/>
              <a:t>миқдорда</a:t>
            </a:r>
            <a:r>
              <a:rPr lang="ru-RU" dirty="0"/>
              <a:t> </a:t>
            </a:r>
            <a:r>
              <a:rPr lang="ru-RU" dirty="0" err="1"/>
              <a:t>бўлади</a:t>
            </a:r>
            <a:r>
              <a:rPr lang="ru-RU" dirty="0"/>
              <a:t>. </a:t>
            </a:r>
            <a:r>
              <a:rPr lang="ru-RU" dirty="0" err="1"/>
              <a:t>Масалан</a:t>
            </a:r>
            <a:r>
              <a:rPr lang="ru-RU" dirty="0"/>
              <a:t>, </a:t>
            </a:r>
            <a:r>
              <a:rPr lang="ru-RU" dirty="0" err="1"/>
              <a:t>ўтлоқ</a:t>
            </a:r>
            <a:r>
              <a:rPr lang="ru-RU" dirty="0"/>
              <a:t> </a:t>
            </a:r>
            <a:r>
              <a:rPr lang="ru-RU" dirty="0" err="1"/>
              <a:t>пичанида</a:t>
            </a:r>
            <a:r>
              <a:rPr lang="ru-RU" dirty="0"/>
              <a:t> 8-12%, </a:t>
            </a:r>
            <a:r>
              <a:rPr lang="ru-RU" dirty="0" err="1"/>
              <a:t>қўнғирбошлар</a:t>
            </a:r>
            <a:r>
              <a:rPr lang="ru-RU" dirty="0"/>
              <a:t> </a:t>
            </a:r>
            <a:r>
              <a:rPr lang="ru-RU" dirty="0" err="1"/>
              <a:t>пичанида</a:t>
            </a:r>
            <a:r>
              <a:rPr lang="ru-RU" dirty="0"/>
              <a:t> -</a:t>
            </a:r>
            <a:r>
              <a:rPr lang="ru-RU" dirty="0" err="1"/>
              <a:t>ўртача</a:t>
            </a:r>
            <a:r>
              <a:rPr lang="ru-RU" dirty="0"/>
              <a:t> 10%, </a:t>
            </a:r>
            <a:r>
              <a:rPr lang="ru-RU" dirty="0" err="1"/>
              <a:t>себарга</a:t>
            </a:r>
            <a:r>
              <a:rPr lang="ru-RU" dirty="0"/>
              <a:t> </a:t>
            </a:r>
            <a:r>
              <a:rPr lang="ru-RU" dirty="0" err="1"/>
              <a:t>пичанида</a:t>
            </a:r>
            <a:r>
              <a:rPr lang="ru-RU" dirty="0"/>
              <a:t> 12-16%, эспарцет </a:t>
            </a:r>
            <a:r>
              <a:rPr lang="ru-RU" dirty="0" err="1"/>
              <a:t>пичанида</a:t>
            </a:r>
            <a:r>
              <a:rPr lang="ru-RU" dirty="0"/>
              <a:t> 14%, беда </a:t>
            </a:r>
            <a:r>
              <a:rPr lang="ru-RU" dirty="0" err="1"/>
              <a:t>пичанида</a:t>
            </a:r>
            <a:r>
              <a:rPr lang="ru-RU" dirty="0"/>
              <a:t> 15%. </a:t>
            </a:r>
            <a:r>
              <a:rPr lang="ru-RU" dirty="0" err="1"/>
              <a:t>Ўсимлик</a:t>
            </a:r>
            <a:r>
              <a:rPr lang="ru-RU" dirty="0"/>
              <a:t> </a:t>
            </a:r>
            <a:r>
              <a:rPr lang="ru-RU" dirty="0" err="1"/>
              <a:t>таркибидаги</a:t>
            </a:r>
            <a:r>
              <a:rPr lang="ru-RU" dirty="0"/>
              <a:t> протеин </a:t>
            </a:r>
            <a:r>
              <a:rPr lang="ru-RU" dirty="0" err="1"/>
              <a:t>миқдори</a:t>
            </a:r>
            <a:r>
              <a:rPr lang="ru-RU" dirty="0"/>
              <a:t>, </a:t>
            </a:r>
            <a:r>
              <a:rPr lang="ru-RU" dirty="0" err="1"/>
              <a:t>асосан</a:t>
            </a:r>
            <a:r>
              <a:rPr lang="ru-RU" dirty="0"/>
              <a:t> </a:t>
            </a:r>
            <a:r>
              <a:rPr lang="ru-RU" dirty="0" err="1"/>
              <a:t>унинг</a:t>
            </a:r>
            <a:r>
              <a:rPr lang="ru-RU" dirty="0"/>
              <a:t> </a:t>
            </a:r>
            <a:r>
              <a:rPr lang="ru-RU" dirty="0" err="1"/>
              <a:t>ривожланиш</a:t>
            </a:r>
            <a:r>
              <a:rPr lang="ru-RU" dirty="0"/>
              <a:t> </a:t>
            </a:r>
            <a:r>
              <a:rPr lang="ru-RU" dirty="0" err="1"/>
              <a:t>фазасига</a:t>
            </a:r>
            <a:r>
              <a:rPr lang="ru-RU" dirty="0"/>
              <a:t> </a:t>
            </a:r>
            <a:r>
              <a:rPr lang="ru-RU" dirty="0" err="1"/>
              <a:t>боғлиқ</a:t>
            </a:r>
            <a:r>
              <a:rPr lang="ru-RU" dirty="0"/>
              <a:t> </a:t>
            </a:r>
            <a:r>
              <a:rPr lang="ru-RU" dirty="0" err="1"/>
              <a:t>бўлади</a:t>
            </a:r>
            <a:r>
              <a:rPr lang="ru-RU" dirty="0"/>
              <a:t> </a:t>
            </a:r>
            <a:r>
              <a:rPr lang="ru-RU" dirty="0" err="1"/>
              <a:t>ва</a:t>
            </a:r>
            <a:r>
              <a:rPr lang="ru-RU" dirty="0"/>
              <a:t> </a:t>
            </a:r>
            <a:r>
              <a:rPr lang="ru-RU" dirty="0" err="1"/>
              <a:t>унинг</a:t>
            </a:r>
            <a:r>
              <a:rPr lang="ru-RU" dirty="0"/>
              <a:t> </a:t>
            </a:r>
            <a:r>
              <a:rPr lang="ru-RU" dirty="0" err="1"/>
              <a:t>энг</a:t>
            </a:r>
            <a:r>
              <a:rPr lang="ru-RU" dirty="0"/>
              <a:t> </a:t>
            </a:r>
            <a:r>
              <a:rPr lang="ru-RU" dirty="0" err="1"/>
              <a:t>кўп</a:t>
            </a:r>
            <a:r>
              <a:rPr lang="ru-RU" dirty="0"/>
              <a:t> </a:t>
            </a:r>
            <a:r>
              <a:rPr lang="ru-RU" dirty="0" err="1"/>
              <a:t>миқдори</a:t>
            </a:r>
            <a:r>
              <a:rPr lang="ru-RU" dirty="0"/>
              <a:t> </a:t>
            </a:r>
            <a:r>
              <a:rPr lang="ru-RU" dirty="0" err="1"/>
              <a:t>ёш</a:t>
            </a:r>
            <a:r>
              <a:rPr lang="ru-RU" dirty="0"/>
              <a:t>, </a:t>
            </a:r>
            <a:r>
              <a:rPr lang="ru-RU" dirty="0" err="1"/>
              <a:t>эндигина</a:t>
            </a:r>
            <a:r>
              <a:rPr lang="ru-RU" dirty="0"/>
              <a:t> </a:t>
            </a:r>
            <a:r>
              <a:rPr lang="ru-RU" dirty="0" err="1"/>
              <a:t>кўкарган</a:t>
            </a:r>
            <a:r>
              <a:rPr lang="ru-RU" dirty="0"/>
              <a:t> </a:t>
            </a:r>
            <a:r>
              <a:rPr lang="ru-RU" dirty="0" err="1"/>
              <a:t>даврига</a:t>
            </a:r>
            <a:r>
              <a:rPr lang="ru-RU" dirty="0"/>
              <a:t> </a:t>
            </a:r>
            <a:r>
              <a:rPr lang="ru-RU" dirty="0" err="1"/>
              <a:t>тўғри</a:t>
            </a:r>
            <a:r>
              <a:rPr lang="ru-RU" dirty="0"/>
              <a:t> </a:t>
            </a:r>
            <a:r>
              <a:rPr lang="ru-RU" dirty="0" err="1"/>
              <a:t>келади</a:t>
            </a:r>
            <a:r>
              <a:rPr lang="ru-RU" dirty="0"/>
              <a:t>.</a:t>
            </a:r>
          </a:p>
        </p:txBody>
      </p:sp>
      <p:sp>
        <p:nvSpPr>
          <p:cNvPr id="10243" name="Прямоугольник 2"/>
          <p:cNvSpPr>
            <a:spLocks noChangeArrowheads="1"/>
          </p:cNvSpPr>
          <p:nvPr/>
        </p:nvSpPr>
        <p:spPr bwMode="auto">
          <a:xfrm>
            <a:off x="755650" y="260648"/>
            <a:ext cx="4294765"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sz="2800" b="1" dirty="0" err="1"/>
              <a:t>Азотли</a:t>
            </a:r>
            <a:r>
              <a:rPr lang="ru-RU" sz="2800" b="1" dirty="0"/>
              <a:t> </a:t>
            </a:r>
            <a:r>
              <a:rPr lang="ru-RU" sz="2800" b="1" dirty="0" err="1"/>
              <a:t>бирикмалар</a:t>
            </a:r>
            <a:endParaRPr lang="ru-RU" altLang="ru-RU" sz="2800" b="1" dirty="0">
              <a:solidFill>
                <a:srgbClr val="0066FF"/>
              </a:solidFill>
            </a:endParaRPr>
          </a:p>
        </p:txBody>
      </p:sp>
      <p:pic>
        <p:nvPicPr>
          <p:cNvPr id="2050" name="Picture 2" descr="C:\ЮНЕСКО\Слайдлар\Ем хашак етиштириш\рАСМЛАР\ds67_75.jpg"/>
          <p:cNvPicPr>
            <a:picLocks noChangeAspect="1" noChangeArrowheads="1"/>
          </p:cNvPicPr>
          <p:nvPr/>
        </p:nvPicPr>
        <p:blipFill>
          <a:blip r:embed="rId2"/>
          <a:srcRect/>
          <a:stretch>
            <a:fillRect/>
          </a:stretch>
        </p:blipFill>
        <p:spPr bwMode="auto">
          <a:xfrm>
            <a:off x="6256854" y="1049326"/>
            <a:ext cx="2887146" cy="2451112"/>
          </a:xfrm>
          <a:prstGeom prst="rect">
            <a:avLst/>
          </a:prstGeom>
          <a:noFill/>
        </p:spPr>
      </p:pic>
      <p:pic>
        <p:nvPicPr>
          <p:cNvPr id="2051" name="Picture 3" descr="C:\ЮНЕСКО\Слайдлар\Ем хашак етиштириш\рАСМЛАР\kombikorm-dlja-korov.jpg"/>
          <p:cNvPicPr>
            <a:picLocks noChangeAspect="1" noChangeArrowheads="1"/>
          </p:cNvPicPr>
          <p:nvPr/>
        </p:nvPicPr>
        <p:blipFill>
          <a:blip r:embed="rId3"/>
          <a:srcRect/>
          <a:stretch>
            <a:fillRect/>
          </a:stretch>
        </p:blipFill>
        <p:spPr bwMode="auto">
          <a:xfrm>
            <a:off x="6286480" y="4000504"/>
            <a:ext cx="2857520" cy="2479675"/>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400" b="1" dirty="0" err="1">
                <a:effectLst/>
              </a:rPr>
              <a:t>Азотсиз</a:t>
            </a:r>
            <a:r>
              <a:rPr lang="ru-RU" sz="2400" b="1" dirty="0">
                <a:effectLst/>
              </a:rPr>
              <a:t> </a:t>
            </a:r>
            <a:r>
              <a:rPr lang="ru-RU" sz="2400" b="1" dirty="0" err="1">
                <a:effectLst/>
              </a:rPr>
              <a:t>бирикмалар</a:t>
            </a:r>
            <a:r>
              <a:rPr lang="ru-RU" sz="2400" dirty="0">
                <a:effectLst/>
              </a:rPr>
              <a:t>.</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442913" y="642918"/>
            <a:ext cx="8415367" cy="3866202"/>
          </a:xfrm>
        </p:spPr>
        <p:style>
          <a:lnRef idx="0">
            <a:schemeClr val="accent4"/>
          </a:lnRef>
          <a:fillRef idx="3">
            <a:schemeClr val="accent4"/>
          </a:fillRef>
          <a:effectRef idx="3">
            <a:schemeClr val="accent4"/>
          </a:effectRef>
          <a:fontRef idx="minor">
            <a:schemeClr val="lt1"/>
          </a:fontRef>
        </p:style>
        <p:txBody>
          <a:bodyPr/>
          <a:lstStyle/>
          <a:p>
            <a:pPr algn="just"/>
            <a:r>
              <a:rPr lang="uz-Cyrl-UZ" sz="2400" dirty="0"/>
              <a:t>Ўсимлик қуруқ моддасида протеинга нисбатан анча кўпдир, шунинг учун у миқдор жиҳатидан ҳайвон овқатида биринчи ўринда туради. Улар углеводлар ва ёғларга бўлинади. </a:t>
            </a:r>
            <a:endParaRPr lang="uz-Cyrl-UZ" sz="2400" dirty="0" smtClean="0"/>
          </a:p>
          <a:p>
            <a:pPr algn="just"/>
            <a:r>
              <a:rPr lang="uz-Cyrl-UZ" sz="2400" dirty="0" smtClean="0"/>
              <a:t>Углеводлардан </a:t>
            </a:r>
            <a:r>
              <a:rPr lang="uz-Cyrl-UZ" sz="2400" dirty="0"/>
              <a:t>крахмал ва шакар моддалари муҳим роль ўйнайди, уларнинг миқдори ўсимликларнинг озуқалик қийматини белгиловчи кўрсаткичлардир. Крахмал ва шакар моддалари ҳайвон организмида ёғ ҳосил қилувчи манба ҳисобланади.</a:t>
            </a:r>
            <a:endParaRPr lang="ru-RU" sz="2400" dirty="0" smtClean="0"/>
          </a:p>
        </p:txBody>
      </p:sp>
      <p:pic>
        <p:nvPicPr>
          <p:cNvPr id="3074" name="Picture 2" descr="C:\ЮНЕСКО\Слайдлар\Ем хашак етиштириш\рАСМЛАР\144301_23-cow-straw.jpg"/>
          <p:cNvPicPr>
            <a:picLocks noChangeAspect="1" noChangeArrowheads="1"/>
          </p:cNvPicPr>
          <p:nvPr/>
        </p:nvPicPr>
        <p:blipFill>
          <a:blip r:embed="rId2"/>
          <a:srcRect/>
          <a:stretch>
            <a:fillRect/>
          </a:stretch>
        </p:blipFill>
        <p:spPr bwMode="auto">
          <a:xfrm>
            <a:off x="285720" y="4643446"/>
            <a:ext cx="2857500" cy="1905000"/>
          </a:xfrm>
          <a:prstGeom prst="rect">
            <a:avLst/>
          </a:prstGeom>
          <a:noFill/>
        </p:spPr>
      </p:pic>
      <p:pic>
        <p:nvPicPr>
          <p:cNvPr id="3075" name="Picture 3" descr="C:\ЮНЕСКО\Слайдлар\Ем хашак етиштириш\рАСМЛАР\images (14).jpg"/>
          <p:cNvPicPr>
            <a:picLocks noChangeAspect="1" noChangeArrowheads="1"/>
          </p:cNvPicPr>
          <p:nvPr/>
        </p:nvPicPr>
        <p:blipFill>
          <a:blip r:embed="rId3"/>
          <a:srcRect/>
          <a:stretch>
            <a:fillRect/>
          </a:stretch>
        </p:blipFill>
        <p:spPr bwMode="auto">
          <a:xfrm>
            <a:off x="6286512" y="4786322"/>
            <a:ext cx="2552700" cy="1790700"/>
          </a:xfrm>
          <a:prstGeom prst="rect">
            <a:avLst/>
          </a:prstGeom>
          <a:noFill/>
        </p:spPr>
      </p:pic>
      <p:pic>
        <p:nvPicPr>
          <p:cNvPr id="3076" name="Picture 4" descr="C:\ЮНЕСКО\Слайдлар\Ем хашак етиштириш\рАСМЛАР\17-19-300x256.jpg"/>
          <p:cNvPicPr>
            <a:picLocks noChangeAspect="1" noChangeArrowheads="1"/>
          </p:cNvPicPr>
          <p:nvPr/>
        </p:nvPicPr>
        <p:blipFill>
          <a:blip r:embed="rId4"/>
          <a:srcRect/>
          <a:stretch>
            <a:fillRect/>
          </a:stretch>
        </p:blipFill>
        <p:spPr bwMode="auto">
          <a:xfrm>
            <a:off x="3357554" y="4857760"/>
            <a:ext cx="2551674" cy="1803077"/>
          </a:xfrm>
          <a:prstGeom prst="rect">
            <a:avLst/>
          </a:prstGeom>
          <a:noFill/>
        </p:spPr>
      </p:pic>
    </p:spTree>
    <p:extLst>
      <p:ext uri="{BB962C8B-B14F-4D97-AF65-F5344CB8AC3E}">
        <p14:creationId xmlns:p14="http://schemas.microsoft.com/office/powerpoint/2010/main" xmlns="" val="12783464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Прямоугольник 1"/>
          <p:cNvSpPr>
            <a:spLocks noChangeArrowheads="1"/>
          </p:cNvSpPr>
          <p:nvPr/>
        </p:nvSpPr>
        <p:spPr bwMode="auto">
          <a:xfrm>
            <a:off x="251520" y="260648"/>
            <a:ext cx="6170792"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r>
              <a:rPr lang="ru-RU" altLang="ru-RU" sz="2800" b="1" dirty="0" err="1" smtClean="0">
                <a:solidFill>
                  <a:srgbClr val="0066FF"/>
                </a:solidFill>
                <a:latin typeface="Times New Roman" panose="02020603050405020304" pitchFamily="18" charset="0"/>
                <a:cs typeface="Times New Roman" panose="02020603050405020304" pitchFamily="18" charset="0"/>
              </a:rPr>
              <a:t>Озуқаларнинг</a:t>
            </a:r>
            <a:r>
              <a:rPr lang="ru-RU" altLang="ru-RU" sz="2800" b="1" dirty="0" smtClean="0">
                <a:solidFill>
                  <a:srgbClr val="0066FF"/>
                </a:solidFill>
                <a:latin typeface="Times New Roman" panose="02020603050405020304" pitchFamily="18" charset="0"/>
                <a:cs typeface="Times New Roman" panose="02020603050405020304" pitchFamily="18" charset="0"/>
              </a:rPr>
              <a:t> </a:t>
            </a:r>
            <a:r>
              <a:rPr lang="ru-RU" altLang="ru-RU" sz="2800" b="1" dirty="0" err="1" smtClean="0">
                <a:solidFill>
                  <a:srgbClr val="0066FF"/>
                </a:solidFill>
                <a:latin typeface="Times New Roman" panose="02020603050405020304" pitchFamily="18" charset="0"/>
                <a:cs typeface="Times New Roman" panose="02020603050405020304" pitchFamily="18" charset="0"/>
              </a:rPr>
              <a:t>умумий</a:t>
            </a:r>
            <a:r>
              <a:rPr lang="ru-RU" altLang="ru-RU" sz="2800" b="1" dirty="0" smtClean="0">
                <a:solidFill>
                  <a:srgbClr val="0066FF"/>
                </a:solidFill>
                <a:latin typeface="Times New Roman" panose="02020603050405020304" pitchFamily="18" charset="0"/>
                <a:cs typeface="Times New Roman" panose="02020603050405020304" pitchFamily="18" charset="0"/>
              </a:rPr>
              <a:t> </a:t>
            </a:r>
            <a:r>
              <a:rPr lang="ru-RU" altLang="ru-RU" sz="2800" b="1" dirty="0" err="1" smtClean="0">
                <a:solidFill>
                  <a:srgbClr val="0066FF"/>
                </a:solidFill>
                <a:latin typeface="Times New Roman" panose="02020603050405020304" pitchFamily="18" charset="0"/>
                <a:cs typeface="Times New Roman" panose="02020603050405020304" pitchFamily="18" charset="0"/>
              </a:rPr>
              <a:t>тўйимлилиги</a:t>
            </a:r>
            <a:endParaRPr lang="ru-RU" altLang="ru-RU" sz="2800" b="1" dirty="0">
              <a:solidFill>
                <a:srgbClr val="0066FF"/>
              </a:solidFill>
            </a:endParaRPr>
          </a:p>
        </p:txBody>
      </p:sp>
      <p:pic>
        <p:nvPicPr>
          <p:cNvPr id="11268" name="Рисунок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285720" y="3929066"/>
            <a:ext cx="2357454" cy="27098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 name="Рисунок 5"/>
          <p:cNvPicPr>
            <a:picLocks noChangeAspect="1"/>
          </p:cNvPicPr>
          <p:nvPr/>
        </p:nvPicPr>
        <p:blipFill>
          <a:blip r:embed="rId3"/>
          <a:stretch>
            <a:fillRect/>
          </a:stretch>
        </p:blipFill>
        <p:spPr>
          <a:xfrm>
            <a:off x="251520" y="1052736"/>
            <a:ext cx="6984776" cy="2952328"/>
          </a:xfrm>
          <a:prstGeom prst="rect">
            <a:avLst/>
          </a:prstGeom>
        </p:spPr>
      </p:pic>
      <p:pic>
        <p:nvPicPr>
          <p:cNvPr id="4098" name="Picture 2" descr="C:\ЮНЕСКО\Слайдлар\Ем хашак етиштириш\рАСМЛАР\image001(3).png"/>
          <p:cNvPicPr>
            <a:picLocks noChangeAspect="1" noChangeArrowheads="1"/>
          </p:cNvPicPr>
          <p:nvPr/>
        </p:nvPicPr>
        <p:blipFill>
          <a:blip r:embed="rId4"/>
          <a:srcRect/>
          <a:stretch>
            <a:fillRect/>
          </a:stretch>
        </p:blipFill>
        <p:spPr bwMode="auto">
          <a:xfrm>
            <a:off x="5572132" y="4000504"/>
            <a:ext cx="3364940" cy="2500330"/>
          </a:xfrm>
          <a:prstGeom prst="rect">
            <a:avLst/>
          </a:prstGeom>
          <a:noFill/>
        </p:spPr>
      </p:pic>
      <p:pic>
        <p:nvPicPr>
          <p:cNvPr id="4099" name="Picture 3" descr="C:\ЮНЕСКО\Слайдлар\Ем хашак етиштириш\рАСМЛАР\images (15).jpg"/>
          <p:cNvPicPr>
            <a:picLocks noChangeAspect="1" noChangeArrowheads="1"/>
          </p:cNvPicPr>
          <p:nvPr/>
        </p:nvPicPr>
        <p:blipFill>
          <a:blip r:embed="rId5"/>
          <a:srcRect/>
          <a:stretch>
            <a:fillRect/>
          </a:stretch>
        </p:blipFill>
        <p:spPr bwMode="auto">
          <a:xfrm>
            <a:off x="2786050" y="4143380"/>
            <a:ext cx="2612786" cy="2286016"/>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1477" y="260648"/>
            <a:ext cx="8208962" cy="1008063"/>
          </a:xfrm>
        </p:spPr>
        <p:txBody>
          <a:bodyPr rtlCol="0">
            <a:normAutofit/>
          </a:bodyPr>
          <a:lstStyle/>
          <a:p>
            <a:pPr algn="ctr" eaLnBrk="1" fontAlgn="auto" hangingPunct="1">
              <a:spcAft>
                <a:spcPts val="0"/>
              </a:spcAft>
              <a:defRPr/>
            </a:pPr>
            <a:r>
              <a:rPr lang="ru-RU" sz="2800" b="1" dirty="0" err="1"/>
              <a:t>Озуқалар</a:t>
            </a:r>
            <a:r>
              <a:rPr lang="ru-RU" sz="2800" b="1" dirty="0"/>
              <a:t> </a:t>
            </a:r>
            <a:r>
              <a:rPr lang="ru-RU" sz="2800" b="1" dirty="0" err="1"/>
              <a:t>тўйимлилигининг</a:t>
            </a:r>
            <a:r>
              <a:rPr lang="ru-RU" sz="2800" b="1" dirty="0"/>
              <a:t> </a:t>
            </a:r>
            <a:r>
              <a:rPr lang="ru-RU" sz="2800" b="1" dirty="0" err="1"/>
              <a:t>асосий</a:t>
            </a:r>
            <a:r>
              <a:rPr lang="ru-RU" sz="2800" b="1" dirty="0"/>
              <a:t> </a:t>
            </a:r>
            <a:r>
              <a:rPr lang="ru-RU" sz="2800" b="1" dirty="0" err="1"/>
              <a:t>кўрсаткичлари</a:t>
            </a:r>
            <a:endParaRPr lang="ru-RU" altLang="ru-RU" sz="3200" b="1" dirty="0">
              <a:solidFill>
                <a:srgbClr val="0066FF"/>
              </a:solidFill>
              <a:latin typeface="Times New Roman" panose="02020603050405020304" pitchFamily="18" charset="0"/>
              <a:cs typeface="Times New Roman" panose="02020603050405020304" pitchFamily="18" charset="0"/>
            </a:endParaRPr>
          </a:p>
        </p:txBody>
      </p:sp>
      <p:graphicFrame>
        <p:nvGraphicFramePr>
          <p:cNvPr id="6" name="Таблица 5"/>
          <p:cNvGraphicFramePr>
            <a:graphicFrameLocks noGrp="1"/>
          </p:cNvGraphicFramePr>
          <p:nvPr>
            <p:ph type="tbl" idx="1"/>
            <p:extLst>
              <p:ext uri="{D42A27DB-BD31-4B8C-83A1-F6EECF244321}">
                <p14:modId xmlns:p14="http://schemas.microsoft.com/office/powerpoint/2010/main" xmlns="" val="1103986884"/>
              </p:ext>
            </p:extLst>
          </p:nvPr>
        </p:nvGraphicFramePr>
        <p:xfrm>
          <a:off x="492484" y="1268711"/>
          <a:ext cx="7967948" cy="5047488"/>
        </p:xfrm>
        <a:graphic>
          <a:graphicData uri="http://schemas.openxmlformats.org/drawingml/2006/table">
            <a:tbl>
              <a:tblPr>
                <a:tableStyleId>{37CE84F3-28C3-443E-9E96-99CF82512B78}</a:tableStyleId>
              </a:tblPr>
              <a:tblGrid>
                <a:gridCol w="1612071"/>
                <a:gridCol w="1227689"/>
                <a:gridCol w="1227689"/>
                <a:gridCol w="951247"/>
                <a:gridCol w="785069"/>
                <a:gridCol w="702757"/>
                <a:gridCol w="730713"/>
                <a:gridCol w="730713"/>
              </a:tblGrid>
              <a:tr h="250765">
                <a:tc rowSpan="2">
                  <a:txBody>
                    <a:bodyPr/>
                    <a:lstStyle/>
                    <a:p>
                      <a:pPr algn="ctr" fontAlgn="base" hangingPunct="0">
                        <a:lnSpc>
                          <a:spcPct val="115000"/>
                        </a:lnSpc>
                        <a:spcAft>
                          <a:spcPts val="0"/>
                        </a:spcAft>
                      </a:pPr>
                      <a:r>
                        <a:rPr lang="ru-RU" sz="1800">
                          <a:solidFill>
                            <a:srgbClr val="0B01D1"/>
                          </a:solidFill>
                          <a:effectLst/>
                        </a:rPr>
                        <a:t>Озуқа</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gridSpan="2">
                  <a:txBody>
                    <a:bodyPr/>
                    <a:lstStyle/>
                    <a:p>
                      <a:pPr algn="ctr" fontAlgn="base" hangingPunct="0">
                        <a:lnSpc>
                          <a:spcPct val="115000"/>
                        </a:lnSpc>
                        <a:spcAft>
                          <a:spcPts val="0"/>
                        </a:spcAft>
                      </a:pPr>
                      <a:r>
                        <a:rPr lang="ru-RU" sz="1800">
                          <a:solidFill>
                            <a:srgbClr val="0B01D1"/>
                          </a:solidFill>
                          <a:effectLst/>
                        </a:rPr>
                        <a:t>100 кг озуқада</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hMerge="1">
                  <a:txBody>
                    <a:bodyPr/>
                    <a:lstStyle/>
                    <a:p>
                      <a:endParaRPr lang="ru-RU"/>
                    </a:p>
                  </a:txBody>
                  <a:tcPr/>
                </a:tc>
                <a:tc gridSpan="5">
                  <a:txBody>
                    <a:bodyPr/>
                    <a:lstStyle/>
                    <a:p>
                      <a:pPr algn="ctr" fontAlgn="base" hangingPunct="0">
                        <a:lnSpc>
                          <a:spcPct val="115000"/>
                        </a:lnSpc>
                        <a:spcAft>
                          <a:spcPts val="0"/>
                        </a:spcAft>
                      </a:pPr>
                      <a:r>
                        <a:rPr lang="ru-RU" sz="1800">
                          <a:solidFill>
                            <a:srgbClr val="0B01D1"/>
                          </a:solidFill>
                          <a:effectLst/>
                        </a:rPr>
                        <a:t>Кимёвий таркиби, %</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786691">
                <a:tc vMerge="1">
                  <a:txBody>
                    <a:bodyPr/>
                    <a:lstStyle/>
                    <a:p>
                      <a:endParaRPr lang="ru-RU"/>
                    </a:p>
                  </a:txBody>
                  <a:tcPr/>
                </a:tc>
                <a:tc>
                  <a:txBody>
                    <a:bodyPr/>
                    <a:lstStyle/>
                    <a:p>
                      <a:pPr algn="ctr" fontAlgn="base" hangingPunct="0">
                        <a:lnSpc>
                          <a:spcPct val="115000"/>
                        </a:lnSpc>
                        <a:spcAft>
                          <a:spcPts val="0"/>
                        </a:spcAft>
                      </a:pPr>
                      <a:r>
                        <a:rPr lang="ru-RU" sz="1800">
                          <a:solidFill>
                            <a:srgbClr val="0B01D1"/>
                          </a:solidFill>
                          <a:effectLst/>
                        </a:rPr>
                        <a:t>Озуқа бирлиги</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Ҳазм бўлувчи оқсил, кг</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Хом</a:t>
                      </a:r>
                      <a:endParaRPr lang="ru-RU" sz="1400">
                        <a:solidFill>
                          <a:srgbClr val="0B01D1"/>
                        </a:solidFill>
                        <a:effectLst/>
                      </a:endParaRPr>
                    </a:p>
                    <a:p>
                      <a:pPr algn="ctr" fontAlgn="base" hangingPunct="0">
                        <a:lnSpc>
                          <a:spcPct val="115000"/>
                        </a:lnSpc>
                        <a:spcAft>
                          <a:spcPts val="0"/>
                        </a:spcAft>
                      </a:pPr>
                      <a:r>
                        <a:rPr lang="ru-RU" sz="1800">
                          <a:solidFill>
                            <a:srgbClr val="0B01D1"/>
                          </a:solidFill>
                          <a:effectLst/>
                        </a:rPr>
                        <a:t>протеин</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Оқсил</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Ёғ</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Клет-чатка</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АЭМ</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r>
              <a:tr h="250765">
                <a:tc gridSpan="8">
                  <a:txBody>
                    <a:bodyPr/>
                    <a:lstStyle/>
                    <a:p>
                      <a:pPr algn="ctr" fontAlgn="base" hangingPunct="0">
                        <a:lnSpc>
                          <a:spcPct val="115000"/>
                        </a:lnSpc>
                        <a:spcAft>
                          <a:spcPts val="0"/>
                        </a:spcAft>
                      </a:pPr>
                      <a:r>
                        <a:rPr lang="ru-RU" sz="1800">
                          <a:solidFill>
                            <a:srgbClr val="0B01D1"/>
                          </a:solidFill>
                          <a:effectLst/>
                        </a:rPr>
                        <a:t>Д о н л а р</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50765">
                <a:tc>
                  <a:txBody>
                    <a:bodyPr/>
                    <a:lstStyle/>
                    <a:p>
                      <a:pPr algn="ctr" fontAlgn="base" hangingPunct="0">
                        <a:lnSpc>
                          <a:spcPct val="115000"/>
                        </a:lnSpc>
                        <a:spcAft>
                          <a:spcPts val="0"/>
                        </a:spcAft>
                      </a:pPr>
                      <a:r>
                        <a:rPr lang="ru-RU" sz="1800">
                          <a:solidFill>
                            <a:srgbClr val="0B01D1"/>
                          </a:solidFill>
                          <a:effectLst/>
                        </a:rPr>
                        <a:t>Сули</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100,0</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7,7</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11,0</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10,2</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4,7</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9,8</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58,2</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r>
              <a:tr h="250765">
                <a:tc>
                  <a:txBody>
                    <a:bodyPr/>
                    <a:lstStyle/>
                    <a:p>
                      <a:pPr algn="ctr" fontAlgn="base" hangingPunct="0">
                        <a:lnSpc>
                          <a:spcPct val="115000"/>
                        </a:lnSpc>
                        <a:spcAft>
                          <a:spcPts val="0"/>
                        </a:spcAft>
                      </a:pPr>
                      <a:r>
                        <a:rPr lang="ru-RU" sz="1800">
                          <a:solidFill>
                            <a:srgbClr val="0B01D1"/>
                          </a:solidFill>
                          <a:effectLst/>
                        </a:rPr>
                        <a:t>Арпа</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126,7</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6,7</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10,1</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9,5</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2,1</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4,0</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68,0</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r>
              <a:tr h="250765">
                <a:tc>
                  <a:txBody>
                    <a:bodyPr/>
                    <a:lstStyle/>
                    <a:p>
                      <a:pPr algn="ctr" fontAlgn="base" hangingPunct="0">
                        <a:lnSpc>
                          <a:spcPct val="115000"/>
                        </a:lnSpc>
                        <a:spcAft>
                          <a:spcPts val="0"/>
                        </a:spcAft>
                      </a:pPr>
                      <a:r>
                        <a:rPr lang="ru-RU" sz="1800">
                          <a:solidFill>
                            <a:srgbClr val="0B01D1"/>
                          </a:solidFill>
                          <a:effectLst/>
                        </a:rPr>
                        <a:t>Маккажўхори</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1</a:t>
                      </a:r>
                      <a:r>
                        <a:rPr lang="uz-Cyrl-UZ" sz="1800">
                          <a:solidFill>
                            <a:srgbClr val="0B01D1"/>
                          </a:solidFill>
                          <a:effectLst/>
                        </a:rPr>
                        <a:t>33</a:t>
                      </a:r>
                      <a:r>
                        <a:rPr lang="ru-RU" sz="1800">
                          <a:solidFill>
                            <a:srgbClr val="0B01D1"/>
                          </a:solidFill>
                          <a:effectLst/>
                        </a:rPr>
                        <a:t>,</a:t>
                      </a:r>
                      <a:r>
                        <a:rPr lang="uz-Cyrl-UZ" sz="1800">
                          <a:solidFill>
                            <a:srgbClr val="0B01D1"/>
                          </a:solidFill>
                          <a:effectLst/>
                        </a:rPr>
                        <a:t>7</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6,9</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10,4</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9,5</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4,1</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2,2</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68,7</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r>
              <a:tr h="250765">
                <a:tc>
                  <a:txBody>
                    <a:bodyPr/>
                    <a:lstStyle/>
                    <a:p>
                      <a:pPr algn="ctr" fontAlgn="base" hangingPunct="0">
                        <a:lnSpc>
                          <a:spcPct val="115000"/>
                        </a:lnSpc>
                        <a:spcAft>
                          <a:spcPts val="0"/>
                        </a:spcAft>
                      </a:pPr>
                      <a:r>
                        <a:rPr lang="ru-RU" sz="1800">
                          <a:solidFill>
                            <a:srgbClr val="0B01D1"/>
                          </a:solidFill>
                          <a:effectLst/>
                        </a:rPr>
                        <a:t>Кўк нўхат</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117,0</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17,3</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22,7</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20,5</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1,4</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5,1</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55,0</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r>
              <a:tr h="250765">
                <a:tc>
                  <a:txBody>
                    <a:bodyPr/>
                    <a:lstStyle/>
                    <a:p>
                      <a:pPr algn="ctr" fontAlgn="base" hangingPunct="0">
                        <a:lnSpc>
                          <a:spcPct val="115000"/>
                        </a:lnSpc>
                        <a:spcAft>
                          <a:spcPts val="0"/>
                        </a:spcAft>
                      </a:pPr>
                      <a:r>
                        <a:rPr lang="ru-RU" sz="1800">
                          <a:solidFill>
                            <a:srgbClr val="0B01D1"/>
                          </a:solidFill>
                          <a:effectLst/>
                        </a:rPr>
                        <a:t>Ясмиқ</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116,3</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18,2</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25,2</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21,8</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1,7</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3,8</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52,9</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r>
              <a:tr h="250765">
                <a:tc gridSpan="8">
                  <a:txBody>
                    <a:bodyPr/>
                    <a:lstStyle/>
                    <a:p>
                      <a:pPr algn="ctr" fontAlgn="base" hangingPunct="0">
                        <a:lnSpc>
                          <a:spcPct val="115000"/>
                        </a:lnSpc>
                        <a:spcAft>
                          <a:spcPts val="0"/>
                        </a:spcAft>
                      </a:pPr>
                      <a:r>
                        <a:rPr lang="ru-RU" sz="1800">
                          <a:solidFill>
                            <a:srgbClr val="0B01D1"/>
                          </a:solidFill>
                          <a:effectLst/>
                        </a:rPr>
                        <a:t>П и ч а н л а р :</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250765">
                <a:tc>
                  <a:txBody>
                    <a:bodyPr/>
                    <a:lstStyle/>
                    <a:p>
                      <a:pPr algn="ctr" fontAlgn="base" hangingPunct="0">
                        <a:lnSpc>
                          <a:spcPct val="115000"/>
                        </a:lnSpc>
                        <a:spcAft>
                          <a:spcPts val="0"/>
                        </a:spcAft>
                      </a:pPr>
                      <a:r>
                        <a:rPr lang="ru-RU" sz="1800">
                          <a:solidFill>
                            <a:srgbClr val="0B01D1"/>
                          </a:solidFill>
                          <a:effectLst/>
                        </a:rPr>
                        <a:t>Ўтлоқ</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52,3</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3,5</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8,4</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7,1</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2,6</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25,5</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42,1</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r>
              <a:tr h="250765">
                <a:tc>
                  <a:txBody>
                    <a:bodyPr/>
                    <a:lstStyle/>
                    <a:p>
                      <a:pPr algn="ctr" fontAlgn="base" hangingPunct="0">
                        <a:lnSpc>
                          <a:spcPct val="115000"/>
                        </a:lnSpc>
                        <a:spcAft>
                          <a:spcPts val="0"/>
                        </a:spcAft>
                      </a:pPr>
                      <a:r>
                        <a:rPr lang="ru-RU" sz="1800">
                          <a:solidFill>
                            <a:srgbClr val="0B01D1"/>
                          </a:solidFill>
                          <a:effectLst/>
                        </a:rPr>
                        <a:t>Чўл қўнғирбош</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56,5</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3,6</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8,4</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7,5</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3,2</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27,3</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41,5</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r>
              <a:tr h="250765">
                <a:tc>
                  <a:txBody>
                    <a:bodyPr/>
                    <a:lstStyle/>
                    <a:p>
                      <a:pPr algn="ctr" fontAlgn="base" hangingPunct="0">
                        <a:lnSpc>
                          <a:spcPct val="115000"/>
                        </a:lnSpc>
                        <a:spcAft>
                          <a:spcPts val="0"/>
                        </a:spcAft>
                      </a:pPr>
                      <a:r>
                        <a:rPr lang="ru-RU" sz="1800">
                          <a:solidFill>
                            <a:srgbClr val="0B01D1"/>
                          </a:solidFill>
                          <a:effectLst/>
                        </a:rPr>
                        <a:t>Буғдойиқ</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56,5</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3,5</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8,6</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7,3</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2,9</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27,8</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42,0</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r>
              <a:tr h="250765">
                <a:tc>
                  <a:txBody>
                    <a:bodyPr/>
                    <a:lstStyle/>
                    <a:p>
                      <a:pPr algn="ctr" fontAlgn="base" hangingPunct="0">
                        <a:lnSpc>
                          <a:spcPct val="115000"/>
                        </a:lnSpc>
                        <a:spcAft>
                          <a:spcPts val="0"/>
                        </a:spcAft>
                      </a:pPr>
                      <a:r>
                        <a:rPr lang="ru-RU" sz="1800">
                          <a:solidFill>
                            <a:srgbClr val="0B01D1"/>
                          </a:solidFill>
                          <a:effectLst/>
                        </a:rPr>
                        <a:t>Беда</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48,8</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8,7</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15,3</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12,1</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2,3</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25,7</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33,4</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r>
              <a:tr h="250765">
                <a:tc>
                  <a:txBody>
                    <a:bodyPr/>
                    <a:lstStyle/>
                    <a:p>
                      <a:pPr algn="ctr" fontAlgn="base" hangingPunct="0">
                        <a:lnSpc>
                          <a:spcPct val="115000"/>
                        </a:lnSpc>
                        <a:spcAft>
                          <a:spcPts val="0"/>
                        </a:spcAft>
                      </a:pPr>
                      <a:r>
                        <a:rPr lang="ru-RU" sz="1800">
                          <a:solidFill>
                            <a:srgbClr val="0B01D1"/>
                          </a:solidFill>
                          <a:effectLst/>
                        </a:rPr>
                        <a:t>Вика</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46,5</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8,2</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18,6</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14,5</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2,2</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a:solidFill>
                            <a:srgbClr val="0B01D1"/>
                          </a:solidFill>
                          <a:effectLst/>
                        </a:rPr>
                        <a:t>22,9</a:t>
                      </a:r>
                      <a:endParaRPr lang="ru-RU" sz="140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c>
                  <a:txBody>
                    <a:bodyPr/>
                    <a:lstStyle/>
                    <a:p>
                      <a:pPr algn="ctr" fontAlgn="base" hangingPunct="0">
                        <a:lnSpc>
                          <a:spcPct val="115000"/>
                        </a:lnSpc>
                        <a:spcAft>
                          <a:spcPts val="0"/>
                        </a:spcAft>
                      </a:pPr>
                      <a:r>
                        <a:rPr lang="ru-RU" sz="1800" dirty="0">
                          <a:solidFill>
                            <a:srgbClr val="0B01D1"/>
                          </a:solidFill>
                          <a:effectLst/>
                        </a:rPr>
                        <a:t>32,7</a:t>
                      </a:r>
                      <a:endParaRPr lang="ru-RU" sz="1400" dirty="0">
                        <a:solidFill>
                          <a:srgbClr val="0B01D1"/>
                        </a:solidFill>
                        <a:effectLst/>
                        <a:latin typeface="Calibri" panose="020F0502020204030204" pitchFamily="34" charset="0"/>
                        <a:ea typeface="Calibri" panose="020F0502020204030204" pitchFamily="34" charset="0"/>
                        <a:cs typeface="Times New Roman" panose="02020603050405020304" pitchFamily="18" charset="0"/>
                      </a:endParaRPr>
                    </a:p>
                  </a:txBody>
                  <a:tcPr marL="17780" marR="177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pattFill prst="dotDmnd">
                      <a:fgClr>
                        <a:schemeClr val="accent2"/>
                      </a:fgClr>
                      <a:bgClr>
                        <a:schemeClr val="bg1"/>
                      </a:bgClr>
                    </a:pattFill>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Прямоугольник 2"/>
          <p:cNvSpPr>
            <a:spLocks noChangeArrowheads="1"/>
          </p:cNvSpPr>
          <p:nvPr/>
        </p:nvSpPr>
        <p:spPr bwMode="auto">
          <a:xfrm>
            <a:off x="431800" y="404813"/>
            <a:ext cx="7704138"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r>
              <a:rPr lang="uz-Cyrl-UZ" altLang="ru-RU" sz="2800" b="1" dirty="0" smtClean="0">
                <a:solidFill>
                  <a:srgbClr val="0066FF"/>
                </a:solidFill>
                <a:latin typeface="Times New Roman" panose="02020603050405020304" pitchFamily="18" charset="0"/>
              </a:rPr>
              <a:t>Озуқаларнинг ҳазм бўлиши</a:t>
            </a:r>
            <a:endParaRPr lang="ru-RU" altLang="ru-RU" sz="2800" b="1" dirty="0">
              <a:solidFill>
                <a:srgbClr val="0066FF"/>
              </a:solidFill>
            </a:endParaRPr>
          </a:p>
        </p:txBody>
      </p:sp>
      <p:sp>
        <p:nvSpPr>
          <p:cNvPr id="2" name="Прямоугольник 1"/>
          <p:cNvSpPr/>
          <p:nvPr/>
        </p:nvSpPr>
        <p:spPr>
          <a:xfrm>
            <a:off x="323528" y="1052736"/>
            <a:ext cx="8568952" cy="3308598"/>
          </a:xfrm>
          <a:prstGeom prst="rect">
            <a:avLst/>
          </a:prstGeom>
          <a:pattFill prst="pct5">
            <a:fgClr>
              <a:schemeClr val="accent2"/>
            </a:fgClr>
            <a:bgClr>
              <a:schemeClr val="bg1"/>
            </a:bgClr>
          </a:pattFill>
        </p:spPr>
        <p:txBody>
          <a:bodyPr wrap="square">
            <a:spAutoFit/>
          </a:bodyPr>
          <a:lstStyle/>
          <a:p>
            <a:pPr indent="457200" algn="just">
              <a:lnSpc>
                <a:spcPct val="115000"/>
              </a:lnSpc>
              <a:spcAft>
                <a:spcPts val="0"/>
              </a:spcAft>
            </a:pPr>
            <a:r>
              <a:rPr lang="ru-RU" sz="2000"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Озуқаларнинг</a:t>
            </a:r>
            <a:r>
              <a:rPr lang="ru-RU" sz="2000"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ҳазм</a:t>
            </a:r>
            <a:r>
              <a:rPr lang="ru-RU" sz="2000"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бўлиши</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ҳайвон</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организ</a:t>
            </a:r>
            <a:r>
              <a:rPr lang="uz-Cyrl-UZ"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и</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ми </a:t>
            </a:r>
            <a:r>
              <a:rPr lang="ru-RU"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озуқани</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ўзлаштиришининг</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кўрсаткичидир</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Одатда</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ейилган</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озуқа</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ҳайвонларнинг</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овқат</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ҳазм</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қилиш</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йўлида</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ўзлаштириладиган</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ҳолатга</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айланади</a:t>
            </a:r>
            <a:r>
              <a:rPr lang="ru-RU" sz="20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r>
              <a:rPr lang="ru-RU" sz="2000" dirty="0" err="1" smtClean="0">
                <a:effectLst/>
                <a:latin typeface="Times New Roman" panose="02020603050405020304" pitchFamily="18" charset="0"/>
                <a:ea typeface="Times New Roman" panose="02020603050405020304" pitchFamily="18" charset="0"/>
              </a:rPr>
              <a:t>Ҳазмланиш</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озуқадаги</a:t>
            </a:r>
            <a:r>
              <a:rPr lang="ru-RU" sz="2000" dirty="0" smtClean="0">
                <a:effectLst/>
                <a:latin typeface="Times New Roman" panose="02020603050405020304" pitchFamily="18" charset="0"/>
                <a:ea typeface="Times New Roman" panose="02020603050405020304" pitchFamily="18" charset="0"/>
              </a:rPr>
              <a:t> органик </a:t>
            </a:r>
            <a:r>
              <a:rPr lang="ru-RU" sz="2000" dirty="0" err="1" smtClean="0">
                <a:effectLst/>
                <a:latin typeface="Times New Roman" panose="02020603050405020304" pitchFamily="18" charset="0"/>
                <a:ea typeface="Times New Roman" panose="02020603050405020304" pitchFamily="18" charset="0"/>
              </a:rPr>
              <a:t>модда</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таркибига</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боғлиқ</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бўлади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Ўсимликлар</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таркибидаги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оқсил</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қанд</a:t>
            </a:r>
            <a:r>
              <a:rPr lang="ru-RU" sz="2000" dirty="0" smtClean="0">
                <a:effectLst/>
                <a:latin typeface="Times New Roman" panose="02020603050405020304" pitchFamily="18" charset="0"/>
                <a:ea typeface="Times New Roman" panose="02020603050405020304" pitchFamily="18" charset="0"/>
              </a:rPr>
              <a:t>, крахмал, </a:t>
            </a:r>
            <a:r>
              <a:rPr lang="ru-RU" sz="2000" dirty="0" err="1" smtClean="0">
                <a:effectLst/>
                <a:latin typeface="Times New Roman" panose="02020603050405020304" pitchFamily="18" charset="0"/>
                <a:ea typeface="Times New Roman" panose="02020603050405020304" pitchFamily="18" charset="0"/>
              </a:rPr>
              <a:t>ёғлар</a:t>
            </a:r>
            <a:r>
              <a:rPr lang="ru-RU" sz="2000" dirty="0" smtClean="0">
                <a:effectLst/>
                <a:latin typeface="Times New Roman" panose="02020603050405020304" pitchFamily="18" charset="0"/>
                <a:ea typeface="Times New Roman" panose="02020603050405020304" pitchFamily="18" charset="0"/>
              </a:rPr>
              <a:t> 70-80% </a:t>
            </a:r>
            <a:r>
              <a:rPr lang="ru-RU" sz="2000" dirty="0" err="1" smtClean="0">
                <a:effectLst/>
                <a:latin typeface="Times New Roman" panose="02020603050405020304" pitchFamily="18" charset="0"/>
                <a:ea typeface="Times New Roman" panose="02020603050405020304" pitchFamily="18" charset="0"/>
              </a:rPr>
              <a:t>ва</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ортиқ</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ҳазм</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бўлади</a:t>
            </a:r>
            <a:r>
              <a:rPr lang="ru-RU" sz="2000" dirty="0" smtClean="0">
                <a:effectLst/>
                <a:latin typeface="Times New Roman" panose="02020603050405020304" pitchFamily="18" charset="0"/>
                <a:ea typeface="Times New Roman" panose="02020603050405020304" pitchFamily="18" charset="0"/>
              </a:rPr>
              <a:t>. Клетчатка </a:t>
            </a:r>
            <a:r>
              <a:rPr lang="ru-RU" sz="2000" dirty="0" err="1" smtClean="0">
                <a:effectLst/>
                <a:latin typeface="Times New Roman" panose="02020603050405020304" pitchFamily="18" charset="0"/>
                <a:ea typeface="Times New Roman" panose="02020603050405020304" pitchFamily="18" charset="0"/>
              </a:rPr>
              <a:t>ёмонроқ</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ҳазм</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бўлади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Озуқадаги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клетчатканинг</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ҳар</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бир</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фоиз</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ортиши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қорамолларда</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ҳазмланишни</a:t>
            </a:r>
            <a:r>
              <a:rPr lang="ru-RU" sz="2000" dirty="0" smtClean="0">
                <a:effectLst/>
                <a:latin typeface="Times New Roman" panose="02020603050405020304" pitchFamily="18" charset="0"/>
                <a:ea typeface="Times New Roman" panose="02020603050405020304" pitchFamily="18" charset="0"/>
              </a:rPr>
              <a:t> 0,88%, </a:t>
            </a:r>
            <a:r>
              <a:rPr lang="ru-RU" sz="2000" dirty="0" err="1" smtClean="0">
                <a:effectLst/>
                <a:latin typeface="Times New Roman" panose="02020603050405020304" pitchFamily="18" charset="0"/>
                <a:ea typeface="Times New Roman" panose="02020603050405020304" pitchFamily="18" charset="0"/>
              </a:rPr>
              <a:t>отларда</a:t>
            </a:r>
            <a:r>
              <a:rPr lang="ru-RU" sz="2000" dirty="0" smtClean="0">
                <a:effectLst/>
                <a:latin typeface="Times New Roman" panose="02020603050405020304" pitchFamily="18" charset="0"/>
                <a:ea typeface="Times New Roman" panose="02020603050405020304" pitchFamily="18" charset="0"/>
              </a:rPr>
              <a:t> 1,26%, </a:t>
            </a:r>
            <a:r>
              <a:rPr lang="ru-RU" sz="2000" dirty="0" err="1" smtClean="0">
                <a:effectLst/>
                <a:latin typeface="Times New Roman" panose="02020603050405020304" pitchFamily="18" charset="0"/>
                <a:ea typeface="Times New Roman" panose="02020603050405020304" pitchFamily="18" charset="0"/>
              </a:rPr>
              <a:t>чўчқаларда</a:t>
            </a:r>
            <a:r>
              <a:rPr lang="ru-RU" sz="2000" dirty="0" smtClean="0">
                <a:effectLst/>
                <a:latin typeface="Times New Roman" panose="02020603050405020304" pitchFamily="18" charset="0"/>
                <a:ea typeface="Times New Roman" panose="02020603050405020304" pitchFamily="18" charset="0"/>
              </a:rPr>
              <a:t> 1,68% </a:t>
            </a:r>
            <a:r>
              <a:rPr lang="ru-RU" sz="2000" dirty="0" err="1" smtClean="0">
                <a:effectLst/>
                <a:latin typeface="Times New Roman" panose="02020603050405020304" pitchFamily="18" charset="0"/>
                <a:ea typeface="Times New Roman" panose="02020603050405020304" pitchFamily="18" charset="0"/>
              </a:rPr>
              <a:t>камайтиради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Аммо</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ҳайвон</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овқат</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ҳазм</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қилиш</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системасининг</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бир</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меъёрда</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фаолият</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кўрсатиши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учун</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озуқа</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таркибида</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маълум</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миқдорда</a:t>
            </a:r>
            <a:r>
              <a:rPr lang="ru-RU" sz="2000" dirty="0" smtClean="0">
                <a:effectLst/>
                <a:latin typeface="Times New Roman" panose="02020603050405020304" pitchFamily="18" charset="0"/>
                <a:ea typeface="Times New Roman" panose="02020603050405020304" pitchFamily="18" charset="0"/>
              </a:rPr>
              <a:t> клетчатка </a:t>
            </a:r>
            <a:r>
              <a:rPr lang="ru-RU" sz="2000" dirty="0" err="1" smtClean="0">
                <a:effectLst/>
                <a:latin typeface="Times New Roman" panose="02020603050405020304" pitchFamily="18" charset="0"/>
                <a:ea typeface="Times New Roman" panose="02020603050405020304" pitchFamily="18" charset="0"/>
              </a:rPr>
              <a:t>бўлиши</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керак</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Сигирлар</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учун</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бу</a:t>
            </a:r>
            <a:r>
              <a:rPr lang="ru-RU" sz="2000" dirty="0" smtClean="0">
                <a:effectLst/>
                <a:latin typeface="Times New Roman" panose="02020603050405020304" pitchFamily="18" charset="0"/>
                <a:ea typeface="Times New Roman" panose="02020603050405020304" pitchFamily="18" charset="0"/>
              </a:rPr>
              <a:t> </a:t>
            </a:r>
            <a:r>
              <a:rPr lang="ru-RU" sz="2000" dirty="0" err="1" smtClean="0">
                <a:effectLst/>
                <a:latin typeface="Times New Roman" panose="02020603050405020304" pitchFamily="18" charset="0"/>
                <a:ea typeface="Times New Roman" panose="02020603050405020304" pitchFamily="18" charset="0"/>
              </a:rPr>
              <a:t>меъёр</a:t>
            </a:r>
            <a:r>
              <a:rPr lang="ru-RU" sz="2000" dirty="0" smtClean="0">
                <a:effectLst/>
                <a:latin typeface="Times New Roman" panose="02020603050405020304" pitchFamily="18" charset="0"/>
                <a:ea typeface="Times New Roman" panose="02020603050405020304" pitchFamily="18" charset="0"/>
              </a:rPr>
              <a:t> 22 - 23% </a:t>
            </a:r>
            <a:r>
              <a:rPr lang="ru-RU" sz="2000" dirty="0" err="1" smtClean="0">
                <a:effectLst/>
                <a:latin typeface="Times New Roman" panose="02020603050405020304" pitchFamily="18" charset="0"/>
                <a:ea typeface="Times New Roman" panose="02020603050405020304" pitchFamily="18" charset="0"/>
              </a:rPr>
              <a:t>ҳисобланади</a:t>
            </a:r>
            <a:endParaRPr lang="ru-RU" sz="2800" dirty="0"/>
          </a:p>
        </p:txBody>
      </p:sp>
      <p:pic>
        <p:nvPicPr>
          <p:cNvPr id="5122" name="Picture 2" descr="C:\ЮНЕСКО\Слайдлар\Ем хашак етиштириш\рАСМЛАР\Состав и приготовление гранулированного корма для КРС с использованием гранулятора кормов..png"/>
          <p:cNvPicPr>
            <a:picLocks noChangeAspect="1" noChangeArrowheads="1"/>
          </p:cNvPicPr>
          <p:nvPr/>
        </p:nvPicPr>
        <p:blipFill>
          <a:blip r:embed="rId2"/>
          <a:srcRect/>
          <a:stretch>
            <a:fillRect/>
          </a:stretch>
        </p:blipFill>
        <p:spPr bwMode="auto">
          <a:xfrm>
            <a:off x="142844" y="4429132"/>
            <a:ext cx="4181475" cy="2381250"/>
          </a:xfrm>
          <a:prstGeom prst="rect">
            <a:avLst/>
          </a:prstGeom>
          <a:noFill/>
        </p:spPr>
      </p:pic>
      <p:pic>
        <p:nvPicPr>
          <p:cNvPr id="5123" name="Picture 3" descr="C:\ЮНЕСКО\Слайдлар\Ем хашак етиштириш\рАСМЛАР\27-03-2012-21-40-53.jpg"/>
          <p:cNvPicPr>
            <a:picLocks noChangeAspect="1" noChangeArrowheads="1"/>
          </p:cNvPicPr>
          <p:nvPr/>
        </p:nvPicPr>
        <p:blipFill>
          <a:blip r:embed="rId3"/>
          <a:srcRect/>
          <a:stretch>
            <a:fillRect/>
          </a:stretch>
        </p:blipFill>
        <p:spPr bwMode="auto">
          <a:xfrm>
            <a:off x="4929190" y="4414838"/>
            <a:ext cx="3838575" cy="2228872"/>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txBox="1">
            <a:spLocks noChangeArrowheads="1"/>
          </p:cNvSpPr>
          <p:nvPr/>
        </p:nvSpPr>
        <p:spPr bwMode="auto">
          <a:xfrm>
            <a:off x="827088" y="116632"/>
            <a:ext cx="7275512" cy="8032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457200">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defTabSz="45720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defTabSz="4572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defTabSz="4572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Tx/>
              <a:buNone/>
            </a:pPr>
            <a:r>
              <a:rPr lang="ru-RU" sz="2800" b="1" dirty="0" err="1"/>
              <a:t>Ейилувчанлик</a:t>
            </a:r>
            <a:endParaRPr lang="ru-RU" altLang="ru-RU" sz="2800" dirty="0">
              <a:solidFill>
                <a:schemeClr val="accent1"/>
              </a:solidFill>
              <a:latin typeface="Times New Roman" panose="02020603050405020304" pitchFamily="18" charset="0"/>
              <a:cs typeface="Times New Roman" panose="02020603050405020304" pitchFamily="18" charset="0"/>
            </a:endParaRPr>
          </a:p>
        </p:txBody>
      </p:sp>
      <p:sp>
        <p:nvSpPr>
          <p:cNvPr id="12291" name="Прямоугольник 3"/>
          <p:cNvSpPr>
            <a:spLocks noChangeArrowheads="1"/>
          </p:cNvSpPr>
          <p:nvPr/>
        </p:nvSpPr>
        <p:spPr bwMode="auto">
          <a:xfrm>
            <a:off x="472558" y="692696"/>
            <a:ext cx="7984571" cy="3170099"/>
          </a:xfrm>
          <a:prstGeom prst="rect">
            <a:avLst/>
          </a:prstGeom>
          <a:blipFill dpi="0" rotWithShape="1">
            <a:blip r:embed="rId2"/>
            <a:srcRect/>
            <a:tile tx="0" ty="0" sx="100000" sy="100000" flip="none" algn="tl"/>
          </a:blipFill>
          <a:ln>
            <a:noFill/>
          </a:ln>
          <a:extLs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just"/>
            <a:r>
              <a:rPr lang="ru-RU" altLang="ru-RU" sz="2000" dirty="0">
                <a:latin typeface="Times New Roman" panose="02020603050405020304" pitchFamily="18" charset="0"/>
                <a:cs typeface="Times New Roman" panose="02020603050405020304" pitchFamily="18" charset="0"/>
              </a:rPr>
              <a:t>	</a:t>
            </a:r>
            <a:r>
              <a:rPr lang="ru-RU" sz="2000" dirty="0" err="1"/>
              <a:t>Ўсимликларнинг</a:t>
            </a:r>
            <a:r>
              <a:rPr lang="ru-RU" sz="2000" dirty="0"/>
              <a:t> </a:t>
            </a:r>
            <a:r>
              <a:rPr lang="ru-RU" sz="2000" dirty="0" err="1"/>
              <a:t>озуқалик</a:t>
            </a:r>
            <a:r>
              <a:rPr lang="ru-RU" sz="2000" dirty="0"/>
              <a:t> </a:t>
            </a:r>
            <a:r>
              <a:rPr lang="ru-RU" sz="2000" dirty="0" err="1"/>
              <a:t>сифатига</a:t>
            </a:r>
            <a:r>
              <a:rPr lang="ru-RU" sz="2000" dirty="0"/>
              <a:t> </a:t>
            </a:r>
            <a:r>
              <a:rPr lang="ru-RU" sz="2000" dirty="0" err="1"/>
              <a:t>баҳо</a:t>
            </a:r>
            <a:r>
              <a:rPr lang="ru-RU" sz="2000" dirty="0"/>
              <a:t> </a:t>
            </a:r>
            <a:r>
              <a:rPr lang="ru-RU" sz="2000" dirty="0" err="1"/>
              <a:t>беришда</a:t>
            </a:r>
            <a:r>
              <a:rPr lang="ru-RU" sz="2000" dirty="0"/>
              <a:t>, </a:t>
            </a:r>
            <a:r>
              <a:rPr lang="ru-RU" sz="2000" dirty="0" err="1"/>
              <a:t>уларнинг</a:t>
            </a:r>
            <a:r>
              <a:rPr lang="ru-RU" sz="2000" dirty="0"/>
              <a:t> </a:t>
            </a:r>
            <a:r>
              <a:rPr lang="ru-RU" sz="2000" dirty="0" err="1"/>
              <a:t>ҳайвонлар</a:t>
            </a:r>
            <a:r>
              <a:rPr lang="ru-RU" sz="2000" dirty="0"/>
              <a:t> </a:t>
            </a:r>
            <a:r>
              <a:rPr lang="ru-RU" sz="2000" dirty="0" err="1"/>
              <a:t>томонидан</a:t>
            </a:r>
            <a:r>
              <a:rPr lang="ru-RU" sz="2000" dirty="0"/>
              <a:t> </a:t>
            </a:r>
            <a:r>
              <a:rPr lang="ru-RU" sz="2000" dirty="0" err="1"/>
              <a:t>ейилиши</a:t>
            </a:r>
            <a:r>
              <a:rPr lang="ru-RU" sz="2000" dirty="0"/>
              <a:t> </a:t>
            </a:r>
            <a:r>
              <a:rPr lang="ru-RU" sz="2000" dirty="0" err="1"/>
              <a:t>муҳим</a:t>
            </a:r>
            <a:r>
              <a:rPr lang="ru-RU" sz="2000" dirty="0"/>
              <a:t> </a:t>
            </a:r>
            <a:r>
              <a:rPr lang="ru-RU" sz="2000" dirty="0" err="1"/>
              <a:t>омил</a:t>
            </a:r>
            <a:r>
              <a:rPr lang="ru-RU" sz="2000" dirty="0"/>
              <a:t> </a:t>
            </a:r>
            <a:r>
              <a:rPr lang="ru-RU" sz="2000" dirty="0" err="1"/>
              <a:t>ҳисобланади</a:t>
            </a:r>
            <a:r>
              <a:rPr lang="ru-RU" sz="2000" dirty="0"/>
              <a:t>. </a:t>
            </a:r>
            <a:r>
              <a:rPr lang="ru-RU" sz="2000" dirty="0" err="1"/>
              <a:t>Бу</a:t>
            </a:r>
            <a:r>
              <a:rPr lang="ru-RU" sz="2000" dirty="0"/>
              <a:t> </a:t>
            </a:r>
            <a:r>
              <a:rPr lang="ru-RU" sz="2000" dirty="0" err="1"/>
              <a:t>омилнинг</a:t>
            </a:r>
            <a:r>
              <a:rPr lang="ru-RU" sz="2000" dirty="0"/>
              <a:t> </a:t>
            </a:r>
            <a:r>
              <a:rPr lang="ru-RU" sz="2000" dirty="0" err="1"/>
              <a:t>аҳамияти</a:t>
            </a:r>
            <a:r>
              <a:rPr lang="ru-RU" sz="2000" dirty="0"/>
              <a:t>, </a:t>
            </a:r>
            <a:r>
              <a:rPr lang="ru-RU" sz="2000" dirty="0" err="1"/>
              <a:t>айниқса</a:t>
            </a:r>
            <a:r>
              <a:rPr lang="ru-RU" sz="2000" dirty="0"/>
              <a:t>, </a:t>
            </a:r>
            <a:r>
              <a:rPr lang="ru-RU" sz="2000" dirty="0" err="1"/>
              <a:t>озуқалик</a:t>
            </a:r>
            <a:r>
              <a:rPr lang="ru-RU" sz="2000" dirty="0"/>
              <a:t> </a:t>
            </a:r>
            <a:r>
              <a:rPr lang="ru-RU" sz="2000" dirty="0" err="1"/>
              <a:t>қиймати</a:t>
            </a:r>
            <a:r>
              <a:rPr lang="ru-RU" sz="2000" dirty="0"/>
              <a:t> </a:t>
            </a:r>
            <a:r>
              <a:rPr lang="ru-RU" sz="2000" dirty="0" err="1"/>
              <a:t>кам</a:t>
            </a:r>
            <a:r>
              <a:rPr lang="ru-RU" sz="2000" dirty="0"/>
              <a:t> </a:t>
            </a:r>
            <a:r>
              <a:rPr lang="ru-RU" sz="2000" dirty="0" err="1"/>
              <a:t>ўрганилган</a:t>
            </a:r>
            <a:r>
              <a:rPr lang="ru-RU" sz="2000" dirty="0"/>
              <a:t> </a:t>
            </a:r>
            <a:r>
              <a:rPr lang="ru-RU" sz="2000" dirty="0" err="1"/>
              <a:t>ўсимликлар</a:t>
            </a:r>
            <a:r>
              <a:rPr lang="ru-RU" sz="2000" dirty="0"/>
              <a:t> </a:t>
            </a:r>
            <a:r>
              <a:rPr lang="ru-RU" sz="2000" dirty="0" err="1"/>
              <a:t>учун</a:t>
            </a:r>
            <a:r>
              <a:rPr lang="ru-RU" sz="2000" dirty="0"/>
              <a:t> </a:t>
            </a:r>
            <a:r>
              <a:rPr lang="ru-RU" sz="2000" dirty="0" err="1"/>
              <a:t>каттадир</a:t>
            </a:r>
            <a:r>
              <a:rPr lang="ru-RU" sz="2000" dirty="0"/>
              <a:t>. </a:t>
            </a:r>
            <a:r>
              <a:rPr lang="ru-RU" sz="2000" dirty="0" err="1"/>
              <a:t>Агар</a:t>
            </a:r>
            <a:r>
              <a:rPr lang="ru-RU" sz="2000" dirty="0"/>
              <a:t> </a:t>
            </a:r>
            <a:r>
              <a:rPr lang="ru-RU" sz="2000" dirty="0" err="1"/>
              <a:t>ҳайвон</a:t>
            </a:r>
            <a:r>
              <a:rPr lang="ru-RU" sz="2000" dirty="0"/>
              <a:t> </a:t>
            </a:r>
            <a:r>
              <a:rPr lang="ru-RU" sz="2000" dirty="0" err="1"/>
              <a:t>яхши</a:t>
            </a:r>
            <a:r>
              <a:rPr lang="ru-RU" sz="2000" dirty="0"/>
              <a:t> </a:t>
            </a:r>
            <a:r>
              <a:rPr lang="ru-RU" sz="2000" dirty="0" err="1"/>
              <a:t>еса</a:t>
            </a:r>
            <a:r>
              <a:rPr lang="ru-RU" sz="2000" dirty="0"/>
              <a:t> </a:t>
            </a:r>
            <a:r>
              <a:rPr lang="ru-RU" sz="2000" dirty="0" err="1"/>
              <a:t>ва</a:t>
            </a:r>
            <a:r>
              <a:rPr lang="ru-RU" sz="2000" dirty="0"/>
              <a:t> </a:t>
            </a:r>
            <a:r>
              <a:rPr lang="ru-RU" sz="2000" dirty="0" err="1"/>
              <a:t>бу</a:t>
            </a:r>
            <a:r>
              <a:rPr lang="ru-RU" sz="2000" dirty="0"/>
              <a:t> </a:t>
            </a:r>
            <a:r>
              <a:rPr lang="ru-RU" sz="2000" dirty="0" err="1"/>
              <a:t>билан</a:t>
            </a:r>
            <a:r>
              <a:rPr lang="ru-RU" sz="2000" dirty="0"/>
              <a:t> </a:t>
            </a:r>
            <a:r>
              <a:rPr lang="ru-RU" sz="2000" dirty="0" err="1"/>
              <a:t>унинг</a:t>
            </a:r>
            <a:r>
              <a:rPr lang="ru-RU" sz="2000" dirty="0"/>
              <a:t> </a:t>
            </a:r>
            <a:r>
              <a:rPr lang="ru-RU" sz="2000" dirty="0" err="1"/>
              <a:t>маҳсулдорлиги</a:t>
            </a:r>
            <a:r>
              <a:rPr lang="ru-RU" sz="2000" dirty="0"/>
              <a:t> </a:t>
            </a:r>
            <a:r>
              <a:rPr lang="ru-RU" sz="2000" dirty="0" err="1"/>
              <a:t>ортса</a:t>
            </a:r>
            <a:r>
              <a:rPr lang="ru-RU" sz="2000" dirty="0"/>
              <a:t>, </a:t>
            </a:r>
            <a:r>
              <a:rPr lang="ru-RU" sz="2000" dirty="0" err="1"/>
              <a:t>бу</a:t>
            </a:r>
            <a:r>
              <a:rPr lang="ru-RU" sz="2000" dirty="0"/>
              <a:t> </a:t>
            </a:r>
            <a:r>
              <a:rPr lang="ru-RU" sz="2000" dirty="0" err="1"/>
              <a:t>ўсимликнинг</a:t>
            </a:r>
            <a:r>
              <a:rPr lang="ru-RU" sz="2000" dirty="0"/>
              <a:t> </a:t>
            </a:r>
            <a:r>
              <a:rPr lang="ru-RU" sz="2000" dirty="0" err="1"/>
              <a:t>озуқалик</a:t>
            </a:r>
            <a:r>
              <a:rPr lang="ru-RU" sz="2000" dirty="0"/>
              <a:t> </a:t>
            </a:r>
            <a:r>
              <a:rPr lang="ru-RU" sz="2000" dirty="0" err="1"/>
              <a:t>қиймати</a:t>
            </a:r>
            <a:r>
              <a:rPr lang="ru-RU" sz="2000" dirty="0"/>
              <a:t> </a:t>
            </a:r>
            <a:r>
              <a:rPr lang="ru-RU" sz="2000" dirty="0" err="1"/>
              <a:t>яхши</a:t>
            </a:r>
            <a:r>
              <a:rPr lang="ru-RU" sz="2000" dirty="0"/>
              <a:t> </a:t>
            </a:r>
            <a:r>
              <a:rPr lang="ru-RU" sz="2000" dirty="0" err="1"/>
              <a:t>эканлигини</a:t>
            </a:r>
            <a:r>
              <a:rPr lang="ru-RU" sz="2000" dirty="0"/>
              <a:t> </a:t>
            </a:r>
            <a:r>
              <a:rPr lang="ru-RU" sz="2000" dirty="0" err="1"/>
              <a:t>кўрсатади</a:t>
            </a:r>
            <a:r>
              <a:rPr lang="ru-RU" sz="2000" dirty="0"/>
              <a:t>.</a:t>
            </a:r>
          </a:p>
          <a:p>
            <a:pPr algn="just"/>
            <a:r>
              <a:rPr lang="ru-RU" sz="2000" dirty="0" err="1"/>
              <a:t>Турли</a:t>
            </a:r>
            <a:r>
              <a:rPr lang="ru-RU" sz="2000" dirty="0"/>
              <a:t> </a:t>
            </a:r>
            <a:r>
              <a:rPr lang="ru-RU" sz="2000" dirty="0" err="1"/>
              <a:t>ўсимликларни</a:t>
            </a:r>
            <a:r>
              <a:rPr lang="ru-RU" sz="2000" dirty="0"/>
              <a:t> </a:t>
            </a:r>
            <a:r>
              <a:rPr lang="ru-RU" sz="2000" dirty="0" err="1"/>
              <a:t>ҳайвонлар</a:t>
            </a:r>
            <a:r>
              <a:rPr lang="ru-RU" sz="2000" dirty="0"/>
              <a:t> </a:t>
            </a:r>
            <a:r>
              <a:rPr lang="ru-RU" sz="2000" dirty="0" err="1"/>
              <a:t>ҳар</a:t>
            </a:r>
            <a:r>
              <a:rPr lang="ru-RU" sz="2000" dirty="0"/>
              <a:t> хил </a:t>
            </a:r>
            <a:r>
              <a:rPr lang="ru-RU" sz="2000" dirty="0" err="1"/>
              <a:t>иштаҳа</a:t>
            </a:r>
            <a:r>
              <a:rPr lang="ru-RU" sz="2000" dirty="0"/>
              <a:t> </a:t>
            </a:r>
            <a:r>
              <a:rPr lang="ru-RU" sz="2000" dirty="0" err="1"/>
              <a:t>билан</a:t>
            </a:r>
            <a:r>
              <a:rPr lang="ru-RU" sz="2000" dirty="0"/>
              <a:t> </a:t>
            </a:r>
            <a:r>
              <a:rPr lang="ru-RU" sz="2000" dirty="0" err="1" smtClean="0"/>
              <a:t>ейди</a:t>
            </a:r>
            <a:r>
              <a:rPr lang="ru-RU" sz="2000" dirty="0" smtClean="0"/>
              <a:t>.</a:t>
            </a:r>
            <a:r>
              <a:rPr lang="ru-RU" sz="2000" dirty="0"/>
              <a:t> </a:t>
            </a:r>
            <a:r>
              <a:rPr lang="ru-RU" sz="2000" dirty="0" err="1"/>
              <a:t>Ўсимликларнинг</a:t>
            </a:r>
            <a:r>
              <a:rPr lang="ru-RU" sz="2000" dirty="0"/>
              <a:t> </a:t>
            </a:r>
            <a:r>
              <a:rPr lang="ru-RU" sz="2000" dirty="0" err="1"/>
              <a:t>бу</a:t>
            </a:r>
            <a:r>
              <a:rPr lang="ru-RU" sz="2000" dirty="0"/>
              <a:t> </a:t>
            </a:r>
            <a:r>
              <a:rPr lang="ru-RU" sz="2000" dirty="0" err="1"/>
              <a:t>хусусиятини</a:t>
            </a:r>
            <a:r>
              <a:rPr lang="ru-RU" sz="2000" dirty="0"/>
              <a:t> 5 </a:t>
            </a:r>
            <a:r>
              <a:rPr lang="ru-RU" sz="2000" dirty="0" err="1"/>
              <a:t>баллик</a:t>
            </a:r>
            <a:r>
              <a:rPr lang="ru-RU" sz="2000" dirty="0"/>
              <a:t> система </a:t>
            </a:r>
            <a:r>
              <a:rPr lang="ru-RU" sz="2000" dirty="0" err="1"/>
              <a:t>билан</a:t>
            </a:r>
            <a:r>
              <a:rPr lang="ru-RU" sz="2000" dirty="0"/>
              <a:t> </a:t>
            </a:r>
            <a:r>
              <a:rPr lang="ru-RU" sz="2000" dirty="0" err="1"/>
              <a:t>баҳолаш</a:t>
            </a:r>
            <a:r>
              <a:rPr lang="ru-RU" sz="2000" dirty="0"/>
              <a:t> </a:t>
            </a:r>
            <a:r>
              <a:rPr lang="ru-RU" sz="2000" dirty="0" err="1"/>
              <a:t>қабул</a:t>
            </a:r>
            <a:r>
              <a:rPr lang="ru-RU" sz="2000" dirty="0"/>
              <a:t> </a:t>
            </a:r>
            <a:r>
              <a:rPr lang="ru-RU" sz="2000" dirty="0" err="1"/>
              <a:t>қилинган</a:t>
            </a:r>
            <a:endParaRPr lang="ru-RU" altLang="ru-RU" sz="2000" dirty="0">
              <a:latin typeface="Times New Roman" panose="02020603050405020304" pitchFamily="18" charset="0"/>
              <a:cs typeface="Times New Roman" panose="02020603050405020304" pitchFamily="18" charset="0"/>
            </a:endParaRPr>
          </a:p>
        </p:txBody>
      </p:sp>
      <p:graphicFrame>
        <p:nvGraphicFramePr>
          <p:cNvPr id="3" name="Схема 2"/>
          <p:cNvGraphicFramePr/>
          <p:nvPr>
            <p:extLst>
              <p:ext uri="{D42A27DB-BD31-4B8C-83A1-F6EECF244321}">
                <p14:modId xmlns:p14="http://schemas.microsoft.com/office/powerpoint/2010/main" xmlns="" val="399851515"/>
              </p:ext>
            </p:extLst>
          </p:nvPr>
        </p:nvGraphicFramePr>
        <p:xfrm>
          <a:off x="467544" y="4041546"/>
          <a:ext cx="8208912" cy="248379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0" y="260649"/>
            <a:ext cx="9144000" cy="1512168"/>
          </a:xfrm>
        </p:spPr>
        <p:style>
          <a:lnRef idx="2">
            <a:schemeClr val="accent1"/>
          </a:lnRef>
          <a:fillRef idx="1">
            <a:schemeClr val="lt1"/>
          </a:fillRef>
          <a:effectRef idx="0">
            <a:schemeClr val="accent1"/>
          </a:effectRef>
          <a:fontRef idx="minor">
            <a:schemeClr val="dk1"/>
          </a:fontRef>
        </p:style>
        <p:txBody>
          <a:bodyPr rtlCol="0">
            <a:noAutofit/>
          </a:bodyPr>
          <a:lstStyle/>
          <a:p>
            <a:pPr marL="0" indent="0" algn="just" eaLnBrk="1" fontAlgn="auto" hangingPunct="1">
              <a:spcAft>
                <a:spcPts val="0"/>
              </a:spcAft>
              <a:buNone/>
              <a:defRPr/>
            </a:pPr>
            <a:r>
              <a:rPr lang="en-US" altLang="ru-RU"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dirty="0" err="1" smtClean="0"/>
              <a:t>Ўсимликлар</a:t>
            </a:r>
            <a:r>
              <a:rPr lang="ru-RU" dirty="0" smtClean="0"/>
              <a:t> </a:t>
            </a:r>
            <a:r>
              <a:rPr lang="ru-RU" dirty="0" err="1"/>
              <a:t>мунтазам</a:t>
            </a:r>
            <a:r>
              <a:rPr lang="ru-RU" dirty="0"/>
              <a:t> </a:t>
            </a:r>
            <a:r>
              <a:rPr lang="ru-RU" dirty="0" err="1"/>
              <a:t>ва</a:t>
            </a:r>
            <a:r>
              <a:rPr lang="ru-RU" dirty="0"/>
              <a:t> </a:t>
            </a:r>
            <a:r>
              <a:rPr lang="ru-RU" dirty="0" err="1"/>
              <a:t>ёппасига</a:t>
            </a:r>
            <a:r>
              <a:rPr lang="ru-RU" dirty="0"/>
              <a:t> </a:t>
            </a:r>
            <a:r>
              <a:rPr lang="ru-RU" dirty="0" err="1"/>
              <a:t>едираверилса</a:t>
            </a:r>
            <a:r>
              <a:rPr lang="ru-RU" dirty="0"/>
              <a:t>, </a:t>
            </a:r>
            <a:r>
              <a:rPr lang="ru-RU" dirty="0" err="1"/>
              <a:t>уларни</a:t>
            </a:r>
            <a:r>
              <a:rPr lang="ru-RU" dirty="0"/>
              <a:t> </a:t>
            </a:r>
            <a:r>
              <a:rPr lang="ru-RU" dirty="0" err="1"/>
              <a:t>нобуд</a:t>
            </a:r>
            <a:r>
              <a:rPr lang="ru-RU" dirty="0"/>
              <a:t> </a:t>
            </a:r>
            <a:r>
              <a:rPr lang="ru-RU" dirty="0" err="1"/>
              <a:t>қилиб</a:t>
            </a:r>
            <a:r>
              <a:rPr lang="ru-RU" dirty="0"/>
              <a:t> </a:t>
            </a:r>
            <a:r>
              <a:rPr lang="ru-RU" dirty="0" err="1"/>
              <a:t>юбориш</a:t>
            </a:r>
            <a:r>
              <a:rPr lang="ru-RU" dirty="0"/>
              <a:t> </a:t>
            </a:r>
            <a:r>
              <a:rPr lang="ru-RU" dirty="0" err="1"/>
              <a:t>муқаррар</a:t>
            </a:r>
            <a:r>
              <a:rPr lang="ru-RU" dirty="0"/>
              <a:t>, </a:t>
            </a:r>
            <a:r>
              <a:rPr lang="ru-RU" dirty="0" err="1"/>
              <a:t>албатта</a:t>
            </a:r>
            <a:r>
              <a:rPr lang="ru-RU" dirty="0"/>
              <a:t>. Шу </a:t>
            </a:r>
            <a:r>
              <a:rPr lang="ru-RU" dirty="0" err="1"/>
              <a:t>боисдан</a:t>
            </a:r>
            <a:r>
              <a:rPr lang="ru-RU" dirty="0"/>
              <a:t> улар эволюция </a:t>
            </a:r>
            <a:r>
              <a:rPr lang="ru-RU" dirty="0" err="1"/>
              <a:t>жараёнида</a:t>
            </a:r>
            <a:r>
              <a:rPr lang="ru-RU" dirty="0"/>
              <a:t> </a:t>
            </a:r>
            <a:r>
              <a:rPr lang="ru-RU" dirty="0" err="1"/>
              <a:t>ўзига</a:t>
            </a:r>
            <a:r>
              <a:rPr lang="ru-RU" dirty="0"/>
              <a:t> </a:t>
            </a:r>
            <a:r>
              <a:rPr lang="ru-RU" dirty="0" err="1"/>
              <a:t>хос</a:t>
            </a:r>
            <a:r>
              <a:rPr lang="ru-RU" dirty="0"/>
              <a:t> турни </a:t>
            </a:r>
            <a:r>
              <a:rPr lang="ru-RU" dirty="0" err="1"/>
              <a:t>сақлаб</a:t>
            </a:r>
            <a:r>
              <a:rPr lang="ru-RU" dirty="0"/>
              <a:t> </a:t>
            </a:r>
            <a:r>
              <a:rPr lang="ru-RU" dirty="0" err="1"/>
              <a:t>қолишга</a:t>
            </a:r>
            <a:r>
              <a:rPr lang="ru-RU" dirty="0"/>
              <a:t> </a:t>
            </a:r>
            <a:r>
              <a:rPr lang="ru-RU" dirty="0" err="1"/>
              <a:t>қаратилган</a:t>
            </a:r>
            <a:r>
              <a:rPr lang="ru-RU" dirty="0"/>
              <a:t> </a:t>
            </a:r>
            <a:r>
              <a:rPr lang="ru-RU" dirty="0" err="1"/>
              <a:t>мосламалар</a:t>
            </a:r>
            <a:r>
              <a:rPr lang="ru-RU" dirty="0"/>
              <a:t> </a:t>
            </a:r>
            <a:r>
              <a:rPr lang="ru-RU" dirty="0" err="1"/>
              <a:t>ҳосил</a:t>
            </a:r>
            <a:r>
              <a:rPr lang="ru-RU" dirty="0"/>
              <a:t> </a:t>
            </a:r>
            <a:r>
              <a:rPr lang="ru-RU" dirty="0" err="1"/>
              <a:t>қилган</a:t>
            </a:r>
            <a:r>
              <a:rPr lang="ru-RU" dirty="0"/>
              <a:t>. </a:t>
            </a:r>
            <a:r>
              <a:rPr lang="ru-RU" dirty="0" err="1"/>
              <a:t>Шундай</a:t>
            </a:r>
            <a:r>
              <a:rPr lang="ru-RU" dirty="0"/>
              <a:t> </a:t>
            </a:r>
            <a:r>
              <a:rPr lang="ru-RU" dirty="0" err="1"/>
              <a:t>мосламалар</a:t>
            </a:r>
            <a:r>
              <a:rPr lang="ru-RU" dirty="0"/>
              <a:t> </a:t>
            </a:r>
            <a:r>
              <a:rPr lang="ru-RU" dirty="0" err="1"/>
              <a:t>воситасида</a:t>
            </a:r>
            <a:r>
              <a:rPr lang="ru-RU" dirty="0"/>
              <a:t> улар </a:t>
            </a:r>
            <a:r>
              <a:rPr lang="ru-RU" dirty="0" err="1"/>
              <a:t>вегетациясининг</a:t>
            </a:r>
            <a:r>
              <a:rPr lang="ru-RU" dirty="0"/>
              <a:t> </a:t>
            </a:r>
            <a:r>
              <a:rPr lang="ru-RU" dirty="0" err="1"/>
              <a:t>маълум</a:t>
            </a:r>
            <a:r>
              <a:rPr lang="ru-RU" dirty="0"/>
              <a:t> </a:t>
            </a:r>
            <a:r>
              <a:rPr lang="ru-RU" dirty="0" err="1"/>
              <a:t>даврида</a:t>
            </a:r>
            <a:r>
              <a:rPr lang="ru-RU" dirty="0"/>
              <a:t> </a:t>
            </a:r>
            <a:r>
              <a:rPr lang="ru-RU" dirty="0" err="1"/>
              <a:t>ейилмайди</a:t>
            </a:r>
            <a:r>
              <a:rPr lang="ru-RU" dirty="0"/>
              <a:t> </a:t>
            </a:r>
            <a:r>
              <a:rPr lang="ru-RU" dirty="0" err="1"/>
              <a:t>ёки</a:t>
            </a:r>
            <a:r>
              <a:rPr lang="ru-RU" dirty="0"/>
              <a:t> </a:t>
            </a:r>
            <a:r>
              <a:rPr lang="ru-RU" dirty="0" err="1"/>
              <a:t>ёмон</a:t>
            </a:r>
            <a:r>
              <a:rPr lang="ru-RU" dirty="0"/>
              <a:t> </a:t>
            </a:r>
            <a:r>
              <a:rPr lang="ru-RU" dirty="0" err="1"/>
              <a:t>ейилади</a:t>
            </a:r>
            <a:r>
              <a:rPr lang="ru-RU" dirty="0"/>
              <a:t>. </a:t>
            </a:r>
            <a:r>
              <a:rPr lang="ru-RU" dirty="0" err="1"/>
              <a:t>Озуқабоп</a:t>
            </a:r>
            <a:r>
              <a:rPr lang="ru-RU" dirty="0"/>
              <a:t> </a:t>
            </a:r>
            <a:r>
              <a:rPr lang="ru-RU" dirty="0" err="1"/>
              <a:t>ўсимликларга</a:t>
            </a:r>
            <a:r>
              <a:rPr lang="ru-RU" dirty="0"/>
              <a:t> </a:t>
            </a:r>
            <a:r>
              <a:rPr lang="ru-RU" dirty="0" err="1"/>
              <a:t>хос</a:t>
            </a:r>
            <a:r>
              <a:rPr lang="ru-RU" dirty="0"/>
              <a:t> </a:t>
            </a:r>
            <a:r>
              <a:rPr lang="ru-RU" dirty="0" err="1"/>
              <a:t>бундай</a:t>
            </a:r>
            <a:r>
              <a:rPr lang="ru-RU" dirty="0"/>
              <a:t> </a:t>
            </a:r>
            <a:r>
              <a:rPr lang="ru-RU" dirty="0" err="1"/>
              <a:t>мосламаларни</a:t>
            </a:r>
            <a:r>
              <a:rPr lang="ru-RU" dirty="0"/>
              <a:t> 3 </a:t>
            </a:r>
            <a:r>
              <a:rPr lang="ru-RU" dirty="0" err="1"/>
              <a:t>гуруҳга</a:t>
            </a:r>
            <a:r>
              <a:rPr lang="ru-RU" dirty="0"/>
              <a:t> </a:t>
            </a:r>
            <a:r>
              <a:rPr lang="ru-RU" dirty="0" err="1"/>
              <a:t>бўлса</a:t>
            </a:r>
            <a:r>
              <a:rPr lang="ru-RU" dirty="0"/>
              <a:t> </a:t>
            </a:r>
            <a:r>
              <a:rPr lang="ru-RU" dirty="0" err="1"/>
              <a:t>бўлади</a:t>
            </a:r>
            <a:endParaRPr lang="ru-RU" altLang="ru-RU"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graphicFrame>
        <p:nvGraphicFramePr>
          <p:cNvPr id="4" name="Схема 3"/>
          <p:cNvGraphicFramePr/>
          <p:nvPr>
            <p:extLst>
              <p:ext uri="{D42A27DB-BD31-4B8C-83A1-F6EECF244321}">
                <p14:modId xmlns:p14="http://schemas.microsoft.com/office/powerpoint/2010/main" xmlns="" val="2530051504"/>
              </p:ext>
            </p:extLst>
          </p:nvPr>
        </p:nvGraphicFramePr>
        <p:xfrm>
          <a:off x="107504" y="2060848"/>
          <a:ext cx="9036496" cy="47971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3"/>
          <p:cNvSpPr>
            <a:spLocks noGrp="1" noChangeArrowheads="1"/>
          </p:cNvSpPr>
          <p:nvPr>
            <p:ph idx="1"/>
          </p:nvPr>
        </p:nvSpPr>
        <p:spPr>
          <a:xfrm>
            <a:off x="285720" y="307996"/>
            <a:ext cx="8229600" cy="6121400"/>
          </a:xfrm>
          <a:blipFill dpi="0" rotWithShape="1">
            <a:blip r:embed="rId2"/>
            <a:srcRect/>
            <a:tile tx="0" ty="0" sx="100000" sy="100000" flip="none" algn="tl"/>
          </a:blipFill>
        </p:spPr>
        <p:txBody>
          <a:bodyPr/>
          <a:lstStyle/>
          <a:p>
            <a:r>
              <a:rPr lang="uz-Cyrl-UZ" altLang="ru-RU" sz="1900" dirty="0" smtClean="0">
                <a:latin typeface="Times New Roman" panose="02020603050405020304" pitchFamily="18" charset="0"/>
                <a:cs typeface="Times New Roman" panose="02020603050405020304" pitchFamily="18" charset="0"/>
              </a:rPr>
              <a:t>	</a:t>
            </a:r>
            <a:r>
              <a:rPr lang="ru-RU" sz="2400" dirty="0" err="1"/>
              <a:t>Озуқабоп</a:t>
            </a:r>
            <a:r>
              <a:rPr lang="ru-RU" sz="2400" dirty="0"/>
              <a:t> </a:t>
            </a:r>
            <a:r>
              <a:rPr lang="ru-RU" sz="2400" dirty="0" err="1"/>
              <a:t>ўсимликларнинг</a:t>
            </a:r>
            <a:r>
              <a:rPr lang="ru-RU" sz="2400" dirty="0"/>
              <a:t> </a:t>
            </a:r>
            <a:r>
              <a:rPr lang="ru-RU" sz="2400" dirty="0" err="1"/>
              <a:t>қийматини</a:t>
            </a:r>
            <a:r>
              <a:rPr lang="ru-RU" sz="2400" dirty="0"/>
              <a:t> </a:t>
            </a:r>
            <a:r>
              <a:rPr lang="ru-RU" sz="2400" dirty="0" err="1"/>
              <a:t>баҳоловчи</a:t>
            </a:r>
            <a:r>
              <a:rPr lang="ru-RU" sz="2400" dirty="0"/>
              <a:t> </a:t>
            </a:r>
            <a:r>
              <a:rPr lang="ru-RU" sz="2400" dirty="0" err="1"/>
              <a:t>кўрсаткич</a:t>
            </a:r>
            <a:r>
              <a:rPr lang="ru-RU" sz="2400" dirty="0"/>
              <a:t> </a:t>
            </a:r>
            <a:r>
              <a:rPr lang="ru-RU" sz="2400" dirty="0" err="1"/>
              <a:t>ейилувчанлик</a:t>
            </a:r>
            <a:r>
              <a:rPr lang="ru-RU" sz="2400" dirty="0"/>
              <a:t> </a:t>
            </a:r>
            <a:r>
              <a:rPr lang="ru-RU" sz="2400" dirty="0" err="1"/>
              <a:t>коэффициенти</a:t>
            </a:r>
            <a:r>
              <a:rPr lang="ru-RU" sz="2400" dirty="0"/>
              <a:t> </a:t>
            </a:r>
            <a:r>
              <a:rPr lang="ru-RU" sz="2400" dirty="0" err="1"/>
              <a:t>ҳисобланади</a:t>
            </a:r>
            <a:r>
              <a:rPr lang="ru-RU" sz="2400" dirty="0"/>
              <a:t>. </a:t>
            </a:r>
            <a:r>
              <a:rPr lang="ru-RU" sz="2400" dirty="0" err="1"/>
              <a:t>Бу</a:t>
            </a:r>
            <a:r>
              <a:rPr lang="ru-RU" sz="2400" dirty="0"/>
              <a:t> </a:t>
            </a:r>
            <a:r>
              <a:rPr lang="ru-RU" sz="2400" dirty="0" err="1"/>
              <a:t>кўрсаткич</a:t>
            </a:r>
            <a:r>
              <a:rPr lang="ru-RU" sz="2400" dirty="0"/>
              <a:t> </a:t>
            </a:r>
            <a:r>
              <a:rPr lang="ru-RU" sz="2400" dirty="0" err="1"/>
              <a:t>ҳайвонга</a:t>
            </a:r>
            <a:r>
              <a:rPr lang="ru-RU" sz="2400" dirty="0"/>
              <a:t> </a:t>
            </a:r>
            <a:r>
              <a:rPr lang="ru-RU" sz="2400" dirty="0" err="1"/>
              <a:t>берилган</a:t>
            </a:r>
            <a:r>
              <a:rPr lang="ru-RU" sz="2400" dirty="0"/>
              <a:t> </a:t>
            </a:r>
            <a:r>
              <a:rPr lang="ru-RU" sz="2400" dirty="0" err="1"/>
              <a:t>озуқа</a:t>
            </a:r>
            <a:r>
              <a:rPr lang="ru-RU" sz="2400" dirty="0"/>
              <a:t> </a:t>
            </a:r>
            <a:r>
              <a:rPr lang="ru-RU" sz="2400" dirty="0" err="1"/>
              <a:t>ейилган</a:t>
            </a:r>
            <a:r>
              <a:rPr lang="ru-RU" sz="2400" dirty="0"/>
              <a:t> </a:t>
            </a:r>
            <a:r>
              <a:rPr lang="ru-RU" sz="2400" dirty="0" err="1"/>
              <a:t>қисмининг</a:t>
            </a:r>
            <a:r>
              <a:rPr lang="ru-RU" sz="2400" dirty="0"/>
              <a:t> </a:t>
            </a:r>
            <a:r>
              <a:rPr lang="ru-RU" sz="2400" dirty="0" err="1"/>
              <a:t>фоизи</a:t>
            </a:r>
            <a:r>
              <a:rPr lang="ru-RU" sz="2400" dirty="0"/>
              <a:t> </a:t>
            </a:r>
            <a:r>
              <a:rPr lang="ru-RU" sz="2400" dirty="0" err="1"/>
              <a:t>билан</a:t>
            </a:r>
            <a:r>
              <a:rPr lang="ru-RU" sz="2400" dirty="0"/>
              <a:t> </a:t>
            </a:r>
            <a:r>
              <a:rPr lang="ru-RU" sz="2400" dirty="0" err="1"/>
              <a:t>ифодаланади</a:t>
            </a:r>
            <a:r>
              <a:rPr lang="ru-RU" sz="2400" dirty="0"/>
              <a:t>. </a:t>
            </a:r>
            <a:r>
              <a:rPr lang="ru-RU" sz="2400" dirty="0" err="1"/>
              <a:t>Пичаннинг</a:t>
            </a:r>
            <a:r>
              <a:rPr lang="ru-RU" sz="2400" dirty="0"/>
              <a:t> </a:t>
            </a:r>
            <a:r>
              <a:rPr lang="ru-RU" sz="2400" dirty="0" err="1"/>
              <a:t>ейилувчанлик</a:t>
            </a:r>
            <a:r>
              <a:rPr lang="ru-RU" sz="2400" dirty="0"/>
              <a:t> </a:t>
            </a:r>
            <a:r>
              <a:rPr lang="ru-RU" sz="2400" dirty="0" err="1"/>
              <a:t>коэффициенти</a:t>
            </a:r>
            <a:r>
              <a:rPr lang="ru-RU" sz="2400" dirty="0"/>
              <a:t> </a:t>
            </a:r>
            <a:r>
              <a:rPr lang="ru-RU" sz="2400" dirty="0" err="1"/>
              <a:t>ҳайвонга</a:t>
            </a:r>
            <a:r>
              <a:rPr lang="ru-RU" sz="2400" dirty="0"/>
              <a:t> </a:t>
            </a:r>
            <a:r>
              <a:rPr lang="ru-RU" sz="2400" dirty="0" err="1"/>
              <a:t>берилган</a:t>
            </a:r>
            <a:r>
              <a:rPr lang="ru-RU" sz="2400" dirty="0"/>
              <a:t> </a:t>
            </a:r>
            <a:r>
              <a:rPr lang="ru-RU" sz="2400" dirty="0" err="1"/>
              <a:t>ва</a:t>
            </a:r>
            <a:r>
              <a:rPr lang="ru-RU" sz="2400" dirty="0"/>
              <a:t> </a:t>
            </a:r>
            <a:r>
              <a:rPr lang="ru-RU" sz="2400" dirty="0" err="1"/>
              <a:t>ейилмай</a:t>
            </a:r>
            <a:r>
              <a:rPr lang="ru-RU" sz="2400" dirty="0"/>
              <a:t> </a:t>
            </a:r>
            <a:r>
              <a:rPr lang="ru-RU" sz="2400" dirty="0" err="1"/>
              <a:t>қолган</a:t>
            </a:r>
            <a:r>
              <a:rPr lang="ru-RU" sz="2400" dirty="0"/>
              <a:t> </a:t>
            </a:r>
            <a:r>
              <a:rPr lang="ru-RU" sz="2400" dirty="0" err="1"/>
              <a:t>миқдорларини</a:t>
            </a:r>
            <a:r>
              <a:rPr lang="ru-RU" sz="2400" dirty="0"/>
              <a:t> </a:t>
            </a:r>
            <a:r>
              <a:rPr lang="ru-RU" sz="2400" dirty="0" err="1"/>
              <a:t>солиштириб</a:t>
            </a:r>
            <a:r>
              <a:rPr lang="ru-RU" sz="2400" dirty="0"/>
              <a:t> </a:t>
            </a:r>
            <a:r>
              <a:rPr lang="ru-RU" sz="2400" dirty="0" err="1"/>
              <a:t>аниқланади</a:t>
            </a:r>
            <a:r>
              <a:rPr lang="ru-RU" sz="2400" dirty="0"/>
              <a:t>.</a:t>
            </a:r>
          </a:p>
          <a:p>
            <a:r>
              <a:rPr lang="ru-RU" sz="2400" dirty="0" err="1"/>
              <a:t>Яйловларда</a:t>
            </a:r>
            <a:r>
              <a:rPr lang="ru-RU" sz="2400" dirty="0"/>
              <a:t> </a:t>
            </a:r>
            <a:r>
              <a:rPr lang="ru-RU" sz="2400" dirty="0" err="1"/>
              <a:t>эса</a:t>
            </a:r>
            <a:r>
              <a:rPr lang="ru-RU" sz="2400" dirty="0"/>
              <a:t> </a:t>
            </a:r>
            <a:r>
              <a:rPr lang="ru-RU" sz="2400" dirty="0" err="1"/>
              <a:t>ейилувчанлик</a:t>
            </a:r>
            <a:r>
              <a:rPr lang="ru-RU" sz="2400" dirty="0"/>
              <a:t> </a:t>
            </a:r>
            <a:r>
              <a:rPr lang="ru-RU" sz="2400" dirty="0" err="1"/>
              <a:t>коэффициентини</a:t>
            </a:r>
            <a:r>
              <a:rPr lang="ru-RU" sz="2400" dirty="0"/>
              <a:t> </a:t>
            </a:r>
            <a:r>
              <a:rPr lang="ru-RU" sz="2400" dirty="0" err="1"/>
              <a:t>аниқлаш</a:t>
            </a:r>
            <a:r>
              <a:rPr lang="ru-RU" sz="2400" dirty="0"/>
              <a:t> </a:t>
            </a:r>
            <a:r>
              <a:rPr lang="ru-RU" sz="2400" dirty="0" err="1"/>
              <a:t>учун</a:t>
            </a:r>
            <a:r>
              <a:rPr lang="ru-RU" sz="2400" dirty="0"/>
              <a:t> </a:t>
            </a:r>
            <a:r>
              <a:rPr lang="ru-RU" sz="2400" dirty="0" err="1"/>
              <a:t>аввал</a:t>
            </a:r>
            <a:r>
              <a:rPr lang="ru-RU" sz="2400" dirty="0"/>
              <a:t> </a:t>
            </a:r>
            <a:r>
              <a:rPr lang="ru-RU" sz="2400" dirty="0" err="1"/>
              <a:t>ўсимликнинг</a:t>
            </a:r>
            <a:r>
              <a:rPr lang="ru-RU" sz="2400" dirty="0"/>
              <a:t> </a:t>
            </a:r>
            <a:r>
              <a:rPr lang="ru-RU" sz="2400" dirty="0" err="1"/>
              <a:t>ҳосилдорлиги</a:t>
            </a:r>
            <a:r>
              <a:rPr lang="ru-RU" sz="2400" dirty="0"/>
              <a:t> </a:t>
            </a:r>
            <a:r>
              <a:rPr lang="ru-RU" sz="2400" dirty="0" err="1"/>
              <a:t>аниқланиб</a:t>
            </a:r>
            <a:r>
              <a:rPr lang="ru-RU" sz="2400" dirty="0"/>
              <a:t>, </a:t>
            </a:r>
            <a:r>
              <a:rPr lang="ru-RU" sz="2400" dirty="0" err="1"/>
              <a:t>кейин</a:t>
            </a:r>
            <a:r>
              <a:rPr lang="ru-RU" sz="2400" dirty="0"/>
              <a:t> </a:t>
            </a:r>
            <a:r>
              <a:rPr lang="ru-RU" sz="2400" dirty="0" err="1"/>
              <a:t>ҳайвонларга</a:t>
            </a:r>
            <a:r>
              <a:rPr lang="ru-RU" sz="2400" dirty="0"/>
              <a:t> </a:t>
            </a:r>
            <a:r>
              <a:rPr lang="ru-RU" sz="2400" dirty="0" err="1"/>
              <a:t>едирилади</a:t>
            </a:r>
            <a:r>
              <a:rPr lang="ru-RU" sz="2400" dirty="0"/>
              <a:t>, </a:t>
            </a:r>
            <a:r>
              <a:rPr lang="ru-RU" sz="2400" dirty="0" err="1"/>
              <a:t>сўнг</a:t>
            </a:r>
            <a:r>
              <a:rPr lang="ru-RU" sz="2400" dirty="0"/>
              <a:t> </a:t>
            </a:r>
            <a:r>
              <a:rPr lang="ru-RU" sz="2400" dirty="0" err="1"/>
              <a:t>қолдиқ</a:t>
            </a:r>
            <a:r>
              <a:rPr lang="ru-RU" sz="2400" dirty="0"/>
              <a:t> </a:t>
            </a:r>
            <a:r>
              <a:rPr lang="ru-RU" sz="2400" dirty="0" err="1"/>
              <a:t>аниқланади</a:t>
            </a:r>
            <a:r>
              <a:rPr lang="ru-RU" sz="2400" dirty="0"/>
              <a:t> </a:t>
            </a:r>
            <a:r>
              <a:rPr lang="ru-RU" sz="2400" dirty="0" err="1"/>
              <a:t>ва</a:t>
            </a:r>
            <a:r>
              <a:rPr lang="ru-RU" sz="2400" dirty="0"/>
              <a:t> </a:t>
            </a:r>
            <a:r>
              <a:rPr lang="ru-RU" sz="2400" dirty="0" err="1"/>
              <a:t>чиқариб</a:t>
            </a:r>
            <a:r>
              <a:rPr lang="ru-RU" sz="2400" dirty="0"/>
              <a:t> </a:t>
            </a:r>
            <a:r>
              <a:rPr lang="ru-RU" sz="2400" dirty="0" err="1"/>
              <a:t>ташланади</a:t>
            </a:r>
            <a:r>
              <a:rPr lang="ru-RU" sz="2400" dirty="0"/>
              <a:t>, </a:t>
            </a:r>
            <a:r>
              <a:rPr lang="ru-RU" sz="2400" dirty="0" err="1"/>
              <a:t>ўртадаги</a:t>
            </a:r>
            <a:r>
              <a:rPr lang="ru-RU" sz="2400" dirty="0"/>
              <a:t> </a:t>
            </a:r>
            <a:r>
              <a:rPr lang="ru-RU" sz="2400" dirty="0" err="1"/>
              <a:t>фарқ</a:t>
            </a:r>
            <a:r>
              <a:rPr lang="ru-RU" sz="2400" dirty="0"/>
              <a:t> </a:t>
            </a:r>
            <a:r>
              <a:rPr lang="ru-RU" sz="2400" dirty="0" err="1"/>
              <a:t>ейилувчанлик</a:t>
            </a:r>
            <a:r>
              <a:rPr lang="ru-RU" sz="2400" dirty="0"/>
              <a:t> </a:t>
            </a:r>
            <a:r>
              <a:rPr lang="ru-RU" sz="2400" dirty="0" err="1"/>
              <a:t>ёки</a:t>
            </a:r>
            <a:r>
              <a:rPr lang="ru-RU" sz="2400" dirty="0"/>
              <a:t> </a:t>
            </a:r>
            <a:r>
              <a:rPr lang="ru-RU" sz="2400" dirty="0" err="1"/>
              <a:t>яйлов</a:t>
            </a:r>
            <a:r>
              <a:rPr lang="ru-RU" sz="2400" dirty="0"/>
              <a:t> </a:t>
            </a:r>
            <a:r>
              <a:rPr lang="ru-RU" sz="2400" dirty="0" err="1"/>
              <a:t>озуқасидан</a:t>
            </a:r>
            <a:r>
              <a:rPr lang="ru-RU" sz="2400" dirty="0"/>
              <a:t> </a:t>
            </a:r>
            <a:r>
              <a:rPr lang="ru-RU" sz="2400" dirty="0" err="1"/>
              <a:t>фойдаланиш</a:t>
            </a:r>
            <a:r>
              <a:rPr lang="ru-RU" sz="2400" dirty="0"/>
              <a:t> </a:t>
            </a:r>
            <a:r>
              <a:rPr lang="ru-RU" sz="2400" dirty="0" err="1"/>
              <a:t>коэффициентини</a:t>
            </a:r>
            <a:r>
              <a:rPr lang="ru-RU" sz="2400" dirty="0"/>
              <a:t> </a:t>
            </a:r>
            <a:r>
              <a:rPr lang="ru-RU" sz="2400" dirty="0" err="1"/>
              <a:t>белгилайди</a:t>
            </a:r>
            <a:endParaRPr lang="ru-RU" altLang="ru-RU" sz="2200" dirty="0" smtClean="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0" y="980728"/>
            <a:ext cx="8712968" cy="4826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b" anchorCtr="0" compatLnSpc="1">
            <a:prstTxWarp prst="textNoShape">
              <a:avLst/>
            </a:prstTxWarp>
          </a:bodyPr>
          <a:lstStyle/>
          <a:p>
            <a:pPr lvl="0" algn="ctr">
              <a:lnSpc>
                <a:spcPct val="90000"/>
              </a:lnSpc>
              <a:defRPr/>
            </a:pPr>
            <a:r>
              <a:rPr lang="ru-RU" sz="2400" b="1" i="1" kern="0" dirty="0" err="1" smtClean="0">
                <a:solidFill>
                  <a:srgbClr val="0000FF"/>
                </a:solidFill>
                <a:effectLst>
                  <a:outerShdw blurRad="38100" dist="38100" dir="2700000" algn="tl">
                    <a:srgbClr val="C0C0C0"/>
                  </a:outerShdw>
                </a:effectLst>
                <a:latin typeface="+mj-lt"/>
                <a:ea typeface="+mj-ea"/>
                <a:cs typeface="+mj-cs"/>
              </a:rPr>
              <a:t>Ўтларни</a:t>
            </a:r>
            <a:r>
              <a:rPr lang="ru-RU" sz="2400" b="1" i="1" kern="0" dirty="0" smtClean="0">
                <a:solidFill>
                  <a:srgbClr val="0000FF"/>
                </a:solidFill>
                <a:effectLst>
                  <a:outerShdw blurRad="38100" dist="38100" dir="2700000" algn="tl">
                    <a:srgbClr val="C0C0C0"/>
                  </a:outerShdw>
                </a:effectLst>
                <a:latin typeface="+mj-lt"/>
                <a:ea typeface="+mj-ea"/>
                <a:cs typeface="+mj-cs"/>
              </a:rPr>
              <a:t> </a:t>
            </a:r>
            <a:r>
              <a:rPr lang="ru-RU" sz="2400" b="1" i="1" kern="0" dirty="0" err="1">
                <a:solidFill>
                  <a:srgbClr val="0000FF"/>
                </a:solidFill>
                <a:effectLst>
                  <a:outerShdw blurRad="38100" dist="38100" dir="2700000" algn="tl">
                    <a:srgbClr val="C0C0C0"/>
                  </a:outerShdw>
                </a:effectLst>
                <a:latin typeface="+mj-lt"/>
                <a:ea typeface="+mj-ea"/>
                <a:cs typeface="+mj-cs"/>
              </a:rPr>
              <a:t>тўртта</a:t>
            </a:r>
            <a:r>
              <a:rPr lang="ru-RU" sz="2400" b="1" i="1" kern="0" dirty="0">
                <a:solidFill>
                  <a:srgbClr val="0000FF"/>
                </a:solidFill>
                <a:effectLst>
                  <a:outerShdw blurRad="38100" dist="38100" dir="2700000" algn="tl">
                    <a:srgbClr val="C0C0C0"/>
                  </a:outerShdw>
                </a:effectLst>
                <a:latin typeface="+mj-lt"/>
                <a:ea typeface="+mj-ea"/>
                <a:cs typeface="+mj-cs"/>
              </a:rPr>
              <a:t> </a:t>
            </a:r>
            <a:r>
              <a:rPr lang="ru-RU" sz="2400" b="1" i="1" kern="0" dirty="0" err="1">
                <a:solidFill>
                  <a:srgbClr val="0000FF"/>
                </a:solidFill>
                <a:effectLst>
                  <a:outerShdw blurRad="38100" dist="38100" dir="2700000" algn="tl">
                    <a:srgbClr val="C0C0C0"/>
                  </a:outerShdw>
                </a:effectLst>
                <a:latin typeface="+mj-lt"/>
                <a:ea typeface="+mj-ea"/>
                <a:cs typeface="+mj-cs"/>
              </a:rPr>
              <a:t>гуруҳга</a:t>
            </a:r>
            <a:r>
              <a:rPr lang="ru-RU" sz="2400" b="1" i="1" kern="0" dirty="0">
                <a:solidFill>
                  <a:srgbClr val="0000FF"/>
                </a:solidFill>
                <a:effectLst>
                  <a:outerShdw blurRad="38100" dist="38100" dir="2700000" algn="tl">
                    <a:srgbClr val="C0C0C0"/>
                  </a:outerShdw>
                </a:effectLst>
                <a:latin typeface="+mj-lt"/>
                <a:ea typeface="+mj-ea"/>
                <a:cs typeface="+mj-cs"/>
              </a:rPr>
              <a:t> </a:t>
            </a:r>
            <a:r>
              <a:rPr lang="ru-RU" sz="2400" b="1" i="1" kern="0" dirty="0" err="1">
                <a:solidFill>
                  <a:srgbClr val="0000FF"/>
                </a:solidFill>
                <a:effectLst>
                  <a:outerShdw blurRad="38100" dist="38100" dir="2700000" algn="tl">
                    <a:srgbClr val="C0C0C0"/>
                  </a:outerShdw>
                </a:effectLst>
                <a:latin typeface="+mj-lt"/>
                <a:ea typeface="+mj-ea"/>
                <a:cs typeface="+mj-cs"/>
              </a:rPr>
              <a:t>ажратиш</a:t>
            </a:r>
            <a:r>
              <a:rPr lang="ru-RU" sz="2400" b="1" i="1" kern="0" dirty="0">
                <a:solidFill>
                  <a:srgbClr val="0000FF"/>
                </a:solidFill>
                <a:effectLst>
                  <a:outerShdw blurRad="38100" dist="38100" dir="2700000" algn="tl">
                    <a:srgbClr val="C0C0C0"/>
                  </a:outerShdw>
                </a:effectLst>
                <a:latin typeface="+mj-lt"/>
                <a:ea typeface="+mj-ea"/>
                <a:cs typeface="+mj-cs"/>
              </a:rPr>
              <a:t> </a:t>
            </a:r>
            <a:r>
              <a:rPr lang="ru-RU" sz="2400" b="1" i="1" kern="0" dirty="0" err="1">
                <a:solidFill>
                  <a:srgbClr val="0000FF"/>
                </a:solidFill>
                <a:effectLst>
                  <a:outerShdw blurRad="38100" dist="38100" dir="2700000" algn="tl">
                    <a:srgbClr val="C0C0C0"/>
                  </a:outerShdw>
                </a:effectLst>
                <a:latin typeface="+mj-lt"/>
                <a:ea typeface="+mj-ea"/>
                <a:cs typeface="+mj-cs"/>
              </a:rPr>
              <a:t>қабул</a:t>
            </a:r>
            <a:r>
              <a:rPr lang="ru-RU" sz="2400" b="1" i="1" kern="0" dirty="0">
                <a:solidFill>
                  <a:srgbClr val="0000FF"/>
                </a:solidFill>
                <a:effectLst>
                  <a:outerShdw blurRad="38100" dist="38100" dir="2700000" algn="tl">
                    <a:srgbClr val="C0C0C0"/>
                  </a:outerShdw>
                </a:effectLst>
                <a:latin typeface="+mj-lt"/>
                <a:ea typeface="+mj-ea"/>
                <a:cs typeface="+mj-cs"/>
              </a:rPr>
              <a:t> </a:t>
            </a:r>
            <a:r>
              <a:rPr lang="ru-RU" sz="2400" b="1" i="1" kern="0" dirty="0" err="1">
                <a:solidFill>
                  <a:srgbClr val="0000FF"/>
                </a:solidFill>
                <a:effectLst>
                  <a:outerShdw blurRad="38100" dist="38100" dir="2700000" algn="tl">
                    <a:srgbClr val="C0C0C0"/>
                  </a:outerShdw>
                </a:effectLst>
                <a:latin typeface="+mj-lt"/>
                <a:ea typeface="+mj-ea"/>
                <a:cs typeface="+mj-cs"/>
              </a:rPr>
              <a:t>қилинган</a:t>
            </a:r>
            <a:endParaRPr lang="ru-RU" sz="2400" b="1" i="1" kern="0" dirty="0">
              <a:solidFill>
                <a:srgbClr val="0000FF"/>
              </a:solidFill>
              <a:effectLst>
                <a:outerShdw blurRad="38100" dist="38100" dir="2700000" algn="tl">
                  <a:srgbClr val="C0C0C0"/>
                </a:outerShdw>
              </a:effectLst>
              <a:latin typeface="+mj-lt"/>
              <a:ea typeface="+mj-ea"/>
              <a:cs typeface="+mj-cs"/>
            </a:endParaRPr>
          </a:p>
        </p:txBody>
      </p:sp>
      <p:sp>
        <p:nvSpPr>
          <p:cNvPr id="2" name="Прямоугольник 1"/>
          <p:cNvSpPr/>
          <p:nvPr/>
        </p:nvSpPr>
        <p:spPr>
          <a:xfrm>
            <a:off x="179512" y="116632"/>
            <a:ext cx="6912768" cy="400110"/>
          </a:xfrm>
          <a:prstGeom prst="rect">
            <a:avLst/>
          </a:prstGeom>
        </p:spPr>
        <p:txBody>
          <a:bodyPr wrap="square">
            <a:spAutoFit/>
          </a:bodyPr>
          <a:lstStyle/>
          <a:p>
            <a:r>
              <a:rPr lang="ru-RU" sz="2000" b="1" dirty="0" smtClean="0">
                <a:solidFill>
                  <a:srgbClr val="0B01D1"/>
                </a:solidFill>
                <a:effectLst/>
                <a:latin typeface="Times New Roman" panose="02020603050405020304" pitchFamily="18" charset="0"/>
                <a:ea typeface="Times New Roman" panose="02020603050405020304" pitchFamily="18" charset="0"/>
                <a:cs typeface="Arial" panose="020B0604020202020204" pitchFamily="34" charset="0"/>
              </a:rPr>
              <a:t>АСОСИЙ</a:t>
            </a:r>
            <a:r>
              <a:rPr lang="ru-RU" sz="2000" b="1" dirty="0" smtClean="0">
                <a:solidFill>
                  <a:srgbClr val="0B01D1"/>
                </a:solidFill>
                <a:effectLst/>
                <a:latin typeface="Times New Roman" panose="02020603050405020304" pitchFamily="18" charset="0"/>
                <a:ea typeface="Times New Roman" panose="02020603050405020304" pitchFamily="18" charset="0"/>
                <a:cs typeface="Agency FB" panose="020B0503020202020204" pitchFamily="34" charset="0"/>
              </a:rPr>
              <a:t> </a:t>
            </a:r>
            <a:r>
              <a:rPr lang="ru-RU" sz="2000" b="1" dirty="0" smtClean="0">
                <a:solidFill>
                  <a:srgbClr val="0B01D1"/>
                </a:solidFill>
                <a:effectLst/>
                <a:latin typeface="Times New Roman" panose="02020603050405020304" pitchFamily="18" charset="0"/>
                <a:ea typeface="Times New Roman" panose="02020603050405020304" pitchFamily="18" charset="0"/>
                <a:cs typeface="Arial" panose="020B0604020202020204" pitchFamily="34" charset="0"/>
              </a:rPr>
              <a:t>ОЗУҚАБОП</a:t>
            </a:r>
            <a:r>
              <a:rPr lang="ru-RU" sz="2000" b="1" dirty="0" smtClean="0">
                <a:solidFill>
                  <a:srgbClr val="0B01D1"/>
                </a:solidFill>
                <a:effectLst/>
                <a:latin typeface="Times New Roman" panose="02020603050405020304" pitchFamily="18" charset="0"/>
                <a:ea typeface="Times New Roman" panose="02020603050405020304" pitchFamily="18" charset="0"/>
                <a:cs typeface="Agency FB" panose="020B0503020202020204" pitchFamily="34" charset="0"/>
              </a:rPr>
              <a:t> </a:t>
            </a:r>
            <a:r>
              <a:rPr lang="ru-RU" sz="2000" b="1" dirty="0" smtClean="0">
                <a:solidFill>
                  <a:srgbClr val="0B01D1"/>
                </a:solidFill>
                <a:effectLst/>
                <a:latin typeface="Times New Roman" panose="02020603050405020304" pitchFamily="18" charset="0"/>
                <a:ea typeface="Times New Roman" panose="02020603050405020304" pitchFamily="18" charset="0"/>
                <a:cs typeface="Arial" panose="020B0604020202020204" pitchFamily="34" charset="0"/>
              </a:rPr>
              <a:t>ЎСИМЛИКЛАР</a:t>
            </a:r>
            <a:r>
              <a:rPr lang="ru-RU" sz="2000" b="1" dirty="0" smtClean="0">
                <a:solidFill>
                  <a:srgbClr val="0B01D1"/>
                </a:solidFill>
                <a:effectLst/>
                <a:latin typeface="Times New Roman" panose="02020603050405020304" pitchFamily="18" charset="0"/>
                <a:ea typeface="Times New Roman" panose="02020603050405020304" pitchFamily="18" charset="0"/>
                <a:cs typeface="Agency FB" panose="020B0503020202020204" pitchFamily="34" charset="0"/>
              </a:rPr>
              <a:t> </a:t>
            </a:r>
            <a:r>
              <a:rPr lang="ru-RU" sz="2000" b="1" dirty="0" smtClean="0">
                <a:solidFill>
                  <a:srgbClr val="0B01D1"/>
                </a:solidFill>
                <a:effectLst/>
                <a:latin typeface="Times New Roman" panose="02020603050405020304" pitchFamily="18" charset="0"/>
                <a:ea typeface="Times New Roman" panose="02020603050405020304" pitchFamily="18" charset="0"/>
                <a:cs typeface="Arial" panose="020B0604020202020204" pitchFamily="34" charset="0"/>
              </a:rPr>
              <a:t>ТАВСИФИ</a:t>
            </a:r>
            <a:endParaRPr lang="ru-RU" sz="2000" dirty="0">
              <a:solidFill>
                <a:srgbClr val="0B01D1"/>
              </a:solidFill>
            </a:endParaRPr>
          </a:p>
        </p:txBody>
      </p:sp>
      <p:graphicFrame>
        <p:nvGraphicFramePr>
          <p:cNvPr id="3" name="Схема 2"/>
          <p:cNvGraphicFramePr/>
          <p:nvPr>
            <p:extLst>
              <p:ext uri="{D42A27DB-BD31-4B8C-83A1-F6EECF244321}">
                <p14:modId xmlns:p14="http://schemas.microsoft.com/office/powerpoint/2010/main" xmlns="" val="1361918640"/>
              </p:ext>
            </p:extLst>
          </p:nvPr>
        </p:nvGraphicFramePr>
        <p:xfrm>
          <a:off x="179512" y="1772816"/>
          <a:ext cx="8424936" cy="4752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xmlns="" val="24408331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xfrm>
            <a:off x="0" y="332655"/>
            <a:ext cx="9144000" cy="3528393"/>
          </a:xfrm>
        </p:spPr>
        <p:style>
          <a:lnRef idx="2">
            <a:schemeClr val="accent1"/>
          </a:lnRef>
          <a:fillRef idx="1">
            <a:schemeClr val="lt1"/>
          </a:fillRef>
          <a:effectRef idx="0">
            <a:schemeClr val="accent1"/>
          </a:effectRef>
          <a:fontRef idx="minor">
            <a:schemeClr val="dk1"/>
          </a:fontRef>
        </p:style>
        <p:txBody>
          <a:bodyPr rtlCol="0">
            <a:noAutofit/>
          </a:bodyPr>
          <a:lstStyle/>
          <a:p>
            <a:r>
              <a:rPr lang="uz-Cyrl-UZ"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2400" dirty="0" err="1"/>
              <a:t>Озуқалик</a:t>
            </a:r>
            <a:r>
              <a:rPr lang="ru-RU" sz="2400" dirty="0"/>
              <a:t> </a:t>
            </a:r>
            <a:r>
              <a:rPr lang="ru-RU" sz="2400" dirty="0" err="1"/>
              <a:t>қиймати</a:t>
            </a:r>
            <a:r>
              <a:rPr lang="ru-RU" sz="2400" dirty="0"/>
              <a:t> </a:t>
            </a:r>
            <a:r>
              <a:rPr lang="ru-RU" sz="2400" dirty="0" err="1"/>
              <a:t>ўрганилган</a:t>
            </a:r>
            <a:r>
              <a:rPr lang="ru-RU" sz="2400" dirty="0"/>
              <a:t> </a:t>
            </a:r>
            <a:r>
              <a:rPr lang="ru-RU" sz="2400" dirty="0" err="1"/>
              <a:t>ўсимликлардан</a:t>
            </a:r>
            <a:r>
              <a:rPr lang="ru-RU" sz="2400" dirty="0"/>
              <a:t> </a:t>
            </a:r>
            <a:r>
              <a:rPr lang="ru-RU" sz="2400" dirty="0" err="1"/>
              <a:t>аъло</a:t>
            </a:r>
            <a:r>
              <a:rPr lang="ru-RU" sz="2400" dirty="0"/>
              <a:t>, </a:t>
            </a:r>
            <a:r>
              <a:rPr lang="ru-RU" sz="2400" dirty="0" err="1"/>
              <a:t>яхши</a:t>
            </a:r>
            <a:r>
              <a:rPr lang="ru-RU" sz="2400" dirty="0"/>
              <a:t> </a:t>
            </a:r>
            <a:r>
              <a:rPr lang="ru-RU" sz="2400" dirty="0" err="1"/>
              <a:t>ва</a:t>
            </a:r>
            <a:r>
              <a:rPr lang="ru-RU" sz="2400" dirty="0"/>
              <a:t> </a:t>
            </a:r>
            <a:r>
              <a:rPr lang="ru-RU" sz="2400" dirty="0" err="1"/>
              <a:t>ўртача</a:t>
            </a:r>
            <a:r>
              <a:rPr lang="ru-RU" sz="2400" dirty="0"/>
              <a:t> </a:t>
            </a:r>
            <a:r>
              <a:rPr lang="ru-RU" sz="2400" dirty="0" err="1"/>
              <a:t>ейилувчан</a:t>
            </a:r>
            <a:r>
              <a:rPr lang="ru-RU" sz="2400" dirty="0"/>
              <a:t> </a:t>
            </a:r>
            <a:r>
              <a:rPr lang="ru-RU" sz="2400" dirty="0" err="1"/>
              <a:t>ўсимликларнинг</a:t>
            </a:r>
            <a:r>
              <a:rPr lang="ru-RU" sz="2400" dirty="0"/>
              <a:t> </a:t>
            </a:r>
            <a:r>
              <a:rPr lang="ru-RU" sz="2400" dirty="0" err="1"/>
              <a:t>кўпчилиги</a:t>
            </a:r>
            <a:r>
              <a:rPr lang="ru-RU" sz="2400" dirty="0"/>
              <a:t> </a:t>
            </a:r>
            <a:r>
              <a:rPr lang="ru-RU" sz="2400" dirty="0" err="1"/>
              <a:t>қўнғирбош</a:t>
            </a:r>
            <a:r>
              <a:rPr lang="ru-RU" sz="2400" dirty="0"/>
              <a:t> </a:t>
            </a:r>
            <a:r>
              <a:rPr lang="ru-RU" sz="2400" dirty="0" err="1"/>
              <a:t>ва</a:t>
            </a:r>
            <a:r>
              <a:rPr lang="ru-RU" sz="2400" dirty="0"/>
              <a:t> </a:t>
            </a:r>
            <a:r>
              <a:rPr lang="ru-RU" sz="2400" dirty="0" err="1"/>
              <a:t>дуккаклилар</a:t>
            </a:r>
            <a:r>
              <a:rPr lang="ru-RU" sz="2400" dirty="0"/>
              <a:t> </a:t>
            </a:r>
            <a:r>
              <a:rPr lang="ru-RU" sz="2400" dirty="0" err="1"/>
              <a:t>оиласига</a:t>
            </a:r>
            <a:r>
              <a:rPr lang="ru-RU" sz="2400" dirty="0"/>
              <a:t> </a:t>
            </a:r>
            <a:r>
              <a:rPr lang="ru-RU" sz="2400" dirty="0" err="1"/>
              <a:t>мансубдир</a:t>
            </a:r>
            <a:r>
              <a:rPr lang="ru-RU" sz="2400" dirty="0"/>
              <a:t>. </a:t>
            </a:r>
            <a:r>
              <a:rPr lang="ru-RU" sz="2400" dirty="0" err="1"/>
              <a:t>Бошқа</a:t>
            </a:r>
            <a:r>
              <a:rPr lang="ru-RU" sz="2400" dirty="0"/>
              <a:t> </a:t>
            </a:r>
            <a:r>
              <a:rPr lang="ru-RU" sz="2400" dirty="0" err="1"/>
              <a:t>оилаларга</a:t>
            </a:r>
            <a:r>
              <a:rPr lang="ru-RU" sz="2400" dirty="0"/>
              <a:t> </a:t>
            </a:r>
            <a:r>
              <a:rPr lang="ru-RU" sz="2400" dirty="0" err="1"/>
              <a:t>кирувчиларнинг</a:t>
            </a:r>
            <a:r>
              <a:rPr lang="ru-RU" sz="2400" dirty="0"/>
              <a:t> </a:t>
            </a:r>
            <a:r>
              <a:rPr lang="ru-RU" sz="2400" dirty="0" err="1"/>
              <a:t>озуқалиги</a:t>
            </a:r>
            <a:r>
              <a:rPr lang="ru-RU" sz="2400" dirty="0"/>
              <a:t> </a:t>
            </a:r>
            <a:r>
              <a:rPr lang="ru-RU" sz="2400" dirty="0" err="1"/>
              <a:t>турлича</a:t>
            </a:r>
            <a:r>
              <a:rPr lang="ru-RU" sz="2400" dirty="0"/>
              <a:t> </a:t>
            </a:r>
            <a:r>
              <a:rPr lang="ru-RU" sz="2400" dirty="0" err="1"/>
              <a:t>ҳисобланади</a:t>
            </a:r>
            <a:r>
              <a:rPr lang="ru-RU" sz="2400" dirty="0"/>
              <a:t>.</a:t>
            </a:r>
          </a:p>
          <a:p>
            <a:r>
              <a:rPr lang="ru-RU" sz="2400" dirty="0" err="1"/>
              <a:t>Бутгулли</a:t>
            </a:r>
            <a:r>
              <a:rPr lang="ru-RU" sz="2400" dirty="0"/>
              <a:t>, </a:t>
            </a:r>
            <a:r>
              <a:rPr lang="ru-RU" sz="2400" dirty="0" err="1"/>
              <a:t>соябонгулли</a:t>
            </a:r>
            <a:r>
              <a:rPr lang="ru-RU" sz="2400" dirty="0"/>
              <a:t> </a:t>
            </a:r>
            <a:r>
              <a:rPr lang="ru-RU" sz="2400" dirty="0" err="1"/>
              <a:t>ва</a:t>
            </a:r>
            <a:r>
              <a:rPr lang="ru-RU" sz="2400" dirty="0"/>
              <a:t> </a:t>
            </a:r>
            <a:r>
              <a:rPr lang="ru-RU" sz="2400" dirty="0" err="1"/>
              <a:t>гречихагуллиларга</a:t>
            </a:r>
            <a:r>
              <a:rPr lang="ru-RU" sz="2400" dirty="0"/>
              <a:t> </a:t>
            </a:r>
            <a:r>
              <a:rPr lang="ru-RU" sz="2400" dirty="0" err="1"/>
              <a:t>мансуб</a:t>
            </a:r>
            <a:r>
              <a:rPr lang="ru-RU" sz="2400" dirty="0"/>
              <a:t> </a:t>
            </a:r>
            <a:r>
              <a:rPr lang="ru-RU" sz="2400" dirty="0" err="1"/>
              <a:t>ўсимликларнинг</a:t>
            </a:r>
            <a:r>
              <a:rPr lang="ru-RU" sz="2400" dirty="0"/>
              <a:t> </a:t>
            </a:r>
            <a:r>
              <a:rPr lang="ru-RU" sz="2400" dirty="0" err="1"/>
              <a:t>анча</a:t>
            </a:r>
            <a:r>
              <a:rPr lang="ru-RU" sz="2400" dirty="0"/>
              <a:t> </a:t>
            </a:r>
            <a:r>
              <a:rPr lang="ru-RU" sz="2400" dirty="0" err="1"/>
              <a:t>қисми</a:t>
            </a:r>
            <a:r>
              <a:rPr lang="ru-RU" sz="2400" dirty="0"/>
              <a:t> </a:t>
            </a:r>
            <a:r>
              <a:rPr lang="ru-RU" sz="2400" dirty="0" err="1"/>
              <a:t>зарарли</a:t>
            </a:r>
            <a:r>
              <a:rPr lang="ru-RU" sz="2400" dirty="0"/>
              <a:t> </a:t>
            </a:r>
            <a:r>
              <a:rPr lang="ru-RU" sz="2400" dirty="0" err="1"/>
              <a:t>ва</a:t>
            </a:r>
            <a:r>
              <a:rPr lang="ru-RU" sz="2400" dirty="0"/>
              <a:t> </a:t>
            </a:r>
            <a:r>
              <a:rPr lang="ru-RU" sz="2400" dirty="0" err="1"/>
              <a:t>заҳарли</a:t>
            </a:r>
            <a:r>
              <a:rPr lang="ru-RU" sz="2400" dirty="0"/>
              <a:t> </a:t>
            </a:r>
            <a:r>
              <a:rPr lang="ru-RU" sz="2400" dirty="0" err="1"/>
              <a:t>ҳисобланади</a:t>
            </a:r>
            <a:r>
              <a:rPr lang="ru-RU" sz="2400" dirty="0"/>
              <a:t>, </a:t>
            </a:r>
            <a:r>
              <a:rPr lang="ru-RU" sz="2400" dirty="0" err="1"/>
              <a:t>шунингдек</a:t>
            </a:r>
            <a:r>
              <a:rPr lang="ru-RU" sz="2400" dirty="0"/>
              <a:t>, </a:t>
            </a:r>
            <a:r>
              <a:rPr lang="ru-RU" sz="2400" dirty="0" err="1"/>
              <a:t>тугмабош</a:t>
            </a:r>
            <a:r>
              <a:rPr lang="ru-RU" sz="2400" dirty="0"/>
              <a:t>, </a:t>
            </a:r>
            <a:r>
              <a:rPr lang="ru-RU" sz="2400" dirty="0" err="1"/>
              <a:t>пиёзгулли</a:t>
            </a:r>
            <a:r>
              <a:rPr lang="ru-RU" sz="2400" dirty="0"/>
              <a:t> </a:t>
            </a:r>
            <a:r>
              <a:rPr lang="ru-RU" sz="2400" dirty="0" err="1"/>
              <a:t>ва</a:t>
            </a:r>
            <a:r>
              <a:rPr lang="ru-RU" sz="2400" dirty="0"/>
              <a:t> </a:t>
            </a:r>
            <a:r>
              <a:rPr lang="ru-RU" sz="2400" dirty="0" err="1"/>
              <a:t>итузумгуллиларга</a:t>
            </a:r>
            <a:r>
              <a:rPr lang="ru-RU" sz="2400" dirty="0"/>
              <a:t> </a:t>
            </a:r>
            <a:r>
              <a:rPr lang="ru-RU" sz="2400" dirty="0" err="1"/>
              <a:t>кирувчи</a:t>
            </a:r>
            <a:r>
              <a:rPr lang="ru-RU" sz="2400" dirty="0"/>
              <a:t> </a:t>
            </a:r>
            <a:r>
              <a:rPr lang="ru-RU" sz="2400" dirty="0" err="1"/>
              <a:t>ўтларнинг</a:t>
            </a:r>
            <a:r>
              <a:rPr lang="ru-RU" sz="2400" dirty="0"/>
              <a:t> </a:t>
            </a:r>
            <a:r>
              <a:rPr lang="ru-RU" sz="2400" dirty="0" err="1"/>
              <a:t>ҳам</a:t>
            </a:r>
            <a:r>
              <a:rPr lang="ru-RU" sz="2400" dirty="0"/>
              <a:t> </a:t>
            </a:r>
            <a:r>
              <a:rPr lang="ru-RU" sz="2400" dirty="0" err="1"/>
              <a:t>кўплари</a:t>
            </a:r>
            <a:r>
              <a:rPr lang="ru-RU" sz="2400" dirty="0"/>
              <a:t> </a:t>
            </a:r>
            <a:r>
              <a:rPr lang="ru-RU" sz="2400" dirty="0" err="1"/>
              <a:t>заҳарли</a:t>
            </a:r>
            <a:r>
              <a:rPr lang="ru-RU" sz="2400" dirty="0"/>
              <a:t> </a:t>
            </a:r>
            <a:r>
              <a:rPr lang="ru-RU" sz="2400" dirty="0" err="1"/>
              <a:t>ва</a:t>
            </a:r>
            <a:r>
              <a:rPr lang="ru-RU" sz="2400" dirty="0"/>
              <a:t> </a:t>
            </a:r>
            <a:r>
              <a:rPr lang="ru-RU" sz="2400" dirty="0" err="1"/>
              <a:t>озуқалиги</a:t>
            </a:r>
            <a:r>
              <a:rPr lang="ru-RU" sz="2400" dirty="0"/>
              <a:t> </a:t>
            </a:r>
            <a:r>
              <a:rPr lang="ru-RU" sz="2400" dirty="0" err="1"/>
              <a:t>пастдир</a:t>
            </a:r>
            <a:r>
              <a:rPr lang="ru-RU" sz="2400" dirty="0"/>
              <a:t>.</a:t>
            </a:r>
          </a:p>
        </p:txBody>
      </p:sp>
      <p:pic>
        <p:nvPicPr>
          <p:cNvPr id="3" name="Рисунок 2"/>
          <p:cNvPicPr>
            <a:picLocks noChangeAspect="1"/>
          </p:cNvPicPr>
          <p:nvPr/>
        </p:nvPicPr>
        <p:blipFill>
          <a:blip r:embed="rId2"/>
          <a:stretch>
            <a:fillRect/>
          </a:stretch>
        </p:blipFill>
        <p:spPr>
          <a:xfrm>
            <a:off x="357158" y="4000504"/>
            <a:ext cx="4457631" cy="2571744"/>
          </a:xfrm>
          <a:prstGeom prst="rect">
            <a:avLst/>
          </a:prstGeom>
          <a:ln>
            <a:noFill/>
          </a:ln>
          <a:effectLst>
            <a:softEdge rad="112500"/>
          </a:effectLst>
        </p:spPr>
      </p:pic>
      <p:pic>
        <p:nvPicPr>
          <p:cNvPr id="6146" name="Picture 2" descr="C:\ЮНЕСКО\Слайдлар\Ем хашак етиштириш\рАСМЛАР\28012017-00.png"/>
          <p:cNvPicPr>
            <a:picLocks noChangeAspect="1" noChangeArrowheads="1"/>
          </p:cNvPicPr>
          <p:nvPr/>
        </p:nvPicPr>
        <p:blipFill>
          <a:blip r:embed="rId3"/>
          <a:srcRect/>
          <a:stretch>
            <a:fillRect/>
          </a:stretch>
        </p:blipFill>
        <p:spPr bwMode="auto">
          <a:xfrm>
            <a:off x="5072066" y="4071942"/>
            <a:ext cx="3762375" cy="2286016"/>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Прямоугольник 2"/>
          <p:cNvSpPr>
            <a:spLocks noChangeArrowheads="1"/>
          </p:cNvSpPr>
          <p:nvPr/>
        </p:nvSpPr>
        <p:spPr bwMode="auto">
          <a:xfrm>
            <a:off x="395536" y="0"/>
            <a:ext cx="8424936" cy="1200329"/>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r>
              <a:rPr lang="uz-Cyrl-UZ" altLang="ru-RU" sz="2400" b="1" dirty="0" smtClean="0">
                <a:solidFill>
                  <a:srgbClr val="0066FF"/>
                </a:solidFill>
                <a:latin typeface="Times New Roman" panose="02020603050405020304" pitchFamily="18" charset="0"/>
              </a:rPr>
              <a:t>ЧЎЛ ВА ЯЙЛОВЛАРДА ТАРҚАЛГАН АСОСИЙ ЎСИМЛИКЛАРНИНГ МУҲИМ ОЗУҚАВИЙ ХУСУСИЯТЛАРИ</a:t>
            </a:r>
            <a:endParaRPr lang="ru-RU" altLang="ru-RU" sz="2400" b="1" dirty="0">
              <a:solidFill>
                <a:srgbClr val="0066FF"/>
              </a:solidFill>
            </a:endParaRPr>
          </a:p>
        </p:txBody>
      </p:sp>
      <p:sp>
        <p:nvSpPr>
          <p:cNvPr id="2" name="Прямоугольник 1"/>
          <p:cNvSpPr/>
          <p:nvPr/>
        </p:nvSpPr>
        <p:spPr>
          <a:xfrm>
            <a:off x="251520" y="1340768"/>
            <a:ext cx="8568952" cy="2246769"/>
          </a:xfrm>
          <a:prstGeom prst="rect">
            <a:avLst/>
          </a:prstGeom>
          <a:pattFill prst="pct5">
            <a:fgClr>
              <a:schemeClr val="accent2"/>
            </a:fgClr>
            <a:bgClr>
              <a:schemeClr val="bg1"/>
            </a:bgClr>
          </a:pattFill>
        </p:spPr>
        <p:txBody>
          <a:bodyPr wrap="square">
            <a:spAutoFit/>
          </a:bodyPr>
          <a:lstStyle/>
          <a:p>
            <a:pPr algn="just"/>
            <a:r>
              <a:rPr lang="ru-RU" sz="2000" b="1" dirty="0" err="1"/>
              <a:t>Эфемерлар</a:t>
            </a:r>
            <a:r>
              <a:rPr lang="ru-RU" sz="2000" b="1" dirty="0"/>
              <a:t> </a:t>
            </a:r>
            <a:r>
              <a:rPr lang="ru-RU" sz="2000" b="1" dirty="0" err="1"/>
              <a:t>ва</a:t>
            </a:r>
            <a:r>
              <a:rPr lang="ru-RU" sz="2000" b="1" dirty="0"/>
              <a:t> </a:t>
            </a:r>
            <a:r>
              <a:rPr lang="ru-RU" sz="2000" b="1" dirty="0" err="1"/>
              <a:t>эфемероидлар</a:t>
            </a:r>
            <a:r>
              <a:rPr lang="ru-RU" sz="2000" b="1" dirty="0"/>
              <a:t>.</a:t>
            </a:r>
            <a:r>
              <a:rPr lang="ru-RU" sz="2000" dirty="0"/>
              <a:t> </a:t>
            </a:r>
            <a:r>
              <a:rPr lang="ru-RU" sz="2000" dirty="0" err="1"/>
              <a:t>Қоракўлчиликнинг</a:t>
            </a:r>
            <a:r>
              <a:rPr lang="ru-RU" sz="2000" dirty="0"/>
              <a:t> </a:t>
            </a:r>
            <a:r>
              <a:rPr lang="ru-RU" sz="2000" dirty="0" err="1"/>
              <a:t>ўзига</a:t>
            </a:r>
            <a:r>
              <a:rPr lang="ru-RU" sz="2000" dirty="0"/>
              <a:t> </a:t>
            </a:r>
            <a:r>
              <a:rPr lang="ru-RU" sz="2000" dirty="0" err="1"/>
              <a:t>хос</a:t>
            </a:r>
            <a:r>
              <a:rPr lang="ru-RU" sz="2000" dirty="0"/>
              <a:t> </a:t>
            </a:r>
            <a:r>
              <a:rPr lang="ru-RU" sz="2000" dirty="0" err="1"/>
              <a:t>хусусиятларидан</a:t>
            </a:r>
            <a:r>
              <a:rPr lang="ru-RU" sz="2000" dirty="0"/>
              <a:t> </a:t>
            </a:r>
            <a:r>
              <a:rPr lang="ru-RU" sz="2000" dirty="0" err="1"/>
              <a:t>бири</a:t>
            </a:r>
            <a:r>
              <a:rPr lang="ru-RU" sz="2000" dirty="0"/>
              <a:t> </a:t>
            </a:r>
            <a:r>
              <a:rPr lang="ru-RU" sz="2000" dirty="0" err="1"/>
              <a:t>шундаки</a:t>
            </a:r>
            <a:r>
              <a:rPr lang="ru-RU" sz="2000" dirty="0"/>
              <a:t>, у </a:t>
            </a:r>
            <a:r>
              <a:rPr lang="ru-RU" sz="2000" dirty="0" err="1"/>
              <a:t>табиий</a:t>
            </a:r>
            <a:r>
              <a:rPr lang="ru-RU" sz="2000" dirty="0"/>
              <a:t> </a:t>
            </a:r>
            <a:r>
              <a:rPr lang="ru-RU" sz="2000" dirty="0" err="1"/>
              <a:t>чўл</a:t>
            </a:r>
            <a:r>
              <a:rPr lang="ru-RU" sz="2000" dirty="0"/>
              <a:t> </a:t>
            </a:r>
            <a:r>
              <a:rPr lang="ru-RU" sz="2000" dirty="0" err="1"/>
              <a:t>яйловларидан</a:t>
            </a:r>
            <a:r>
              <a:rPr lang="ru-RU" sz="2000" dirty="0"/>
              <a:t> </a:t>
            </a:r>
            <a:r>
              <a:rPr lang="ru-RU" sz="2000" dirty="0" err="1"/>
              <a:t>бутун</a:t>
            </a:r>
            <a:r>
              <a:rPr lang="ru-RU" sz="2000" dirty="0"/>
              <a:t> </a:t>
            </a:r>
            <a:r>
              <a:rPr lang="ru-RU" sz="2000" dirty="0" err="1"/>
              <a:t>йил</a:t>
            </a:r>
            <a:r>
              <a:rPr lang="ru-RU" sz="2000" dirty="0"/>
              <a:t> </a:t>
            </a:r>
            <a:r>
              <a:rPr lang="ru-RU" sz="2000" dirty="0" err="1"/>
              <a:t>давомида</a:t>
            </a:r>
            <a:r>
              <a:rPr lang="ru-RU" sz="2000" dirty="0"/>
              <a:t> </a:t>
            </a:r>
            <a:r>
              <a:rPr lang="ru-RU" sz="2000" dirty="0" err="1"/>
              <a:t>фойдаланишга</a:t>
            </a:r>
            <a:r>
              <a:rPr lang="ru-RU" sz="2000" dirty="0"/>
              <a:t> </a:t>
            </a:r>
            <a:r>
              <a:rPr lang="ru-RU" sz="2000" dirty="0" err="1"/>
              <a:t>асосланган</a:t>
            </a:r>
            <a:r>
              <a:rPr lang="ru-RU" sz="2000" dirty="0"/>
              <a:t> </a:t>
            </a:r>
            <a:r>
              <a:rPr lang="ru-RU" sz="2000" dirty="0" err="1"/>
              <a:t>чорва</a:t>
            </a:r>
            <a:r>
              <a:rPr lang="ru-RU" sz="2000" dirty="0"/>
              <a:t> </a:t>
            </a:r>
            <a:r>
              <a:rPr lang="ru-RU" sz="2000" dirty="0" err="1"/>
              <a:t>соҳаси</a:t>
            </a:r>
            <a:r>
              <a:rPr lang="ru-RU" sz="2000" dirty="0"/>
              <a:t> </a:t>
            </a:r>
            <a:r>
              <a:rPr lang="ru-RU" sz="2000" dirty="0" err="1"/>
              <a:t>ҳисобланади</a:t>
            </a:r>
            <a:r>
              <a:rPr lang="ru-RU" sz="2000" dirty="0"/>
              <a:t>. </a:t>
            </a:r>
            <a:r>
              <a:rPr lang="ru-RU" sz="2000" dirty="0" err="1"/>
              <a:t>Бошқача</a:t>
            </a:r>
            <a:r>
              <a:rPr lang="ru-RU" sz="2000" dirty="0"/>
              <a:t> </a:t>
            </a:r>
            <a:r>
              <a:rPr lang="ru-RU" sz="2000" dirty="0" err="1"/>
              <a:t>қилиб</a:t>
            </a:r>
            <a:r>
              <a:rPr lang="ru-RU" sz="2000" dirty="0"/>
              <a:t> </a:t>
            </a:r>
            <a:r>
              <a:rPr lang="ru-RU" sz="2000" dirty="0" err="1"/>
              <a:t>айтганда</a:t>
            </a:r>
            <a:r>
              <a:rPr lang="ru-RU" sz="2000" dirty="0"/>
              <a:t>, </a:t>
            </a:r>
            <a:r>
              <a:rPr lang="ru-RU" sz="2000" dirty="0" err="1"/>
              <a:t>қоракўл</a:t>
            </a:r>
            <a:r>
              <a:rPr lang="ru-RU" sz="2000" dirty="0"/>
              <a:t> </a:t>
            </a:r>
            <a:r>
              <a:rPr lang="ru-RU" sz="2000" dirty="0" err="1"/>
              <a:t>зотли</a:t>
            </a:r>
            <a:r>
              <a:rPr lang="ru-RU" sz="2000" dirty="0"/>
              <a:t> </a:t>
            </a:r>
            <a:r>
              <a:rPr lang="ru-RU" sz="2000" dirty="0" err="1"/>
              <a:t>қўйлар</a:t>
            </a:r>
            <a:r>
              <a:rPr lang="ru-RU" sz="2000" dirty="0"/>
              <a:t> </a:t>
            </a:r>
            <a:r>
              <a:rPr lang="ru-RU" sz="2000" dirty="0" err="1"/>
              <a:t>йил</a:t>
            </a:r>
            <a:r>
              <a:rPr lang="ru-RU" sz="2000" dirty="0"/>
              <a:t> </a:t>
            </a:r>
            <a:r>
              <a:rPr lang="ru-RU" sz="2000" dirty="0" err="1"/>
              <a:t>фаслига</a:t>
            </a:r>
            <a:r>
              <a:rPr lang="ru-RU" sz="2000" dirty="0"/>
              <a:t> </a:t>
            </a:r>
            <a:r>
              <a:rPr lang="ru-RU" sz="2000" dirty="0" err="1"/>
              <a:t>қараб</a:t>
            </a:r>
            <a:r>
              <a:rPr lang="ru-RU" sz="2000" dirty="0"/>
              <a:t> </a:t>
            </a:r>
            <a:r>
              <a:rPr lang="ru-RU" sz="2000" dirty="0" err="1"/>
              <a:t>турли</a:t>
            </a:r>
            <a:r>
              <a:rPr lang="ru-RU" sz="2000" dirty="0"/>
              <a:t> тип </a:t>
            </a:r>
            <a:r>
              <a:rPr lang="ru-RU" sz="2000" dirty="0" err="1"/>
              <a:t>яйловларда</a:t>
            </a:r>
            <a:r>
              <a:rPr lang="ru-RU" sz="2000" dirty="0"/>
              <a:t> </a:t>
            </a:r>
            <a:r>
              <a:rPr lang="ru-RU" sz="2000" dirty="0" err="1"/>
              <a:t>боқилади</a:t>
            </a:r>
            <a:r>
              <a:rPr lang="ru-RU" sz="2000" dirty="0"/>
              <a:t>: </a:t>
            </a:r>
            <a:r>
              <a:rPr lang="ru-RU" sz="2000" dirty="0" err="1"/>
              <a:t>баҳор</a:t>
            </a:r>
            <a:r>
              <a:rPr lang="ru-RU" sz="2000" dirty="0"/>
              <a:t> </a:t>
            </a:r>
            <a:r>
              <a:rPr lang="ru-RU" sz="2000" dirty="0" err="1"/>
              <a:t>ва</a:t>
            </a:r>
            <a:r>
              <a:rPr lang="ru-RU" sz="2000" dirty="0"/>
              <a:t> </a:t>
            </a:r>
            <a:r>
              <a:rPr lang="ru-RU" sz="2000" dirty="0" err="1"/>
              <a:t>ёзда</a:t>
            </a:r>
            <a:r>
              <a:rPr lang="ru-RU" sz="2000" dirty="0"/>
              <a:t> </a:t>
            </a:r>
            <a:r>
              <a:rPr lang="ru-RU" sz="2000" dirty="0" err="1"/>
              <a:t>эфемерли</a:t>
            </a:r>
            <a:r>
              <a:rPr lang="ru-RU" sz="2000" dirty="0"/>
              <a:t>, </a:t>
            </a:r>
            <a:r>
              <a:rPr lang="ru-RU" sz="2000" dirty="0" err="1"/>
              <a:t>куз</a:t>
            </a:r>
            <a:r>
              <a:rPr lang="ru-RU" sz="2000" dirty="0"/>
              <a:t> </a:t>
            </a:r>
            <a:r>
              <a:rPr lang="ru-RU" sz="2000" dirty="0" err="1"/>
              <a:t>ва</a:t>
            </a:r>
            <a:r>
              <a:rPr lang="ru-RU" sz="2000" dirty="0"/>
              <a:t> </a:t>
            </a:r>
            <a:r>
              <a:rPr lang="ru-RU" sz="2000" dirty="0" err="1"/>
              <a:t>қишда</a:t>
            </a:r>
            <a:r>
              <a:rPr lang="ru-RU" sz="2000" dirty="0"/>
              <a:t> бута, ярим бута </a:t>
            </a:r>
            <a:r>
              <a:rPr lang="ru-RU" sz="2000" dirty="0" err="1"/>
              <a:t>эфемерли</a:t>
            </a:r>
            <a:r>
              <a:rPr lang="ru-RU" sz="2000" dirty="0"/>
              <a:t> </a:t>
            </a:r>
            <a:r>
              <a:rPr lang="ru-RU" sz="2000" dirty="0" err="1"/>
              <a:t>ёки</a:t>
            </a:r>
            <a:r>
              <a:rPr lang="ru-RU" sz="2000" dirty="0"/>
              <a:t> </a:t>
            </a:r>
            <a:r>
              <a:rPr lang="ru-RU" sz="2000" dirty="0" err="1"/>
              <a:t>шўра</a:t>
            </a:r>
            <a:r>
              <a:rPr lang="ru-RU" sz="2000" dirty="0"/>
              <a:t> </a:t>
            </a:r>
            <a:r>
              <a:rPr lang="ru-RU" sz="2000" dirty="0" err="1"/>
              <a:t>ўтли</a:t>
            </a:r>
            <a:r>
              <a:rPr lang="ru-RU" sz="2000" dirty="0"/>
              <a:t> </a:t>
            </a:r>
            <a:r>
              <a:rPr lang="ru-RU" sz="2000" dirty="0" err="1"/>
              <a:t>яйловларда</a:t>
            </a:r>
            <a:r>
              <a:rPr lang="ru-RU" sz="2000" dirty="0"/>
              <a:t>.</a:t>
            </a:r>
          </a:p>
        </p:txBody>
      </p:sp>
      <p:pic>
        <p:nvPicPr>
          <p:cNvPr id="7170" name="Picture 2" descr="C:\ЮНЕСКО\Слайдлар\Ем хашак етиштириш\рАСМЛАР\images (16).jpg"/>
          <p:cNvPicPr>
            <a:picLocks noChangeAspect="1" noChangeArrowheads="1"/>
          </p:cNvPicPr>
          <p:nvPr/>
        </p:nvPicPr>
        <p:blipFill>
          <a:blip r:embed="rId2"/>
          <a:srcRect/>
          <a:stretch>
            <a:fillRect/>
          </a:stretch>
        </p:blipFill>
        <p:spPr bwMode="auto">
          <a:xfrm>
            <a:off x="428596" y="3643314"/>
            <a:ext cx="3929058" cy="2786082"/>
          </a:xfrm>
          <a:prstGeom prst="rect">
            <a:avLst/>
          </a:prstGeom>
          <a:noFill/>
        </p:spPr>
      </p:pic>
      <p:pic>
        <p:nvPicPr>
          <p:cNvPr id="7171" name="Picture 3" descr="C:\ЮНЕСКО\Слайдлар\Ем хашак етиштириш\рАСМЛАР\images (17).jpg"/>
          <p:cNvPicPr>
            <a:picLocks noChangeAspect="1" noChangeArrowheads="1"/>
          </p:cNvPicPr>
          <p:nvPr/>
        </p:nvPicPr>
        <p:blipFill>
          <a:blip r:embed="rId3"/>
          <a:srcRect/>
          <a:stretch>
            <a:fillRect/>
          </a:stretch>
        </p:blipFill>
        <p:spPr bwMode="auto">
          <a:xfrm>
            <a:off x="4857752" y="3643314"/>
            <a:ext cx="3648102" cy="2765426"/>
          </a:xfrm>
          <a:prstGeom prst="rect">
            <a:avLst/>
          </a:prstGeom>
          <a:noFill/>
        </p:spPr>
      </p:pic>
    </p:spTree>
    <p:extLst>
      <p:ext uri="{BB962C8B-B14F-4D97-AF65-F5344CB8AC3E}">
        <p14:creationId xmlns:p14="http://schemas.microsoft.com/office/powerpoint/2010/main" xmlns="" val="9639884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504" y="764654"/>
            <a:ext cx="7273304" cy="647700"/>
          </a:xfrm>
        </p:spPr>
        <p:txBody>
          <a:bodyPr rtlCol="0">
            <a:normAutofit fontScale="90000"/>
          </a:bodyPr>
          <a:lstStyle/>
          <a:p>
            <a:pPr algn="ctr" eaLnBrk="1" fontAlgn="auto" hangingPunct="1">
              <a:spcAft>
                <a:spcPts val="0"/>
              </a:spcAft>
              <a:defRPr/>
            </a:pPr>
            <a:r>
              <a:rPr lang="ru-RU" sz="3200" b="1" dirty="0">
                <a:solidFill>
                  <a:srgbClr val="0B01D1"/>
                </a:solidFill>
              </a:rPr>
              <a:t>Ранг, </a:t>
            </a:r>
            <a:r>
              <a:rPr lang="ru-RU" sz="3200" b="1" dirty="0" err="1">
                <a:solidFill>
                  <a:srgbClr val="0B01D1"/>
                </a:solidFill>
              </a:rPr>
              <a:t>қорабош</a:t>
            </a:r>
            <a:r>
              <a:rPr lang="ru-RU" sz="3200" b="1" dirty="0">
                <a:solidFill>
                  <a:srgbClr val="0B01D1"/>
                </a:solidFill>
              </a:rPr>
              <a:t> </a:t>
            </a:r>
            <a:r>
              <a:rPr lang="ru-RU" sz="3200" dirty="0">
                <a:solidFill>
                  <a:srgbClr val="0B01D1"/>
                </a:solidFill>
              </a:rPr>
              <a:t>(</a:t>
            </a:r>
            <a:r>
              <a:rPr lang="ru-RU" sz="3200" dirty="0" err="1">
                <a:solidFill>
                  <a:srgbClr val="0B01D1"/>
                </a:solidFill>
              </a:rPr>
              <a:t>Carex</a:t>
            </a:r>
            <a:r>
              <a:rPr lang="ru-RU" sz="3200" dirty="0">
                <a:solidFill>
                  <a:srgbClr val="0B01D1"/>
                </a:solidFill>
              </a:rPr>
              <a:t> </a:t>
            </a:r>
            <a:r>
              <a:rPr lang="ru-RU" sz="3200" dirty="0" err="1">
                <a:solidFill>
                  <a:srgbClr val="0B01D1"/>
                </a:solidFill>
              </a:rPr>
              <a:t>pachystylis</a:t>
            </a:r>
            <a:r>
              <a:rPr lang="ru-RU" sz="3200" dirty="0">
                <a:solidFill>
                  <a:srgbClr val="0B01D1"/>
                </a:solidFill>
              </a:rPr>
              <a:t> </a:t>
            </a:r>
            <a:r>
              <a:rPr lang="ru-RU" sz="3200" dirty="0" err="1">
                <a:solidFill>
                  <a:srgbClr val="0B01D1"/>
                </a:solidFill>
              </a:rPr>
              <a:t>Yay</a:t>
            </a:r>
            <a:r>
              <a:rPr lang="ru-RU" sz="3200" dirty="0">
                <a:solidFill>
                  <a:srgbClr val="0B01D1"/>
                </a:solidFill>
              </a:rPr>
              <a:t>)</a:t>
            </a:r>
            <a:endParaRPr lang="en-US" sz="3200" b="1" i="1" dirty="0">
              <a:solidFill>
                <a:srgbClr val="0B01D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7651" name="Объект 2"/>
          <p:cNvSpPr>
            <a:spLocks noGrp="1"/>
          </p:cNvSpPr>
          <p:nvPr>
            <p:ph idx="1"/>
          </p:nvPr>
        </p:nvSpPr>
        <p:spPr>
          <a:xfrm>
            <a:off x="0" y="1484313"/>
            <a:ext cx="8388424" cy="1944687"/>
          </a:xfrm>
          <a:pattFill prst="dotGrid">
            <a:fgClr>
              <a:schemeClr val="accent1"/>
            </a:fgClr>
            <a:bgClr>
              <a:schemeClr val="bg1"/>
            </a:bgClr>
          </a:pattFill>
          <a:ln>
            <a:solidFill>
              <a:schemeClr val="accent2">
                <a:lumMod val="75000"/>
              </a:schemeClr>
            </a:solidFill>
          </a:ln>
        </p:spPr>
        <p:txBody>
          <a:bodyPr/>
          <a:lstStyle/>
          <a:p>
            <a:r>
              <a:rPr lang="uz-Cyrl-UZ" altLang="ru-RU" sz="1400" dirty="0">
                <a:latin typeface="Times New Roman" panose="02020603050405020304" pitchFamily="18" charset="0"/>
                <a:cs typeface="Times New Roman" panose="02020603050405020304" pitchFamily="18" charset="0"/>
              </a:rPr>
              <a:t>	</a:t>
            </a:r>
            <a:r>
              <a:rPr lang="ru-RU" sz="1400" b="1" dirty="0"/>
              <a:t>Ранг, </a:t>
            </a:r>
            <a:r>
              <a:rPr lang="ru-RU" sz="1400" b="1" dirty="0" err="1"/>
              <a:t>қорабош</a:t>
            </a:r>
            <a:r>
              <a:rPr lang="ru-RU" sz="1400" b="1" dirty="0"/>
              <a:t> </a:t>
            </a:r>
            <a:r>
              <a:rPr lang="ru-RU" sz="1400" dirty="0"/>
              <a:t>(</a:t>
            </a:r>
            <a:r>
              <a:rPr lang="ru-RU" sz="1400" dirty="0" err="1"/>
              <a:t>Carex</a:t>
            </a:r>
            <a:r>
              <a:rPr lang="ru-RU" sz="1400" dirty="0"/>
              <a:t> </a:t>
            </a:r>
            <a:r>
              <a:rPr lang="ru-RU" sz="1400" dirty="0" err="1"/>
              <a:t>pachystylis</a:t>
            </a:r>
            <a:r>
              <a:rPr lang="ru-RU" sz="1400" dirty="0"/>
              <a:t> </a:t>
            </a:r>
            <a:r>
              <a:rPr lang="ru-RU" sz="1400" dirty="0" err="1"/>
              <a:t>Yay</a:t>
            </a:r>
            <a:r>
              <a:rPr lang="ru-RU" sz="1400" dirty="0"/>
              <a:t>). </a:t>
            </a:r>
            <a:r>
              <a:rPr lang="ru-RU" sz="1400" dirty="0" err="1"/>
              <a:t>Чўл</a:t>
            </a:r>
            <a:r>
              <a:rPr lang="ru-RU" sz="1400" dirty="0"/>
              <a:t> </a:t>
            </a:r>
            <a:r>
              <a:rPr lang="ru-RU" sz="1400" dirty="0" err="1"/>
              <a:t>зонаси</a:t>
            </a:r>
            <a:r>
              <a:rPr lang="ru-RU" sz="1400" dirty="0"/>
              <a:t> </a:t>
            </a:r>
            <a:r>
              <a:rPr lang="ru-RU" sz="1400" dirty="0" err="1"/>
              <a:t>қўйчилигида</a:t>
            </a:r>
            <a:r>
              <a:rPr lang="ru-RU" sz="1400" dirty="0"/>
              <a:t> </a:t>
            </a:r>
            <a:r>
              <a:rPr lang="ru-RU" sz="1400" dirty="0" err="1"/>
              <a:t>энг</a:t>
            </a:r>
            <a:r>
              <a:rPr lang="ru-RU" sz="1400" dirty="0"/>
              <a:t> </a:t>
            </a:r>
            <a:r>
              <a:rPr lang="ru-RU" sz="1400" dirty="0" err="1"/>
              <a:t>муҳим</a:t>
            </a:r>
            <a:r>
              <a:rPr lang="ru-RU" sz="1400" dirty="0"/>
              <a:t> </a:t>
            </a:r>
            <a:r>
              <a:rPr lang="ru-RU" sz="1400" dirty="0" err="1"/>
              <a:t>аҳамиятга</a:t>
            </a:r>
            <a:r>
              <a:rPr lang="ru-RU" sz="1400" dirty="0"/>
              <a:t> </a:t>
            </a:r>
            <a:r>
              <a:rPr lang="ru-RU" sz="1400" dirty="0" err="1"/>
              <a:t>эга</a:t>
            </a:r>
            <a:r>
              <a:rPr lang="ru-RU" sz="1400" dirty="0"/>
              <a:t> </a:t>
            </a:r>
            <a:r>
              <a:rPr lang="ru-RU" sz="1400" dirty="0" err="1"/>
              <a:t>бўлган</a:t>
            </a:r>
            <a:r>
              <a:rPr lang="ru-RU" sz="1400" dirty="0"/>
              <a:t> </a:t>
            </a:r>
            <a:r>
              <a:rPr lang="ru-RU" sz="1400" dirty="0" err="1"/>
              <a:t>озуқавий</a:t>
            </a:r>
            <a:r>
              <a:rPr lang="ru-RU" sz="1400" dirty="0"/>
              <a:t> эфемероид </a:t>
            </a:r>
            <a:r>
              <a:rPr lang="ru-RU" sz="1400" dirty="0" err="1"/>
              <a:t>ўсиш</a:t>
            </a:r>
            <a:r>
              <a:rPr lang="ru-RU" sz="1400" dirty="0"/>
              <a:t> </a:t>
            </a:r>
            <a:r>
              <a:rPr lang="ru-RU" sz="1400" dirty="0" err="1"/>
              <a:t>даврида</a:t>
            </a:r>
            <a:r>
              <a:rPr lang="ru-RU" sz="1400" dirty="0"/>
              <a:t> </a:t>
            </a:r>
            <a:r>
              <a:rPr lang="ru-RU" sz="1400" dirty="0" err="1"/>
              <a:t>чўл</a:t>
            </a:r>
            <a:r>
              <a:rPr lang="ru-RU" sz="1400" dirty="0"/>
              <a:t> </a:t>
            </a:r>
            <a:r>
              <a:rPr lang="ru-RU" sz="1400" dirty="0" err="1"/>
              <a:t>озуқабоп</a:t>
            </a:r>
            <a:r>
              <a:rPr lang="ru-RU" sz="1400" dirty="0"/>
              <a:t> </a:t>
            </a:r>
            <a:r>
              <a:rPr lang="ru-RU" sz="1400" dirty="0" err="1"/>
              <a:t>ўсимликлари</a:t>
            </a:r>
            <a:r>
              <a:rPr lang="ru-RU" sz="1400" dirty="0"/>
              <a:t> </a:t>
            </a:r>
            <a:r>
              <a:rPr lang="ru-RU" sz="1400" dirty="0" err="1"/>
              <a:t>орасида</a:t>
            </a:r>
            <a:r>
              <a:rPr lang="ru-RU" sz="1400" dirty="0"/>
              <a:t> </a:t>
            </a:r>
            <a:r>
              <a:rPr lang="ru-RU" sz="1400" dirty="0" err="1"/>
              <a:t>энг</a:t>
            </a:r>
            <a:r>
              <a:rPr lang="ru-RU" sz="1400" dirty="0"/>
              <a:t> </a:t>
            </a:r>
            <a:r>
              <a:rPr lang="ru-RU" sz="1400" dirty="0" err="1"/>
              <a:t>юқори</a:t>
            </a:r>
            <a:r>
              <a:rPr lang="ru-RU" sz="1400" dirty="0"/>
              <a:t> </a:t>
            </a:r>
            <a:r>
              <a:rPr lang="ru-RU" sz="1400" dirty="0" err="1"/>
              <a:t>тўйимлиликка</a:t>
            </a:r>
            <a:r>
              <a:rPr lang="ru-RU" sz="1400" dirty="0"/>
              <a:t> </a:t>
            </a:r>
            <a:r>
              <a:rPr lang="ru-RU" sz="1400" dirty="0" err="1"/>
              <a:t>эга</a:t>
            </a:r>
            <a:r>
              <a:rPr lang="ru-RU" sz="1400" dirty="0"/>
              <a:t> </a:t>
            </a:r>
            <a:r>
              <a:rPr lang="ru-RU" sz="1400" dirty="0" err="1"/>
              <a:t>ўсимлик</a:t>
            </a:r>
            <a:r>
              <a:rPr lang="ru-RU" sz="1400" dirty="0"/>
              <a:t>. </a:t>
            </a:r>
            <a:r>
              <a:rPr lang="ru-RU" sz="1400" dirty="0" err="1"/>
              <a:t>Хашаги</a:t>
            </a:r>
            <a:r>
              <a:rPr lang="ru-RU" sz="1400" dirty="0"/>
              <a:t> </a:t>
            </a:r>
            <a:r>
              <a:rPr lang="ru-RU" sz="1400" dirty="0" err="1"/>
              <a:t>таркибида</a:t>
            </a:r>
            <a:r>
              <a:rPr lang="ru-RU" sz="1400" dirty="0"/>
              <a:t> 19% протеин </a:t>
            </a:r>
            <a:r>
              <a:rPr lang="ru-RU" sz="1400" dirty="0" err="1"/>
              <a:t>бўлиб</a:t>
            </a:r>
            <a:r>
              <a:rPr lang="ru-RU" sz="1400" dirty="0"/>
              <a:t>, </a:t>
            </a:r>
            <a:r>
              <a:rPr lang="ru-RU" sz="1400" dirty="0" err="1"/>
              <a:t>қўй-қўзиларни</a:t>
            </a:r>
            <a:r>
              <a:rPr lang="ru-RU" sz="1400" dirty="0"/>
              <a:t> </a:t>
            </a:r>
            <a:r>
              <a:rPr lang="ru-RU" sz="1400" dirty="0" err="1"/>
              <a:t>семиртирувчи</a:t>
            </a:r>
            <a:r>
              <a:rPr lang="ru-RU" sz="1400" dirty="0"/>
              <a:t> </a:t>
            </a:r>
            <a:r>
              <a:rPr lang="ru-RU" sz="1400" dirty="0" err="1"/>
              <a:t>кўкат</a:t>
            </a:r>
            <a:r>
              <a:rPr lang="ru-RU" sz="1400" dirty="0"/>
              <a:t> </a:t>
            </a:r>
            <a:r>
              <a:rPr lang="ru-RU" sz="1400" dirty="0" err="1"/>
              <a:t>ҳисобланади</a:t>
            </a:r>
            <a:r>
              <a:rPr lang="ru-RU" sz="1400" dirty="0"/>
              <a:t>. </a:t>
            </a:r>
            <a:r>
              <a:rPr lang="ru-RU" sz="1400" dirty="0" err="1"/>
              <a:t>Адирларда</a:t>
            </a:r>
            <a:r>
              <a:rPr lang="ru-RU" sz="1400" dirty="0"/>
              <a:t> </a:t>
            </a:r>
            <a:r>
              <a:rPr lang="ru-RU" sz="1400" dirty="0" err="1"/>
              <a:t>анча</a:t>
            </a:r>
            <a:r>
              <a:rPr lang="ru-RU" sz="1400" dirty="0"/>
              <a:t> </a:t>
            </a:r>
            <a:r>
              <a:rPr lang="ru-RU" sz="1400" dirty="0" err="1"/>
              <a:t>кенг</a:t>
            </a:r>
            <a:r>
              <a:rPr lang="ru-RU" sz="1400" dirty="0"/>
              <a:t> </a:t>
            </a:r>
            <a:r>
              <a:rPr lang="ru-RU" sz="1400" dirty="0" err="1"/>
              <a:t>ва</a:t>
            </a:r>
            <a:r>
              <a:rPr lang="ru-RU" sz="1400" dirty="0"/>
              <a:t> </a:t>
            </a:r>
            <a:r>
              <a:rPr lang="ru-RU" sz="1400" dirty="0" err="1"/>
              <a:t>кўпроқ</a:t>
            </a:r>
            <a:r>
              <a:rPr lang="ru-RU" sz="1400" dirty="0"/>
              <a:t> </a:t>
            </a:r>
            <a:r>
              <a:rPr lang="ru-RU" sz="1400" dirty="0" err="1"/>
              <a:t>тарқалган</a:t>
            </a:r>
            <a:r>
              <a:rPr lang="ru-RU" sz="1400" dirty="0"/>
              <a:t>.</a:t>
            </a:r>
          </a:p>
          <a:p>
            <a:r>
              <a:rPr lang="ru-RU" sz="1400" dirty="0" err="1"/>
              <a:t>Ўсимлик</a:t>
            </a:r>
            <a:r>
              <a:rPr lang="ru-RU" sz="1400" dirty="0"/>
              <a:t>, </a:t>
            </a:r>
            <a:r>
              <a:rPr lang="ru-RU" sz="1400" dirty="0" err="1"/>
              <a:t>одатда</a:t>
            </a:r>
            <a:r>
              <a:rPr lang="ru-RU" sz="1400" dirty="0"/>
              <a:t>, </a:t>
            </a:r>
            <a:r>
              <a:rPr lang="ru-RU" sz="1400" dirty="0" err="1"/>
              <a:t>эрта</a:t>
            </a:r>
            <a:r>
              <a:rPr lang="ru-RU" sz="1400" dirty="0"/>
              <a:t> </a:t>
            </a:r>
            <a:r>
              <a:rPr lang="ru-RU" sz="1400" dirty="0" err="1"/>
              <a:t>баҳорда</a:t>
            </a:r>
            <a:r>
              <a:rPr lang="ru-RU" sz="1400" dirty="0"/>
              <a:t> </a:t>
            </a:r>
            <a:r>
              <a:rPr lang="ru-RU" sz="1400" dirty="0" err="1"/>
              <a:t>кўкаради</a:t>
            </a:r>
            <a:r>
              <a:rPr lang="ru-RU" sz="1400" dirty="0"/>
              <a:t>, </a:t>
            </a:r>
            <a:r>
              <a:rPr lang="ru-RU" sz="1400" dirty="0" err="1"/>
              <a:t>кўп</a:t>
            </a:r>
            <a:r>
              <a:rPr lang="ru-RU" sz="1400" dirty="0"/>
              <a:t> </a:t>
            </a:r>
            <a:r>
              <a:rPr lang="ru-RU" sz="1400" dirty="0" err="1"/>
              <a:t>ҳолларда</a:t>
            </a:r>
            <a:r>
              <a:rPr lang="ru-RU" sz="1400" dirty="0"/>
              <a:t> </a:t>
            </a:r>
            <a:r>
              <a:rPr lang="ru-RU" sz="1400" dirty="0" err="1"/>
              <a:t>кузда</a:t>
            </a:r>
            <a:r>
              <a:rPr lang="ru-RU" sz="1400" dirty="0"/>
              <a:t> </a:t>
            </a:r>
            <a:r>
              <a:rPr lang="ru-RU" sz="1400" dirty="0" err="1"/>
              <a:t>ҳам</a:t>
            </a:r>
            <a:r>
              <a:rPr lang="ru-RU" sz="1400" dirty="0"/>
              <a:t> </a:t>
            </a:r>
            <a:r>
              <a:rPr lang="ru-RU" sz="1400" dirty="0" err="1"/>
              <a:t>кўкара</a:t>
            </a:r>
            <a:r>
              <a:rPr lang="ru-RU" sz="1400" dirty="0"/>
              <a:t> </a:t>
            </a:r>
            <a:r>
              <a:rPr lang="ru-RU" sz="1400" dirty="0" err="1"/>
              <a:t>бошлайди</a:t>
            </a:r>
            <a:r>
              <a:rPr lang="ru-RU" sz="1400" dirty="0"/>
              <a:t>. </a:t>
            </a:r>
            <a:r>
              <a:rPr lang="ru-RU" sz="1400" dirty="0" err="1"/>
              <a:t>Энг</a:t>
            </a:r>
            <a:r>
              <a:rPr lang="ru-RU" sz="1400" dirty="0"/>
              <a:t> </a:t>
            </a:r>
            <a:r>
              <a:rPr lang="ru-RU" sz="1400" dirty="0" err="1"/>
              <a:t>кўп</a:t>
            </a:r>
            <a:r>
              <a:rPr lang="ru-RU" sz="1400" dirty="0"/>
              <a:t> </a:t>
            </a:r>
            <a:r>
              <a:rPr lang="ru-RU" sz="1400" dirty="0" err="1"/>
              <a:t>озуқа</a:t>
            </a:r>
            <a:r>
              <a:rPr lang="ru-RU" sz="1400" dirty="0"/>
              <a:t> </a:t>
            </a:r>
            <a:r>
              <a:rPr lang="ru-RU" sz="1400" dirty="0" err="1"/>
              <a:t>заҳирасини</a:t>
            </a:r>
            <a:r>
              <a:rPr lang="ru-RU" sz="1400" dirty="0"/>
              <a:t> </a:t>
            </a:r>
            <a:r>
              <a:rPr lang="ru-RU" sz="1400" dirty="0" err="1"/>
              <a:t>мартнинг</a:t>
            </a:r>
            <a:r>
              <a:rPr lang="ru-RU" sz="1400" dirty="0"/>
              <a:t> </a:t>
            </a:r>
            <a:r>
              <a:rPr lang="ru-RU" sz="1400" dirty="0" err="1"/>
              <a:t>охири</a:t>
            </a:r>
            <a:r>
              <a:rPr lang="ru-RU" sz="1400" dirty="0"/>
              <a:t>, </a:t>
            </a:r>
            <a:r>
              <a:rPr lang="ru-RU" sz="1400" dirty="0" err="1"/>
              <a:t>апрелнинг</a:t>
            </a:r>
            <a:r>
              <a:rPr lang="ru-RU" sz="1400" dirty="0"/>
              <a:t> </a:t>
            </a:r>
            <a:r>
              <a:rPr lang="ru-RU" sz="1400" dirty="0" err="1"/>
              <a:t>бошларида</a:t>
            </a:r>
            <a:r>
              <a:rPr lang="ru-RU" sz="1400" dirty="0"/>
              <a:t> </a:t>
            </a:r>
            <a:r>
              <a:rPr lang="ru-RU" sz="1400" dirty="0" err="1"/>
              <a:t>тўплайди</a:t>
            </a:r>
            <a:r>
              <a:rPr lang="ru-RU" sz="1400" dirty="0"/>
              <a:t>. </a:t>
            </a:r>
            <a:r>
              <a:rPr lang="ru-RU" sz="1400" dirty="0" err="1"/>
              <a:t>Пичан</a:t>
            </a:r>
            <a:r>
              <a:rPr lang="ru-RU" sz="1400" dirty="0"/>
              <a:t> </a:t>
            </a:r>
            <a:r>
              <a:rPr lang="ru-RU" sz="1400" dirty="0" err="1"/>
              <a:t>ҳосили</a:t>
            </a:r>
            <a:r>
              <a:rPr lang="ru-RU" sz="1400" dirty="0"/>
              <a:t> </a:t>
            </a:r>
            <a:r>
              <a:rPr lang="ru-RU" sz="1400" dirty="0" err="1"/>
              <a:t>унчалик</a:t>
            </a:r>
            <a:r>
              <a:rPr lang="ru-RU" sz="1400" dirty="0"/>
              <a:t> </a:t>
            </a:r>
            <a:r>
              <a:rPr lang="ru-RU" sz="1400" dirty="0" err="1"/>
              <a:t>юқори</a:t>
            </a:r>
            <a:r>
              <a:rPr lang="ru-RU" sz="1400" dirty="0"/>
              <a:t> </a:t>
            </a:r>
            <a:r>
              <a:rPr lang="ru-RU" sz="1400" dirty="0" err="1"/>
              <a:t>эмас</a:t>
            </a:r>
            <a:r>
              <a:rPr lang="ru-RU" sz="1400" dirty="0"/>
              <a:t> </a:t>
            </a:r>
            <a:r>
              <a:rPr lang="ru-RU" sz="1400" dirty="0" err="1"/>
              <a:t>ва</a:t>
            </a:r>
            <a:r>
              <a:rPr lang="ru-RU" sz="1400" dirty="0"/>
              <a:t> </a:t>
            </a:r>
            <a:r>
              <a:rPr lang="ru-RU" sz="1400" dirty="0" err="1"/>
              <a:t>гектаридан</a:t>
            </a:r>
            <a:r>
              <a:rPr lang="ru-RU" sz="1400" dirty="0"/>
              <a:t> </a:t>
            </a:r>
            <a:r>
              <a:rPr lang="ru-RU" sz="1400" dirty="0" err="1"/>
              <a:t>ўртача</a:t>
            </a:r>
            <a:r>
              <a:rPr lang="ru-RU" sz="1400" dirty="0"/>
              <a:t> 1-3 ц. </a:t>
            </a:r>
            <a:r>
              <a:rPr lang="ru-RU" sz="1400" dirty="0" err="1"/>
              <a:t>атрофида</a:t>
            </a:r>
            <a:endParaRPr lang="en-US" altLang="ru-RU" sz="1400" dirty="0" smtClean="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25164" y="-36734"/>
            <a:ext cx="7345436" cy="729430"/>
          </a:xfrm>
          <a:prstGeom prst="rect">
            <a:avLst/>
          </a:prstGeom>
        </p:spPr>
        <p:txBody>
          <a:bodyPr wrap="square">
            <a:spAutoFit/>
          </a:bodyPr>
          <a:lstStyle/>
          <a:p>
            <a:pPr indent="457200" algn="ctr">
              <a:lnSpc>
                <a:spcPct val="115000"/>
              </a:lnSpc>
              <a:spcAft>
                <a:spcPts val="0"/>
              </a:spcAft>
            </a:pPr>
            <a:r>
              <a:rPr lang="ru-RU" b="1" dirty="0" smtClean="0">
                <a:effectLst/>
                <a:latin typeface="Times New Roman" panose="02020603050405020304" pitchFamily="18" charset="0"/>
                <a:ea typeface="Times New Roman" panose="02020603050405020304" pitchFamily="18" charset="0"/>
                <a:cs typeface="Times New Roman" panose="02020603050405020304" pitchFamily="18" charset="0"/>
              </a:rPr>
              <a:t>Эфемер </a:t>
            </a:r>
            <a:r>
              <a:rPr lang="ru-RU"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эфемероидлар</a:t>
            </a:r>
            <a:r>
              <a:rPr lang="ru-RU"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асосий</a:t>
            </a:r>
            <a:r>
              <a:rPr lang="ru-RU"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турларининг</a:t>
            </a:r>
            <a:r>
              <a:rPr lang="ru-RU"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муҳим</a:t>
            </a:r>
            <a:r>
              <a:rPr lang="ru-RU"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хўжалик</a:t>
            </a:r>
            <a:r>
              <a:rPr lang="ru-RU"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ва</a:t>
            </a:r>
            <a:r>
              <a:rPr lang="ru-RU"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биологик</a:t>
            </a:r>
            <a:r>
              <a:rPr lang="ru-RU"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хусусиятлари</a:t>
            </a:r>
            <a:r>
              <a:rPr lang="ru-RU"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қисқача</a:t>
            </a:r>
            <a:r>
              <a:rPr lang="ru-RU" b="1"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b="1" dirty="0" err="1" smtClean="0">
                <a:effectLst/>
                <a:latin typeface="Times New Roman" panose="02020603050405020304" pitchFamily="18" charset="0"/>
                <a:ea typeface="Times New Roman" panose="02020603050405020304" pitchFamily="18" charset="0"/>
                <a:cs typeface="Times New Roman" panose="02020603050405020304" pitchFamily="18" charset="0"/>
              </a:rPr>
              <a:t>таърифи</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194" name="Picture 2" descr="C:\ЮНЕСКО\Слайдлар\Ем хашак етиштириш\рАСМЛАР\178943_d4fb5fa4.jpg"/>
          <p:cNvPicPr>
            <a:picLocks noChangeAspect="1" noChangeArrowheads="1"/>
          </p:cNvPicPr>
          <p:nvPr/>
        </p:nvPicPr>
        <p:blipFill>
          <a:blip r:embed="rId2" cstate="print"/>
          <a:srcRect/>
          <a:stretch>
            <a:fillRect/>
          </a:stretch>
        </p:blipFill>
        <p:spPr bwMode="auto">
          <a:xfrm>
            <a:off x="371772" y="3702071"/>
            <a:ext cx="3914476" cy="2608209"/>
          </a:xfrm>
          <a:prstGeom prst="rect">
            <a:avLst/>
          </a:prstGeom>
          <a:noFill/>
        </p:spPr>
      </p:pic>
      <p:pic>
        <p:nvPicPr>
          <p:cNvPr id="8195" name="Picture 3" descr="C:\ЮНЕСКО\Слайдлар\Ем хашак етиштириш\рАСМЛАР\04-225732.jpg"/>
          <p:cNvPicPr>
            <a:picLocks noChangeAspect="1" noChangeArrowheads="1"/>
          </p:cNvPicPr>
          <p:nvPr/>
        </p:nvPicPr>
        <p:blipFill>
          <a:blip r:embed="rId3"/>
          <a:srcRect/>
          <a:stretch>
            <a:fillRect/>
          </a:stretch>
        </p:blipFill>
        <p:spPr bwMode="auto">
          <a:xfrm>
            <a:off x="4840203" y="3643314"/>
            <a:ext cx="3875201" cy="2786082"/>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95288" y="333375"/>
            <a:ext cx="8229600" cy="485775"/>
          </a:xfrm>
        </p:spPr>
        <p:txBody>
          <a:bodyPr/>
          <a:lstStyle/>
          <a:p>
            <a:pPr algn="ctr" eaLnBrk="1" hangingPunct="1"/>
            <a:r>
              <a:rPr lang="uz-Cyrl-UZ" altLang="ru-RU" sz="2800" dirty="0" smtClean="0">
                <a:latin typeface="Times New Roman" panose="02020603050405020304" pitchFamily="18" charset="0"/>
                <a:cs typeface="Times New Roman" panose="02020603050405020304" pitchFamily="18" charset="0"/>
              </a:rPr>
              <a:t> </a:t>
            </a:r>
            <a:r>
              <a:rPr lang="ru-RU" sz="2800" b="1" dirty="0" err="1"/>
              <a:t>Қўнғирбош</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3"/>
            <a:ext cx="5184775" cy="5568950"/>
          </a:xfrm>
          <a:pattFill prst="dotGrid">
            <a:fgClr>
              <a:schemeClr val="accent1"/>
            </a:fgClr>
            <a:bgClr>
              <a:schemeClr val="bg1"/>
            </a:bgClr>
          </a:pattFill>
          <a:ln>
            <a:solidFill>
              <a:schemeClr val="accent2">
                <a:lumMod val="75000"/>
              </a:schemeClr>
            </a:solidFill>
          </a:ln>
        </p:spPr>
        <p:txBody>
          <a:bodyPr rtlCol="0">
            <a:noAutofit/>
          </a:bodyPr>
          <a:lstStyle/>
          <a:p>
            <a:pPr marL="0" indent="0" algn="just" eaLnBrk="1" fontAlgn="auto" hangingPunct="1">
              <a:spcAft>
                <a:spcPts val="0"/>
              </a:spcAft>
              <a:buNone/>
              <a:defRPr/>
            </a:pPr>
            <a:r>
              <a:rPr lang="uz-Cyrl-UZ"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a:t>
            </a:r>
            <a:r>
              <a:rPr lang="en-US" altLang="ru-RU" sz="2200" dirty="0" err="1" smtClean="0">
                <a:solidFill>
                  <a:schemeClr val="tx1">
                    <a:lumMod val="75000"/>
                    <a:lumOff val="25000"/>
                  </a:schemeClr>
                </a:solidFill>
                <a:latin typeface="Times New Roman" panose="02020603050405020304" pitchFamily="18" charset="0"/>
                <a:cs typeface="Times New Roman" panose="02020603050405020304" pitchFamily="18" charset="0"/>
              </a:rPr>
              <a:t>Poa</a:t>
            </a:r>
            <a:r>
              <a:rPr lang="en-US"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2200" dirty="0" err="1" smtClean="0">
                <a:solidFill>
                  <a:schemeClr val="tx1">
                    <a:lumMod val="75000"/>
                    <a:lumOff val="25000"/>
                  </a:schemeClr>
                </a:solidFill>
                <a:latin typeface="Times New Roman" panose="02020603050405020304" pitchFamily="18" charset="0"/>
                <a:cs typeface="Times New Roman" panose="02020603050405020304" pitchFamily="18" charset="0"/>
              </a:rPr>
              <a:t>bulbosa</a:t>
            </a:r>
            <a:r>
              <a:rPr lang="en-US"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 L.) </a:t>
            </a:r>
            <a:r>
              <a:rPr lang="uz-Cyrl-UZ"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қўнғирбошлар </a:t>
            </a:r>
            <a:r>
              <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rPr>
              <a:t>оиласига мансуб кўпйиллик (эфемероид) ўсимлик. Ўзбекистон қурғоқчил зонасида кенг тарқалган озуқабоп тур. Турли хил тупроқ-иқлим шароитида ўсишга мослашган ўсимлик: соз, қумоқ, қумли, зичлашган қумларда ҳам бемалол ўсаверади. Энг юқори озуқа заҳираларини адирларда, айниқса, ранг билан биргаликда ҳосил қилади.</a:t>
            </a:r>
          </a:p>
          <a:p>
            <a:pPr marL="0" indent="0" algn="just" eaLnBrk="1" fontAlgn="auto" hangingPunct="1">
              <a:spcAft>
                <a:spcPts val="0"/>
              </a:spcAft>
              <a:buNone/>
              <a:defRPr/>
            </a:pPr>
            <a:r>
              <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rPr>
              <a:t>Қўнғирбош юқори тўйимли озуқа ҳисобланиб, 100 кг хашагида 64 озуқа бирлиги ва 4,9 кг енгил ҳазм бўладиган оқсил мавжуд; бошоқланиш давригача 100 г пичанида 35,3 мг каротин, 17% оқсил ва 26,3% клетчатка бор.</a:t>
            </a:r>
          </a:p>
          <a:p>
            <a:pPr marL="0" indent="0" algn="just" eaLnBrk="1" fontAlgn="auto" hangingPunct="1">
              <a:spcAft>
                <a:spcPts val="0"/>
              </a:spcAft>
              <a:buFont typeface="Wingdings 3" panose="05040102010807070707" pitchFamily="18" charset="2"/>
              <a:buNone/>
              <a:defRPr/>
            </a:pPr>
            <a:r>
              <a:rPr lang="uz-Cyrl-UZ"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a:t>
            </a: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9218" name="Picture 2" descr="C:\ЮНЕСКО\Слайдлар\Ем хашак етиштириш\рАСМЛАР\0213.jpeg"/>
          <p:cNvPicPr>
            <a:picLocks noChangeAspect="1" noChangeArrowheads="1"/>
          </p:cNvPicPr>
          <p:nvPr/>
        </p:nvPicPr>
        <p:blipFill>
          <a:blip r:embed="rId2"/>
          <a:srcRect/>
          <a:stretch>
            <a:fillRect/>
          </a:stretch>
        </p:blipFill>
        <p:spPr bwMode="auto">
          <a:xfrm>
            <a:off x="71406" y="142852"/>
            <a:ext cx="3428992" cy="3266726"/>
          </a:xfrm>
          <a:prstGeom prst="rect">
            <a:avLst/>
          </a:prstGeom>
          <a:noFill/>
        </p:spPr>
      </p:pic>
      <p:pic>
        <p:nvPicPr>
          <p:cNvPr id="9219" name="Picture 3" descr="C:\ЮНЕСКО\Слайдлар\Ем хашак етиштириш\рАСМЛАР\Poa_bulbosa_—_Flora_Batava_—_Volume_v19.jpg"/>
          <p:cNvPicPr>
            <a:picLocks noChangeAspect="1" noChangeArrowheads="1"/>
          </p:cNvPicPr>
          <p:nvPr/>
        </p:nvPicPr>
        <p:blipFill>
          <a:blip r:embed="rId3" cstate="print"/>
          <a:srcRect/>
          <a:stretch>
            <a:fillRect/>
          </a:stretch>
        </p:blipFill>
        <p:spPr bwMode="auto">
          <a:xfrm>
            <a:off x="285720" y="3644845"/>
            <a:ext cx="3071834" cy="2998865"/>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336675" y="333375"/>
            <a:ext cx="6348413" cy="600075"/>
          </a:xfrm>
        </p:spPr>
        <p:txBody>
          <a:bodyPr/>
          <a:lstStyle/>
          <a:p>
            <a:pPr algn="ctr" eaLnBrk="1" hangingPunct="1"/>
            <a:r>
              <a:rPr lang="ru-RU" sz="3200" b="1" dirty="0" err="1"/>
              <a:t>Ўрмаловчи</a:t>
            </a:r>
            <a:r>
              <a:rPr lang="ru-RU" sz="3200" b="1" dirty="0"/>
              <a:t> </a:t>
            </a:r>
            <a:r>
              <a:rPr lang="ru-RU" sz="3200" b="1" dirty="0" err="1"/>
              <a:t>буғдойиқ</a:t>
            </a:r>
            <a:r>
              <a:rPr lang="ru-RU" altLang="ru-RU" sz="3200" b="1" dirty="0" smtClean="0">
                <a:solidFill>
                  <a:srgbClr val="0066FF"/>
                </a:solidFill>
                <a:latin typeface="Times New Roman" panose="02020603050405020304" pitchFamily="18" charset="0"/>
                <a:cs typeface="Times New Roman" panose="02020603050405020304" pitchFamily="18" charset="0"/>
              </a:rPr>
              <a:t>.</a:t>
            </a:r>
          </a:p>
        </p:txBody>
      </p:sp>
      <p:sp>
        <p:nvSpPr>
          <p:cNvPr id="30723" name="Rectangle 3"/>
          <p:cNvSpPr>
            <a:spLocks noGrp="1" noChangeArrowheads="1"/>
          </p:cNvSpPr>
          <p:nvPr>
            <p:ph idx="1"/>
          </p:nvPr>
        </p:nvSpPr>
        <p:spPr>
          <a:xfrm>
            <a:off x="251520" y="933450"/>
            <a:ext cx="8229600" cy="2448619"/>
          </a:xfrm>
          <a:pattFill prst="dotGrid">
            <a:fgClr>
              <a:schemeClr val="accent1"/>
            </a:fgClr>
            <a:bgClr>
              <a:schemeClr val="bg1"/>
            </a:bgClr>
          </a:pattFill>
          <a:ln>
            <a:solidFill>
              <a:schemeClr val="accent2">
                <a:lumMod val="75000"/>
              </a:schemeClr>
            </a:solidFill>
          </a:ln>
        </p:spPr>
        <p:txBody>
          <a:bodyPr rtlCol="0">
            <a:noAutofit/>
          </a:bodyPr>
          <a:lstStyle/>
          <a:p>
            <a:pPr marL="0" indent="442913" algn="just" eaLnBrk="1" fontAlgn="auto" hangingPunct="1">
              <a:lnSpc>
                <a:spcPct val="80000"/>
              </a:lnSpc>
              <a:spcAft>
                <a:spcPts val="0"/>
              </a:spcAft>
              <a:buNone/>
              <a:defRPr/>
            </a:pP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Ўрмаловчи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буғдойиқ</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Elytrigia</a:t>
            </a:r>
            <a:r>
              <a:rPr lang="en-US"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repens</a:t>
            </a:r>
            <a:r>
              <a:rPr lang="en-US" altLang="ru-RU" sz="2200" dirty="0">
                <a:solidFill>
                  <a:schemeClr val="tx1">
                    <a:lumMod val="75000"/>
                    <a:lumOff val="25000"/>
                  </a:schemeClr>
                </a:solidFill>
                <a:latin typeface="Times New Roman" panose="02020603050405020304" pitchFamily="18" charset="0"/>
                <a:cs typeface="Times New Roman" panose="02020603050405020304" pitchFamily="18" charset="0"/>
              </a:rPr>
              <a:t> L.)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Кўпйиллик</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устки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баргли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илдизпояли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илдизи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кучли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ривожланган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қўнғирбош</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ўт</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Сув</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етишмаган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шароитда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ўсимлик</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бўйи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50-80 см,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етарли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бўлганда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100-120 см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ундан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ортиқ</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бўлади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a:t>
            </a:r>
          </a:p>
          <a:p>
            <a:pPr marL="0" indent="442913" algn="just" eaLnBrk="1" fontAlgn="auto" hangingPunct="1">
              <a:lnSpc>
                <a:spcPct val="80000"/>
              </a:lnSpc>
              <a:spcAft>
                <a:spcPts val="0"/>
              </a:spcAft>
              <a:buNone/>
              <a:defRPr/>
            </a:pP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Яйлов</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учун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фойдаланилганда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қорамол</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отлар</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яхши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қўй</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эчкилар</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ўртача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ейди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Аммо</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гуллагандан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кейин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пояси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дағаллашади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ҳамма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турдаги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ҳайвонлар</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ёмон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ейди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Гуллаш</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охирига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етмай</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ўрилган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ўрмаловчи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буғдойиқ</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майин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тўйимли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пичан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беради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a:t>
            </a:r>
          </a:p>
        </p:txBody>
      </p:sp>
      <p:pic>
        <p:nvPicPr>
          <p:cNvPr id="10242" name="Picture 2" descr="C:\ЮНЕСКО\Слайдлар\Ем хашак етиштириш\рАСМЛАР\скачанные файлы (9).jpg"/>
          <p:cNvPicPr>
            <a:picLocks noChangeAspect="1" noChangeArrowheads="1"/>
          </p:cNvPicPr>
          <p:nvPr/>
        </p:nvPicPr>
        <p:blipFill>
          <a:blip r:embed="rId2"/>
          <a:srcRect/>
          <a:stretch>
            <a:fillRect/>
          </a:stretch>
        </p:blipFill>
        <p:spPr bwMode="auto">
          <a:xfrm>
            <a:off x="71406" y="3571876"/>
            <a:ext cx="2500330" cy="3000396"/>
          </a:xfrm>
          <a:prstGeom prst="rect">
            <a:avLst/>
          </a:prstGeom>
          <a:noFill/>
        </p:spPr>
      </p:pic>
      <p:pic>
        <p:nvPicPr>
          <p:cNvPr id="10243" name="Picture 3" descr="C:\ЮНЕСКО\Слайдлар\Ем хашак етиштириш\рАСМЛАР\elytrigia_repens_nmk_10.jpg"/>
          <p:cNvPicPr>
            <a:picLocks noChangeAspect="1" noChangeArrowheads="1"/>
          </p:cNvPicPr>
          <p:nvPr/>
        </p:nvPicPr>
        <p:blipFill>
          <a:blip r:embed="rId3"/>
          <a:srcRect/>
          <a:stretch>
            <a:fillRect/>
          </a:stretch>
        </p:blipFill>
        <p:spPr bwMode="auto">
          <a:xfrm>
            <a:off x="5500694" y="3571876"/>
            <a:ext cx="3571900" cy="2857500"/>
          </a:xfrm>
          <a:prstGeom prst="rect">
            <a:avLst/>
          </a:prstGeom>
          <a:noFill/>
        </p:spPr>
      </p:pic>
      <p:pic>
        <p:nvPicPr>
          <p:cNvPr id="10244" name="Picture 4" descr="C:\ЮНЕСКО\Слайдлар\Ем хашак етиштириш\рАСМЛАР\1024px-Elytrigia_repens_Juolavehnä_IMG_0659_C.JPG"/>
          <p:cNvPicPr>
            <a:picLocks noChangeAspect="1" noChangeArrowheads="1"/>
          </p:cNvPicPr>
          <p:nvPr/>
        </p:nvPicPr>
        <p:blipFill>
          <a:blip r:embed="rId4"/>
          <a:srcRect/>
          <a:stretch>
            <a:fillRect/>
          </a:stretch>
        </p:blipFill>
        <p:spPr bwMode="auto">
          <a:xfrm>
            <a:off x="2643174" y="3643314"/>
            <a:ext cx="2714644" cy="2643206"/>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95288" y="333375"/>
            <a:ext cx="8229600" cy="485775"/>
          </a:xfrm>
        </p:spPr>
        <p:txBody>
          <a:bodyPr/>
          <a:lstStyle/>
          <a:p>
            <a:pPr algn="ctr" eaLnBrk="1" hangingPunct="1"/>
            <a:r>
              <a:rPr lang="uz-Cyrl-UZ" altLang="ru-RU" sz="2800" dirty="0" smtClean="0">
                <a:latin typeface="Times New Roman" panose="02020603050405020304" pitchFamily="18" charset="0"/>
                <a:cs typeface="Times New Roman" panose="02020603050405020304" pitchFamily="18" charset="0"/>
              </a:rPr>
              <a:t> </a:t>
            </a:r>
            <a:r>
              <a:rPr lang="ru-RU" sz="2800" b="1" dirty="0" err="1">
                <a:solidFill>
                  <a:srgbClr val="0B01D1"/>
                </a:solidFill>
              </a:rPr>
              <a:t>Ялтирбош</a:t>
            </a:r>
            <a:endParaRPr lang="ru-RU" altLang="ru-RU" sz="2800" dirty="0" smtClean="0">
              <a:solidFill>
                <a:srgbClr val="0B01D1"/>
              </a:solidFill>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107504" y="1052736"/>
            <a:ext cx="5184775" cy="5568950"/>
          </a:xfrm>
          <a:pattFill prst="pct20">
            <a:fgClr>
              <a:srgbClr val="0B01D1"/>
            </a:fgClr>
            <a:bgClr>
              <a:schemeClr val="bg1"/>
            </a:bgClr>
          </a:pattFill>
          <a:ln>
            <a:solidFill>
              <a:schemeClr val="accent2">
                <a:lumMod val="75000"/>
              </a:schemeClr>
            </a:solidFill>
          </a:ln>
        </p:spPr>
        <p:txBody>
          <a:bodyPr rtlCol="0">
            <a:noAutofit/>
          </a:bodyPr>
          <a:lstStyle/>
          <a:p>
            <a:pPr marL="0" indent="0" algn="just" eaLnBrk="1" fontAlgn="auto" hangingPunct="1">
              <a:spcAft>
                <a:spcPts val="0"/>
              </a:spcAft>
              <a:buNone/>
              <a:defRPr/>
            </a:pPr>
            <a:r>
              <a:rPr lang="uz-Cyrl-UZ" altLang="ru-RU" dirty="0" smtClean="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Ялтирбош</a:t>
            </a:r>
            <a:r>
              <a:rPr lang="ru-RU" altLang="ru-RU" dirty="0">
                <a:solidFill>
                  <a:srgbClr val="0B01D1"/>
                </a:solidFill>
                <a:latin typeface="Times New Roman" panose="02020603050405020304" pitchFamily="18" charset="0"/>
                <a:cs typeface="Times New Roman" panose="02020603050405020304" pitchFamily="18" charset="0"/>
              </a:rPr>
              <a:t> (</a:t>
            </a:r>
            <a:r>
              <a:rPr lang="en-US" altLang="ru-RU" dirty="0" err="1">
                <a:solidFill>
                  <a:srgbClr val="0B01D1"/>
                </a:solidFill>
                <a:latin typeface="Times New Roman" panose="02020603050405020304" pitchFamily="18" charset="0"/>
                <a:cs typeface="Times New Roman" panose="02020603050405020304" pitchFamily="18" charset="0"/>
              </a:rPr>
              <a:t>Anisanta</a:t>
            </a:r>
            <a:r>
              <a:rPr lang="en-US" altLang="ru-RU" dirty="0">
                <a:solidFill>
                  <a:srgbClr val="0B01D1"/>
                </a:solidFill>
                <a:latin typeface="Times New Roman" panose="02020603050405020304" pitchFamily="18" charset="0"/>
                <a:cs typeface="Times New Roman" panose="02020603050405020304" pitchFamily="18" charset="0"/>
              </a:rPr>
              <a:t> </a:t>
            </a:r>
            <a:r>
              <a:rPr lang="en-US" altLang="ru-RU" dirty="0" err="1">
                <a:solidFill>
                  <a:srgbClr val="0B01D1"/>
                </a:solidFill>
                <a:latin typeface="Times New Roman" panose="02020603050405020304" pitchFamily="18" charset="0"/>
                <a:cs typeface="Times New Roman" panose="02020603050405020304" pitchFamily="18" charset="0"/>
              </a:rPr>
              <a:t>tektorum</a:t>
            </a:r>
            <a:r>
              <a:rPr lang="en-US" altLang="ru-RU" dirty="0">
                <a:solidFill>
                  <a:srgbClr val="0B01D1"/>
                </a:solidFill>
                <a:latin typeface="Times New Roman" panose="02020603050405020304" pitchFamily="18" charset="0"/>
                <a:cs typeface="Times New Roman" panose="02020603050405020304" pitchFamily="18" charset="0"/>
              </a:rPr>
              <a:t> (L.) </a:t>
            </a:r>
            <a:r>
              <a:rPr lang="en-US" altLang="ru-RU" dirty="0" err="1">
                <a:solidFill>
                  <a:srgbClr val="0B01D1"/>
                </a:solidFill>
                <a:latin typeface="Times New Roman" panose="02020603050405020304" pitchFamily="18" charset="0"/>
                <a:cs typeface="Times New Roman" panose="02020603050405020304" pitchFamily="18" charset="0"/>
              </a:rPr>
              <a:t>Nevski</a:t>
            </a:r>
            <a:r>
              <a:rPr lang="en-US" altLang="ru-RU" dirty="0">
                <a:solidFill>
                  <a:srgbClr val="0B01D1"/>
                </a:solidFill>
                <a:latin typeface="Times New Roman" panose="02020603050405020304" pitchFamily="18" charset="0"/>
                <a:cs typeface="Times New Roman" panose="02020603050405020304" pitchFamily="18" charset="0"/>
              </a:rPr>
              <a:t>) - </a:t>
            </a:r>
            <a:r>
              <a:rPr lang="ru-RU" altLang="ru-RU" dirty="0" err="1">
                <a:solidFill>
                  <a:srgbClr val="0B01D1"/>
                </a:solidFill>
                <a:latin typeface="Times New Roman" panose="02020603050405020304" pitchFamily="18" charset="0"/>
                <a:cs typeface="Times New Roman" panose="02020603050405020304" pitchFamily="18" charset="0"/>
              </a:rPr>
              <a:t>қўнғирбошлар</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оиласига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мансуб</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бирйиллик</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юқори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тўйимли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ўсимлик</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Чўл</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зонасининг</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деярли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барча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тупроқ</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шароитида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тарқалган</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Эрта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баҳорда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витаминли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тўйимли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озуқа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ҳисобланади</a:t>
            </a:r>
            <a:r>
              <a:rPr lang="ru-RU" altLang="ru-RU" dirty="0">
                <a:solidFill>
                  <a:srgbClr val="0B01D1"/>
                </a:solidFill>
                <a:latin typeface="Times New Roman" panose="02020603050405020304" pitchFamily="18" charset="0"/>
                <a:cs typeface="Times New Roman" panose="02020603050405020304" pitchFamily="18" charset="0"/>
              </a:rPr>
              <a:t>.</a:t>
            </a:r>
          </a:p>
          <a:p>
            <a:pPr marL="0" indent="0" algn="just" eaLnBrk="1" fontAlgn="auto" hangingPunct="1">
              <a:spcAft>
                <a:spcPts val="0"/>
              </a:spcAft>
              <a:buNone/>
              <a:defRPr/>
            </a:pPr>
            <a:r>
              <a:rPr lang="ru-RU" altLang="ru-RU" dirty="0" err="1">
                <a:solidFill>
                  <a:srgbClr val="0B01D1"/>
                </a:solidFill>
                <a:latin typeface="Times New Roman" panose="02020603050405020304" pitchFamily="18" charset="0"/>
                <a:cs typeface="Times New Roman" panose="02020603050405020304" pitchFamily="18" charset="0"/>
              </a:rPr>
              <a:t>Яйловларда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февралнинг</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ўрталарида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униб</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чиқади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апрелнинг</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охирида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гуллаб</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ўз</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вегетациясини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тугатади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ёзда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тўкилган-сочилганлари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хас</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ҳолатида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истеъмол</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қилинади</a:t>
            </a:r>
            <a:r>
              <a:rPr lang="ru-RU" altLang="ru-RU" dirty="0">
                <a:solidFill>
                  <a:srgbClr val="0B01D1"/>
                </a:solidFill>
                <a:latin typeface="Times New Roman" panose="02020603050405020304" pitchFamily="18" charset="0"/>
                <a:cs typeface="Times New Roman" panose="02020603050405020304" pitchFamily="18" charset="0"/>
              </a:rPr>
              <a:t>.</a:t>
            </a:r>
          </a:p>
          <a:p>
            <a:pPr marL="0" indent="0" algn="just" eaLnBrk="1" fontAlgn="auto" hangingPunct="1">
              <a:spcAft>
                <a:spcPts val="0"/>
              </a:spcAft>
              <a:buNone/>
              <a:defRPr/>
            </a:pPr>
            <a:r>
              <a:rPr lang="ru-RU" altLang="ru-RU" dirty="0">
                <a:solidFill>
                  <a:srgbClr val="0B01D1"/>
                </a:solidFill>
                <a:latin typeface="Times New Roman" panose="02020603050405020304" pitchFamily="18" charset="0"/>
                <a:cs typeface="Times New Roman" panose="02020603050405020304" pitchFamily="18" charset="0"/>
              </a:rPr>
              <a:t>100 кг </a:t>
            </a:r>
            <a:r>
              <a:rPr lang="ru-RU" altLang="ru-RU" dirty="0" err="1">
                <a:solidFill>
                  <a:srgbClr val="0B01D1"/>
                </a:solidFill>
                <a:latin typeface="Times New Roman" panose="02020603050405020304" pitchFamily="18" charset="0"/>
                <a:cs typeface="Times New Roman" panose="02020603050405020304" pitchFamily="18" charset="0"/>
              </a:rPr>
              <a:t>қуруқ</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хашагида</a:t>
            </a:r>
            <a:r>
              <a:rPr lang="ru-RU" altLang="ru-RU" dirty="0">
                <a:solidFill>
                  <a:srgbClr val="0B01D1"/>
                </a:solidFill>
                <a:latin typeface="Times New Roman" panose="02020603050405020304" pitchFamily="18" charset="0"/>
                <a:cs typeface="Times New Roman" panose="02020603050405020304" pitchFamily="18" charset="0"/>
              </a:rPr>
              <a:t> 92,3 </a:t>
            </a:r>
            <a:r>
              <a:rPr lang="ru-RU" altLang="ru-RU" dirty="0" err="1">
                <a:solidFill>
                  <a:srgbClr val="0B01D1"/>
                </a:solidFill>
                <a:latin typeface="Times New Roman" panose="02020603050405020304" pitchFamily="18" charset="0"/>
                <a:cs typeface="Times New Roman" panose="02020603050405020304" pitchFamily="18" charset="0"/>
              </a:rPr>
              <a:t>озуқа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бирлиги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ва</a:t>
            </a:r>
            <a:r>
              <a:rPr lang="ru-RU" altLang="ru-RU" dirty="0">
                <a:solidFill>
                  <a:srgbClr val="0B01D1"/>
                </a:solidFill>
                <a:latin typeface="Times New Roman" panose="02020603050405020304" pitchFamily="18" charset="0"/>
                <a:cs typeface="Times New Roman" panose="02020603050405020304" pitchFamily="18" charset="0"/>
              </a:rPr>
              <a:t> 5,4 кг </a:t>
            </a:r>
            <a:r>
              <a:rPr lang="ru-RU" altLang="ru-RU" dirty="0" err="1">
                <a:solidFill>
                  <a:srgbClr val="0B01D1"/>
                </a:solidFill>
                <a:latin typeface="Times New Roman" panose="02020603050405020304" pitchFamily="18" charset="0"/>
                <a:cs typeface="Times New Roman" panose="02020603050405020304" pitchFamily="18" charset="0"/>
              </a:rPr>
              <a:t>енгил</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ҳазм</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бўлувчи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оқсил</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мавжуд</a:t>
            </a:r>
            <a:r>
              <a:rPr lang="ru-RU" altLang="ru-RU" dirty="0">
                <a:solidFill>
                  <a:srgbClr val="0B01D1"/>
                </a:solidFill>
                <a:latin typeface="Times New Roman" panose="02020603050405020304" pitchFamily="18" charset="0"/>
                <a:cs typeface="Times New Roman" panose="02020603050405020304" pitchFamily="18" charset="0"/>
              </a:rPr>
              <a:t>; 100 г </a:t>
            </a:r>
            <a:r>
              <a:rPr lang="ru-RU" altLang="ru-RU" dirty="0" err="1">
                <a:solidFill>
                  <a:srgbClr val="0B01D1"/>
                </a:solidFill>
                <a:latin typeface="Times New Roman" panose="02020603050405020304" pitchFamily="18" charset="0"/>
                <a:cs typeface="Times New Roman" panose="02020603050405020304" pitchFamily="18" charset="0"/>
              </a:rPr>
              <a:t>хашагида</a:t>
            </a:r>
            <a:r>
              <a:rPr lang="ru-RU" altLang="ru-RU" dirty="0">
                <a:solidFill>
                  <a:srgbClr val="0B01D1"/>
                </a:solidFill>
                <a:latin typeface="Times New Roman" panose="02020603050405020304" pitchFamily="18" charset="0"/>
                <a:cs typeface="Times New Roman" panose="02020603050405020304" pitchFamily="18" charset="0"/>
              </a:rPr>
              <a:t> 55 мг каротин </a:t>
            </a:r>
            <a:r>
              <a:rPr lang="ru-RU" altLang="ru-RU" dirty="0" err="1">
                <a:solidFill>
                  <a:srgbClr val="0B01D1"/>
                </a:solidFill>
                <a:latin typeface="Times New Roman" panose="02020603050405020304" pitchFamily="18" charset="0"/>
                <a:cs typeface="Times New Roman" panose="02020603050405020304" pitchFamily="18" charset="0"/>
              </a:rPr>
              <a:t>сақлайди</a:t>
            </a:r>
            <a:r>
              <a:rPr lang="ru-RU" altLang="ru-RU" dirty="0">
                <a:solidFill>
                  <a:srgbClr val="0B01D1"/>
                </a:solidFill>
                <a:latin typeface="Times New Roman" panose="02020603050405020304" pitchFamily="18" charset="0"/>
                <a:cs typeface="Times New Roman" panose="02020603050405020304" pitchFamily="18" charset="0"/>
              </a:rPr>
              <a:t>.</a:t>
            </a:r>
          </a:p>
          <a:p>
            <a:pPr marL="0" indent="0" algn="just" eaLnBrk="1" fontAlgn="auto" hangingPunct="1">
              <a:spcAft>
                <a:spcPts val="0"/>
              </a:spcAft>
              <a:buNone/>
              <a:defRPr/>
            </a:pPr>
            <a:r>
              <a:rPr lang="ru-RU" altLang="ru-RU" dirty="0" err="1">
                <a:solidFill>
                  <a:srgbClr val="0B01D1"/>
                </a:solidFill>
                <a:latin typeface="Times New Roman" panose="02020603050405020304" pitchFamily="18" charset="0"/>
                <a:cs typeface="Times New Roman" panose="02020603050405020304" pitchFamily="18" charset="0"/>
              </a:rPr>
              <a:t>Ялтирбош</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якка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ҳолда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кенг</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майдонлар</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ҳосил</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қилмаса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ҳам</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бошқа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турлар</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билан</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бемалол</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ўсганлиги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сабабли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моллар</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рационини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яхшилайди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Ҳосилдорлиги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гектаридан</a:t>
            </a:r>
            <a:r>
              <a:rPr lang="ru-RU" altLang="ru-RU" dirty="0">
                <a:solidFill>
                  <a:srgbClr val="0B01D1"/>
                </a:solidFill>
                <a:latin typeface="Times New Roman" panose="02020603050405020304" pitchFamily="18" charset="0"/>
                <a:cs typeface="Times New Roman" panose="02020603050405020304" pitchFamily="18" charset="0"/>
              </a:rPr>
              <a:t> 3-5 ц. </a:t>
            </a:r>
            <a:r>
              <a:rPr lang="ru-RU" altLang="ru-RU" dirty="0" err="1">
                <a:solidFill>
                  <a:srgbClr val="0B01D1"/>
                </a:solidFill>
                <a:latin typeface="Times New Roman" panose="02020603050405020304" pitchFamily="18" charset="0"/>
                <a:cs typeface="Times New Roman" panose="02020603050405020304" pitchFamily="18" charset="0"/>
              </a:rPr>
              <a:t>атрофида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кўкат</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ва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хас</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ҳолида</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ҳам</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қўйлар</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яхши</a:t>
            </a:r>
            <a:r>
              <a:rPr lang="ru-RU" altLang="ru-RU" dirty="0">
                <a:solidFill>
                  <a:srgbClr val="0B01D1"/>
                </a:solidFill>
                <a:latin typeface="Times New Roman" panose="02020603050405020304" pitchFamily="18" charset="0"/>
                <a:cs typeface="Times New Roman" panose="02020603050405020304" pitchFamily="18" charset="0"/>
              </a:rPr>
              <a:t> </a:t>
            </a:r>
            <a:r>
              <a:rPr lang="ru-RU" altLang="ru-RU" dirty="0" err="1">
                <a:solidFill>
                  <a:srgbClr val="0B01D1"/>
                </a:solidFill>
                <a:latin typeface="Times New Roman" panose="02020603050405020304" pitchFamily="18" charset="0"/>
                <a:cs typeface="Times New Roman" panose="02020603050405020304" pitchFamily="18" charset="0"/>
              </a:rPr>
              <a:t>ейди</a:t>
            </a:r>
            <a:r>
              <a:rPr lang="ru-RU" altLang="ru-RU" dirty="0">
                <a:solidFill>
                  <a:srgbClr val="0B01D1"/>
                </a:solidFill>
                <a:latin typeface="Times New Roman" panose="02020603050405020304" pitchFamily="18" charset="0"/>
                <a:cs typeface="Times New Roman" panose="02020603050405020304" pitchFamily="18" charset="0"/>
              </a:rPr>
              <a:t>.</a:t>
            </a:r>
          </a:p>
          <a:p>
            <a:pPr marL="0" indent="0" algn="just" eaLnBrk="1" fontAlgn="auto" hangingPunct="1">
              <a:spcAft>
                <a:spcPts val="0"/>
              </a:spcAft>
              <a:buFont typeface="Wingdings 3" panose="05040102010807070707" pitchFamily="18" charset="2"/>
              <a:buNone/>
              <a:defRPr/>
            </a:pPr>
            <a:r>
              <a:rPr lang="uz-Cyrl-UZ" altLang="ru-RU" dirty="0" smtClean="0">
                <a:solidFill>
                  <a:srgbClr val="0B01D1"/>
                </a:solidFill>
                <a:latin typeface="Times New Roman" panose="02020603050405020304" pitchFamily="18" charset="0"/>
                <a:cs typeface="Times New Roman" panose="02020603050405020304" pitchFamily="18" charset="0"/>
              </a:rPr>
              <a:t>.</a:t>
            </a:r>
            <a:endParaRPr lang="uz-Cyrl-UZ" altLang="ru-RU" dirty="0">
              <a:solidFill>
                <a:srgbClr val="0B01D1"/>
              </a:solidFill>
              <a:latin typeface="Times New Roman" panose="02020603050405020304" pitchFamily="18" charset="0"/>
              <a:cs typeface="Times New Roman" panose="02020603050405020304" pitchFamily="18" charset="0"/>
            </a:endParaRPr>
          </a:p>
        </p:txBody>
      </p:sp>
      <p:pic>
        <p:nvPicPr>
          <p:cNvPr id="11266" name="Picture 2" descr="C:\ЮНЕСКО\Слайдлар\Ем хашак етиштириш\рАСМЛАР\185.jpg"/>
          <p:cNvPicPr>
            <a:picLocks noChangeAspect="1" noChangeArrowheads="1"/>
          </p:cNvPicPr>
          <p:nvPr/>
        </p:nvPicPr>
        <p:blipFill>
          <a:blip r:embed="rId2"/>
          <a:srcRect/>
          <a:stretch>
            <a:fillRect/>
          </a:stretch>
        </p:blipFill>
        <p:spPr bwMode="auto">
          <a:xfrm>
            <a:off x="5697574" y="142852"/>
            <a:ext cx="3232144" cy="3571900"/>
          </a:xfrm>
          <a:prstGeom prst="rect">
            <a:avLst/>
          </a:prstGeom>
          <a:noFill/>
        </p:spPr>
      </p:pic>
      <p:pic>
        <p:nvPicPr>
          <p:cNvPr id="11267" name="Picture 3" descr="C:\ЮНЕСКО\Слайдлар\Ем хашак етиштириш\рАСМЛАР\anisantha-tectorum-optimized-photo3.jpg"/>
          <p:cNvPicPr>
            <a:picLocks noChangeAspect="1" noChangeArrowheads="1"/>
          </p:cNvPicPr>
          <p:nvPr/>
        </p:nvPicPr>
        <p:blipFill>
          <a:blip r:embed="rId3" cstate="print"/>
          <a:srcRect/>
          <a:stretch>
            <a:fillRect/>
          </a:stretch>
        </p:blipFill>
        <p:spPr bwMode="auto">
          <a:xfrm>
            <a:off x="5659008" y="3929066"/>
            <a:ext cx="3342148" cy="2492332"/>
          </a:xfrm>
          <a:prstGeom prst="rect">
            <a:avLst/>
          </a:prstGeom>
          <a:noFill/>
        </p:spPr>
      </p:pic>
    </p:spTree>
    <p:extLst>
      <p:ext uri="{BB962C8B-B14F-4D97-AF65-F5344CB8AC3E}">
        <p14:creationId xmlns:p14="http://schemas.microsoft.com/office/powerpoint/2010/main" xmlns="" val="2088960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Прямоугольник 2"/>
          <p:cNvSpPr>
            <a:spLocks noChangeArrowheads="1"/>
          </p:cNvSpPr>
          <p:nvPr/>
        </p:nvSpPr>
        <p:spPr bwMode="auto">
          <a:xfrm>
            <a:off x="395536" y="0"/>
            <a:ext cx="8424936" cy="461665"/>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a:r>
              <a:rPr lang="ru-RU" altLang="ru-RU" sz="2400" b="1" dirty="0" smtClean="0">
                <a:solidFill>
                  <a:srgbClr val="0066FF"/>
                </a:solidFill>
              </a:rPr>
              <a:t>ДАҒАЛ ПОЯЛИ ЎСИМЛИКЛАР</a:t>
            </a:r>
            <a:endParaRPr lang="ru-RU" altLang="ru-RU" sz="2400" b="1" dirty="0">
              <a:solidFill>
                <a:srgbClr val="0066FF"/>
              </a:solidFill>
            </a:endParaRPr>
          </a:p>
        </p:txBody>
      </p:sp>
      <p:sp>
        <p:nvSpPr>
          <p:cNvPr id="2" name="Прямоугольник 1"/>
          <p:cNvSpPr/>
          <p:nvPr/>
        </p:nvSpPr>
        <p:spPr>
          <a:xfrm>
            <a:off x="285720" y="785794"/>
            <a:ext cx="8568952" cy="1015663"/>
          </a:xfrm>
          <a:prstGeom prst="rect">
            <a:avLst/>
          </a:prstGeom>
          <a:pattFill prst="pct5">
            <a:fgClr>
              <a:schemeClr val="accent2"/>
            </a:fgClr>
            <a:bgClr>
              <a:schemeClr val="bg1"/>
            </a:bgClr>
          </a:pattFill>
        </p:spPr>
        <p:txBody>
          <a:bodyPr wrap="square">
            <a:spAutoFit/>
          </a:bodyPr>
          <a:lstStyle/>
          <a:p>
            <a:pPr algn="just"/>
            <a:r>
              <a:rPr lang="ru-RU" sz="2000" dirty="0" err="1"/>
              <a:t>Дағал</a:t>
            </a:r>
            <a:r>
              <a:rPr lang="ru-RU" sz="2000" dirty="0"/>
              <a:t> </a:t>
            </a:r>
            <a:r>
              <a:rPr lang="ru-RU" sz="2000" dirty="0" err="1"/>
              <a:t>пояли</a:t>
            </a:r>
            <a:r>
              <a:rPr lang="ru-RU" sz="2000" dirty="0"/>
              <a:t> </a:t>
            </a:r>
            <a:r>
              <a:rPr lang="ru-RU" sz="2000" dirty="0" err="1"/>
              <a:t>ўсимликлар</a:t>
            </a:r>
            <a:r>
              <a:rPr lang="ru-RU" sz="2000" dirty="0"/>
              <a:t> </a:t>
            </a:r>
            <a:r>
              <a:rPr lang="ru-RU" sz="2000" dirty="0" err="1"/>
              <a:t>озуқавий</a:t>
            </a:r>
            <a:r>
              <a:rPr lang="ru-RU" sz="2000" dirty="0"/>
              <a:t> </a:t>
            </a:r>
            <a:r>
              <a:rPr lang="ru-RU" sz="2000" dirty="0" err="1"/>
              <a:t>гуруҳига</a:t>
            </a:r>
            <a:r>
              <a:rPr lang="ru-RU" sz="2000" dirty="0"/>
              <a:t> </a:t>
            </a:r>
            <a:r>
              <a:rPr lang="ru-RU" sz="2000" dirty="0" err="1"/>
              <a:t>унчалик</a:t>
            </a:r>
            <a:r>
              <a:rPr lang="ru-RU" sz="2000" dirty="0"/>
              <a:t> </a:t>
            </a:r>
            <a:r>
              <a:rPr lang="ru-RU" sz="2000" dirty="0" err="1"/>
              <a:t>юқори</a:t>
            </a:r>
            <a:r>
              <a:rPr lang="ru-RU" sz="2000" dirty="0"/>
              <a:t> </a:t>
            </a:r>
            <a:r>
              <a:rPr lang="ru-RU" sz="2000" dirty="0" err="1"/>
              <a:t>тўйимли</a:t>
            </a:r>
            <a:r>
              <a:rPr lang="ru-RU" sz="2000" dirty="0"/>
              <a:t> </a:t>
            </a:r>
            <a:r>
              <a:rPr lang="ru-RU" sz="2000" dirty="0" err="1"/>
              <a:t>бўлмаган</a:t>
            </a:r>
            <a:r>
              <a:rPr lang="ru-RU" sz="2000" dirty="0"/>
              <a:t>, </a:t>
            </a:r>
            <a:r>
              <a:rPr lang="ru-RU" sz="2000" dirty="0" err="1"/>
              <a:t>лекин</a:t>
            </a:r>
            <a:r>
              <a:rPr lang="ru-RU" sz="2000" dirty="0"/>
              <a:t> </a:t>
            </a:r>
            <a:r>
              <a:rPr lang="ru-RU" sz="2000" dirty="0" err="1"/>
              <a:t>нисбатан</a:t>
            </a:r>
            <a:r>
              <a:rPr lang="ru-RU" sz="2000" dirty="0"/>
              <a:t> </a:t>
            </a:r>
            <a:r>
              <a:rPr lang="ru-RU" sz="2000" dirty="0" err="1"/>
              <a:t>ҳосилдор</a:t>
            </a:r>
            <a:r>
              <a:rPr lang="ru-RU" sz="2000" dirty="0"/>
              <a:t> </a:t>
            </a:r>
            <a:r>
              <a:rPr lang="ru-RU" sz="2000" dirty="0" err="1"/>
              <a:t>ҳисобланган</a:t>
            </a:r>
            <a:r>
              <a:rPr lang="ru-RU" sz="2000" dirty="0"/>
              <a:t> </a:t>
            </a:r>
            <a:r>
              <a:rPr lang="ru-RU" sz="2000" dirty="0" err="1"/>
              <a:t>бир</a:t>
            </a:r>
            <a:r>
              <a:rPr lang="ru-RU" sz="2000" dirty="0"/>
              <a:t> </a:t>
            </a:r>
            <a:r>
              <a:rPr lang="ru-RU" sz="2000" dirty="0" err="1"/>
              <a:t>талай</a:t>
            </a:r>
            <a:r>
              <a:rPr lang="ru-RU" sz="2000" dirty="0"/>
              <a:t> </a:t>
            </a:r>
            <a:r>
              <a:rPr lang="ru-RU" sz="2000" dirty="0" err="1"/>
              <a:t>ўсимликлар</a:t>
            </a:r>
            <a:r>
              <a:rPr lang="ru-RU" sz="2000" dirty="0"/>
              <a:t> </a:t>
            </a:r>
            <a:r>
              <a:rPr lang="ru-RU" sz="2000" dirty="0" err="1"/>
              <a:t>киритилган</a:t>
            </a:r>
            <a:endParaRPr lang="ru-RU" sz="2000" dirty="0"/>
          </a:p>
        </p:txBody>
      </p:sp>
      <p:pic>
        <p:nvPicPr>
          <p:cNvPr id="12290" name="Picture 2" descr="C:\ЮНЕСКО\Слайдлар\Ем хашак етиштириш\рАСМЛАР\94145171.jpg"/>
          <p:cNvPicPr>
            <a:picLocks noChangeAspect="1" noChangeArrowheads="1"/>
          </p:cNvPicPr>
          <p:nvPr/>
        </p:nvPicPr>
        <p:blipFill>
          <a:blip r:embed="rId2"/>
          <a:srcRect/>
          <a:stretch>
            <a:fillRect/>
          </a:stretch>
        </p:blipFill>
        <p:spPr bwMode="auto">
          <a:xfrm>
            <a:off x="285720" y="1785926"/>
            <a:ext cx="3929090" cy="2701137"/>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2291" name="Picture 3" descr="C:\ЮНЕСКО\Слайдлар\Ем хашак етиштириш\рАСМЛАР\soloma-jachmenja-ovsa-620x444.jpg"/>
          <p:cNvPicPr>
            <a:picLocks noChangeAspect="1" noChangeArrowheads="1"/>
          </p:cNvPicPr>
          <p:nvPr/>
        </p:nvPicPr>
        <p:blipFill>
          <a:blip r:embed="rId3"/>
          <a:srcRect/>
          <a:stretch>
            <a:fillRect/>
          </a:stretch>
        </p:blipFill>
        <p:spPr bwMode="auto">
          <a:xfrm>
            <a:off x="4643438" y="1697435"/>
            <a:ext cx="3714776" cy="266025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2292" name="Picture 4" descr="C:\ЮНЕСКО\Слайдлар\Ем хашак етиштириш\рАСМЛАР\images (18).jpg"/>
          <p:cNvPicPr>
            <a:picLocks noChangeAspect="1" noChangeArrowheads="1"/>
          </p:cNvPicPr>
          <p:nvPr/>
        </p:nvPicPr>
        <p:blipFill>
          <a:blip r:embed="rId4"/>
          <a:srcRect/>
          <a:stretch>
            <a:fillRect/>
          </a:stretch>
        </p:blipFill>
        <p:spPr bwMode="auto">
          <a:xfrm>
            <a:off x="500034" y="4623704"/>
            <a:ext cx="3429024" cy="210289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2293" name="Picture 5" descr="C:\ЮНЕСКО\Слайдлар\Ем хашак етиштириш\рАСМЛАР\images (19).jpg"/>
          <p:cNvPicPr>
            <a:picLocks noChangeAspect="1" noChangeArrowheads="1"/>
          </p:cNvPicPr>
          <p:nvPr/>
        </p:nvPicPr>
        <p:blipFill>
          <a:blip r:embed="rId5"/>
          <a:srcRect/>
          <a:stretch>
            <a:fillRect/>
          </a:stretch>
        </p:blipFill>
        <p:spPr bwMode="auto">
          <a:xfrm>
            <a:off x="5072066" y="4574871"/>
            <a:ext cx="3052759" cy="230075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xmlns="" val="42600304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585737" y="114945"/>
            <a:ext cx="7993063" cy="803275"/>
          </a:xfrm>
        </p:spPr>
        <p:txBody>
          <a:bodyPr/>
          <a:lstStyle/>
          <a:p>
            <a:pPr algn="ctr" eaLnBrk="1" hangingPunct="1"/>
            <a:r>
              <a:rPr lang="ru-RU" altLang="ru-RU" sz="2800" b="1" dirty="0" err="1" smtClean="0">
                <a:solidFill>
                  <a:srgbClr val="0066FF"/>
                </a:solidFill>
                <a:latin typeface="Times New Roman" panose="02020603050405020304" pitchFamily="18" charset="0"/>
                <a:cs typeface="Times New Roman" panose="02020603050405020304" pitchFamily="18" charset="0"/>
              </a:rPr>
              <a:t>Селинлар</a:t>
            </a:r>
            <a:r>
              <a:rPr lang="en-US" altLang="ru-RU" sz="2800" b="1" dirty="0" smtClean="0">
                <a:solidFill>
                  <a:srgbClr val="0066FF"/>
                </a:solidFill>
              </a:rPr>
              <a:t/>
            </a:r>
            <a:br>
              <a:rPr lang="en-US" altLang="ru-RU" sz="2800" b="1" dirty="0" smtClean="0">
                <a:solidFill>
                  <a:srgbClr val="0066FF"/>
                </a:solidFill>
              </a:rPr>
            </a:br>
            <a:endParaRPr lang="ru-RU" altLang="ru-RU" dirty="0" smtClean="0"/>
          </a:p>
        </p:txBody>
      </p:sp>
      <p:sp>
        <p:nvSpPr>
          <p:cNvPr id="18435" name="Rectangle 3"/>
          <p:cNvSpPr>
            <a:spLocks noGrp="1" noChangeArrowheads="1"/>
          </p:cNvSpPr>
          <p:nvPr>
            <p:ph idx="1"/>
          </p:nvPr>
        </p:nvSpPr>
        <p:spPr>
          <a:xfrm>
            <a:off x="107505" y="692696"/>
            <a:ext cx="8469708" cy="3168352"/>
          </a:xfrm>
        </p:spPr>
        <p:style>
          <a:lnRef idx="2">
            <a:schemeClr val="dk1"/>
          </a:lnRef>
          <a:fillRef idx="1">
            <a:schemeClr val="lt1"/>
          </a:fillRef>
          <a:effectRef idx="0">
            <a:schemeClr val="dk1"/>
          </a:effectRef>
          <a:fontRef idx="minor">
            <a:schemeClr val="dk1"/>
          </a:fontRef>
        </p:style>
        <p:txBody>
          <a:bodyPr/>
          <a:lstStyle/>
          <a:p>
            <a:pPr marL="0" indent="0" algn="just" eaLnBrk="1" hangingPunct="1">
              <a:lnSpc>
                <a:spcPct val="90000"/>
              </a:lnSpc>
              <a:buNone/>
              <a:defRPr/>
            </a:pPr>
            <a:r>
              <a:rPr lang="en-US" altLang="ru-RU" sz="2400" dirty="0" smtClean="0">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Селинлар</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en-US" altLang="ru-RU" sz="2400" b="1" i="1" dirty="0" err="1">
                <a:solidFill>
                  <a:srgbClr val="0066FF"/>
                </a:solidFill>
                <a:latin typeface="Times New Roman" panose="02020603050405020304" pitchFamily="18" charset="0"/>
                <a:cs typeface="Times New Roman" panose="02020603050405020304" pitchFamily="18" charset="0"/>
              </a:rPr>
              <a:t>Aristida</a:t>
            </a:r>
            <a:r>
              <a:rPr lang="en-US" altLang="ru-RU" sz="2400" b="1" i="1" dirty="0">
                <a:solidFill>
                  <a:srgbClr val="0066FF"/>
                </a:solidFill>
                <a:latin typeface="Times New Roman" panose="02020603050405020304" pitchFamily="18" charset="0"/>
                <a:cs typeface="Times New Roman" panose="02020603050405020304" pitchFamily="18" charset="0"/>
              </a:rPr>
              <a:t> </a:t>
            </a:r>
            <a:r>
              <a:rPr lang="en-US" altLang="ru-RU" sz="2400" b="1" i="1" dirty="0" err="1">
                <a:solidFill>
                  <a:srgbClr val="0066FF"/>
                </a:solidFill>
                <a:latin typeface="Times New Roman" panose="02020603050405020304" pitchFamily="18" charset="0"/>
                <a:cs typeface="Times New Roman" panose="02020603050405020304" pitchFamily="18" charset="0"/>
              </a:rPr>
              <a:t>pennata</a:t>
            </a:r>
            <a:r>
              <a:rPr lang="en-US" altLang="ru-RU" sz="2400" b="1" i="1" dirty="0">
                <a:solidFill>
                  <a:srgbClr val="0066FF"/>
                </a:solidFill>
                <a:latin typeface="Times New Roman" panose="02020603050405020304" pitchFamily="18" charset="0"/>
                <a:cs typeface="Times New Roman" panose="02020603050405020304" pitchFamily="18" charset="0"/>
              </a:rPr>
              <a:t> </a:t>
            </a:r>
            <a:r>
              <a:rPr lang="en-US" altLang="ru-RU" sz="2400" b="1" i="1" dirty="0" err="1">
                <a:solidFill>
                  <a:srgbClr val="0066FF"/>
                </a:solidFill>
                <a:latin typeface="Times New Roman" panose="02020603050405020304" pitchFamily="18" charset="0"/>
                <a:cs typeface="Times New Roman" panose="02020603050405020304" pitchFamily="18" charset="0"/>
              </a:rPr>
              <a:t>Trin</a:t>
            </a:r>
            <a:r>
              <a:rPr lang="en-US"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a:solidFill>
                  <a:srgbClr val="0066FF"/>
                </a:solidFill>
                <a:latin typeface="Times New Roman" panose="02020603050405020304" pitchFamily="18" charset="0"/>
                <a:cs typeface="Times New Roman" panose="02020603050405020304" pitchFamily="18" charset="0"/>
              </a:rPr>
              <a:t>и </a:t>
            </a:r>
            <a:r>
              <a:rPr lang="en-US" altLang="ru-RU" sz="2400" b="1" i="1" dirty="0">
                <a:solidFill>
                  <a:srgbClr val="0066FF"/>
                </a:solidFill>
                <a:latin typeface="Times New Roman" panose="02020603050405020304" pitchFamily="18" charset="0"/>
                <a:cs typeface="Times New Roman" panose="02020603050405020304" pitchFamily="18" charset="0"/>
              </a:rPr>
              <a:t>A. </a:t>
            </a:r>
            <a:r>
              <a:rPr lang="en-US" altLang="ru-RU" sz="2400" b="1" i="1" dirty="0" err="1">
                <a:solidFill>
                  <a:srgbClr val="0066FF"/>
                </a:solidFill>
                <a:latin typeface="Times New Roman" panose="02020603050405020304" pitchFamily="18" charset="0"/>
                <a:cs typeface="Times New Roman" panose="02020603050405020304" pitchFamily="18" charset="0"/>
              </a:rPr>
              <a:t>Korelinov</a:t>
            </a:r>
            <a:r>
              <a:rPr lang="en-US"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Қумли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саҳроларда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кенг</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тарқалган</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Одатда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зичлаша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бошлаган</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ёки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кўчувчан</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қумларда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ўсади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бўйи</a:t>
            </a:r>
            <a:r>
              <a:rPr lang="ru-RU" altLang="ru-RU" sz="2400" b="1" i="1" dirty="0">
                <a:solidFill>
                  <a:srgbClr val="0066FF"/>
                </a:solidFill>
                <a:latin typeface="Times New Roman" panose="02020603050405020304" pitchFamily="18" charset="0"/>
                <a:cs typeface="Times New Roman" panose="02020603050405020304" pitchFamily="18" charset="0"/>
              </a:rPr>
              <a:t> 35-80 см.</a:t>
            </a:r>
          </a:p>
          <a:p>
            <a:pPr marL="0" indent="0" algn="just" eaLnBrk="1" hangingPunct="1">
              <a:lnSpc>
                <a:spcPct val="90000"/>
              </a:lnSpc>
              <a:buNone/>
              <a:defRPr/>
            </a:pPr>
            <a:r>
              <a:rPr lang="ru-RU" altLang="ru-RU" sz="2400" b="1" i="1" dirty="0" err="1">
                <a:solidFill>
                  <a:srgbClr val="0066FF"/>
                </a:solidFill>
                <a:latin typeface="Times New Roman" panose="02020603050405020304" pitchFamily="18" charset="0"/>
                <a:cs typeface="Times New Roman" panose="02020603050405020304" pitchFamily="18" charset="0"/>
              </a:rPr>
              <a:t>Апрелда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кўкаради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июннинг</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бошланиши-охирида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қурийди</a:t>
            </a:r>
            <a:r>
              <a:rPr lang="ru-RU" altLang="ru-RU" sz="2400" b="1" i="1" dirty="0">
                <a:solidFill>
                  <a:srgbClr val="0066FF"/>
                </a:solidFill>
                <a:latin typeface="Times New Roman" panose="02020603050405020304" pitchFamily="18" charset="0"/>
                <a:cs typeface="Times New Roman" panose="02020603050405020304" pitchFamily="18" charset="0"/>
              </a:rPr>
              <a:t>.</a:t>
            </a:r>
          </a:p>
          <a:p>
            <a:pPr marL="0" indent="0" algn="just" eaLnBrk="1" hangingPunct="1">
              <a:lnSpc>
                <a:spcPct val="90000"/>
              </a:lnSpc>
              <a:buNone/>
              <a:defRPr/>
            </a:pPr>
            <a:r>
              <a:rPr lang="ru-RU" altLang="ru-RU" sz="2400" b="1" i="1" dirty="0" err="1">
                <a:solidFill>
                  <a:srgbClr val="0066FF"/>
                </a:solidFill>
                <a:latin typeface="Times New Roman" panose="02020603050405020304" pitchFamily="18" charset="0"/>
                <a:cs typeface="Times New Roman" panose="02020603050405020304" pitchFamily="18" charset="0"/>
              </a:rPr>
              <a:t>Илдизи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ён-атрофга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яхши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тараққий</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этган</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Илдизнинг</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устида</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қум</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доначаларидан</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тўқилган</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пўстинчаси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ҳам</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бўлади</a:t>
            </a:r>
            <a:r>
              <a:rPr lang="ru-RU" altLang="ru-RU" sz="2400" b="1" i="1" dirty="0">
                <a:solidFill>
                  <a:srgbClr val="0066FF"/>
                </a:solidFill>
                <a:latin typeface="Times New Roman" panose="02020603050405020304" pitchFamily="18" charset="0"/>
                <a:cs typeface="Times New Roman" panose="02020603050405020304" pitchFamily="18" charset="0"/>
              </a:rPr>
              <a:t>.</a:t>
            </a:r>
          </a:p>
          <a:p>
            <a:pPr marL="0" indent="0" algn="just" eaLnBrk="1" hangingPunct="1">
              <a:lnSpc>
                <a:spcPct val="90000"/>
              </a:lnSpc>
              <a:buNone/>
              <a:defRPr/>
            </a:pPr>
            <a:r>
              <a:rPr lang="ru-RU" altLang="ru-RU" sz="2400" b="1" i="1" dirty="0" err="1">
                <a:solidFill>
                  <a:srgbClr val="0066FF"/>
                </a:solidFill>
                <a:latin typeface="Times New Roman" panose="02020603050405020304" pitchFamily="18" charset="0"/>
                <a:cs typeface="Times New Roman" panose="02020603050405020304" pitchFamily="18" charset="0"/>
              </a:rPr>
              <a:t>Хашагининг</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озуқалик</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қиммати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унчалик</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юқори</a:t>
            </a:r>
            <a:r>
              <a:rPr lang="ru-RU" altLang="ru-RU" sz="2400" b="1" i="1" dirty="0">
                <a:solidFill>
                  <a:srgbClr val="0066FF"/>
                </a:solidFill>
                <a:latin typeface="Times New Roman" panose="02020603050405020304" pitchFamily="18" charset="0"/>
                <a:cs typeface="Times New Roman" panose="02020603050405020304" pitchFamily="18" charset="0"/>
              </a:rPr>
              <a:t> </a:t>
            </a:r>
            <a:r>
              <a:rPr lang="ru-RU" altLang="ru-RU" sz="2400" b="1" i="1" dirty="0" err="1">
                <a:solidFill>
                  <a:srgbClr val="0066FF"/>
                </a:solidFill>
                <a:latin typeface="Times New Roman" panose="02020603050405020304" pitchFamily="18" charset="0"/>
                <a:cs typeface="Times New Roman" panose="02020603050405020304" pitchFamily="18" charset="0"/>
              </a:rPr>
              <a:t>эмас</a:t>
            </a:r>
            <a:endParaRPr lang="ru-RU" altLang="ru-RU" sz="2400" b="1" i="1" dirty="0" smtClean="0">
              <a:solidFill>
                <a:srgbClr val="0066FF"/>
              </a:solidFill>
              <a:latin typeface="Times New Roman" panose="02020603050405020304" pitchFamily="18" charset="0"/>
              <a:cs typeface="Times New Roman" panose="02020603050405020304" pitchFamily="18" charset="0"/>
            </a:endParaRPr>
          </a:p>
        </p:txBody>
      </p:sp>
      <p:pic>
        <p:nvPicPr>
          <p:cNvPr id="13314" name="Picture 2" descr="C:\ЮНЕСКО\Слайдлар\Ем хашак етиштириш\рАСМЛАР\aristida.jpg"/>
          <p:cNvPicPr>
            <a:picLocks noChangeAspect="1" noChangeArrowheads="1"/>
          </p:cNvPicPr>
          <p:nvPr/>
        </p:nvPicPr>
        <p:blipFill>
          <a:blip r:embed="rId2"/>
          <a:srcRect/>
          <a:stretch>
            <a:fillRect/>
          </a:stretch>
        </p:blipFill>
        <p:spPr bwMode="auto">
          <a:xfrm>
            <a:off x="500034" y="3786190"/>
            <a:ext cx="3214710" cy="3000372"/>
          </a:xfrm>
          <a:prstGeom prst="rect">
            <a:avLst/>
          </a:prstGeom>
          <a:noFill/>
        </p:spPr>
      </p:pic>
      <p:pic>
        <p:nvPicPr>
          <p:cNvPr id="13315" name="Picture 3" descr="C:\ЮНЕСКО\Слайдлар\Ем хашак етиштириш\рАСМЛАР\Aristida_purpurea_form.jpg"/>
          <p:cNvPicPr>
            <a:picLocks noChangeAspect="1" noChangeArrowheads="1"/>
          </p:cNvPicPr>
          <p:nvPr/>
        </p:nvPicPr>
        <p:blipFill>
          <a:blip r:embed="rId3"/>
          <a:srcRect/>
          <a:stretch>
            <a:fillRect/>
          </a:stretch>
        </p:blipFill>
        <p:spPr bwMode="auto">
          <a:xfrm>
            <a:off x="5072066" y="3857628"/>
            <a:ext cx="3571900" cy="2900875"/>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95288" y="333375"/>
            <a:ext cx="8229600" cy="485775"/>
          </a:xfrm>
        </p:spPr>
        <p:txBody>
          <a:bodyPr/>
          <a:lstStyle/>
          <a:p>
            <a:pPr algn="ctr" eaLnBrk="1" hangingPunct="1"/>
            <a:r>
              <a:rPr lang="ru-RU" sz="2800" b="1" dirty="0" err="1"/>
              <a:t>Каррак</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2"/>
            <a:ext cx="5184775" cy="5805487"/>
          </a:xfrm>
          <a:pattFill prst="dotGrid">
            <a:fgClr>
              <a:schemeClr val="accent1"/>
            </a:fgClr>
            <a:bgClr>
              <a:schemeClr val="bg1"/>
            </a:bgClr>
          </a:pattFill>
          <a:ln>
            <a:solidFill>
              <a:schemeClr val="accent2">
                <a:lumMod val="75000"/>
              </a:schemeClr>
            </a:solidFill>
          </a:ln>
        </p:spPr>
        <p:txBody>
          <a:bodyPr rtlCol="0">
            <a:noAutofit/>
          </a:bodyPr>
          <a:lstStyle/>
          <a:p>
            <a:pPr marL="0" indent="0" algn="just" eaLnBrk="1" fontAlgn="auto" hangingPunct="1">
              <a:spcAft>
                <a:spcPts val="0"/>
              </a:spcAft>
              <a:buNone/>
              <a:defRPr/>
            </a:pPr>
            <a:r>
              <a:rPr lang="uz-Cyrl-UZ"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rPr>
              <a:t>Каррак (</a:t>
            </a:r>
            <a:r>
              <a:rPr lang="en-US"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Cousinia</a:t>
            </a:r>
            <a:r>
              <a:rPr lang="en-US"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resinosa</a:t>
            </a:r>
            <a:r>
              <a:rPr lang="en-US" altLang="ru-RU" sz="2200" dirty="0">
                <a:solidFill>
                  <a:schemeClr val="tx1">
                    <a:lumMod val="75000"/>
                    <a:lumOff val="25000"/>
                  </a:schemeClr>
                </a:solidFill>
                <a:latin typeface="Times New Roman" panose="02020603050405020304" pitchFamily="18" charset="0"/>
                <a:cs typeface="Times New Roman" panose="02020603050405020304" pitchFamily="18" charset="0"/>
              </a:rPr>
              <a:t> C. </a:t>
            </a:r>
            <a:r>
              <a:rPr lang="en-US"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spirigonovii</a:t>
            </a:r>
            <a:r>
              <a:rPr lang="en-US" altLang="ru-RU" sz="2200" dirty="0">
                <a:solidFill>
                  <a:schemeClr val="tx1">
                    <a:lumMod val="75000"/>
                    <a:lumOff val="25000"/>
                  </a:schemeClr>
                </a:solidFill>
                <a:latin typeface="Times New Roman" panose="02020603050405020304" pitchFamily="18" charset="0"/>
                <a:cs typeface="Times New Roman" panose="02020603050405020304" pitchFamily="18" charset="0"/>
              </a:rPr>
              <a:t>)-</a:t>
            </a:r>
            <a:r>
              <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rPr>
              <a:t>мураккабгулдошлар оиласига қарашли икки йиллик ўсимлик, бўйи 50-75 см, йирик, узун баргли ва тиканли. Адирларда кенг тарқалган.</a:t>
            </a:r>
          </a:p>
          <a:p>
            <a:pPr marL="0" indent="0" algn="just" eaLnBrk="1" fontAlgn="auto" hangingPunct="1">
              <a:spcAft>
                <a:spcPts val="0"/>
              </a:spcAft>
              <a:buNone/>
              <a:defRPr/>
            </a:pPr>
            <a:r>
              <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rPr>
              <a:t>Жадал ўсиш ва ривожланиш даври мартдан июнгача. Поя ва барглари тиканли бўлганлиги сабабли вегетация даврида деярли ейилмайди.</a:t>
            </a:r>
          </a:p>
          <a:p>
            <a:pPr marL="0" indent="0" algn="just" eaLnBrk="1" fontAlgn="auto" hangingPunct="1">
              <a:spcAft>
                <a:spcPts val="0"/>
              </a:spcAft>
              <a:buNone/>
              <a:defRPr/>
            </a:pPr>
            <a:r>
              <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rPr>
              <a:t>Озуқавий қиймати жиҳатдан унчалик юқори кўрсаткичларга эга эмас: хашаги таркиби кўп (40-50%) миқдорда клетчатка сақлайди, протеин миқдори хашаги пишиш фазасида 8-9% атрофида. 100 кг хашагида ўртача 20,5 озуқа бирлиги бор</a:t>
            </a:r>
          </a:p>
          <a:p>
            <a:pPr marL="0" indent="0" algn="just" eaLnBrk="1" fontAlgn="auto" hangingPunct="1">
              <a:spcAft>
                <a:spcPts val="0"/>
              </a:spcAft>
              <a:buNone/>
              <a:defRPr/>
            </a:pP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14338" name="Picture 2" descr="C:\ЮНЕСКО\Слайдлар\Ем хашак етиштириш\рАСМЛАР\148442_8f9dfa0d.jpg"/>
          <p:cNvPicPr>
            <a:picLocks noChangeAspect="1" noChangeArrowheads="1"/>
          </p:cNvPicPr>
          <p:nvPr/>
        </p:nvPicPr>
        <p:blipFill>
          <a:blip r:embed="rId2" cstate="print"/>
          <a:srcRect/>
          <a:stretch>
            <a:fillRect/>
          </a:stretch>
        </p:blipFill>
        <p:spPr bwMode="auto">
          <a:xfrm>
            <a:off x="134938" y="3929066"/>
            <a:ext cx="3436930" cy="2819402"/>
          </a:xfrm>
          <a:prstGeom prst="rect">
            <a:avLst/>
          </a:prstGeom>
          <a:noFill/>
        </p:spPr>
      </p:pic>
      <p:pic>
        <p:nvPicPr>
          <p:cNvPr id="14339" name="Picture 3" descr="C:\ЮНЕСКО\Слайдлар\Ем хашак етиштириш\рАСМЛАР\440798_0e960661.jpg"/>
          <p:cNvPicPr>
            <a:picLocks noChangeAspect="1" noChangeArrowheads="1"/>
          </p:cNvPicPr>
          <p:nvPr/>
        </p:nvPicPr>
        <p:blipFill>
          <a:blip r:embed="rId3"/>
          <a:srcRect/>
          <a:stretch>
            <a:fillRect/>
          </a:stretch>
        </p:blipFill>
        <p:spPr bwMode="auto">
          <a:xfrm>
            <a:off x="92869" y="428604"/>
            <a:ext cx="3550437" cy="3071834"/>
          </a:xfrm>
          <a:prstGeom prst="rect">
            <a:avLst/>
          </a:prstGeom>
          <a:noFill/>
        </p:spPr>
      </p:pic>
    </p:spTree>
    <p:extLst>
      <p:ext uri="{BB962C8B-B14F-4D97-AF65-F5344CB8AC3E}">
        <p14:creationId xmlns:p14="http://schemas.microsoft.com/office/powerpoint/2010/main" xmlns="" val="178342373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500430" y="285728"/>
            <a:ext cx="4410078" cy="485775"/>
          </a:xfrm>
        </p:spPr>
        <p:txBody>
          <a:bodyPr/>
          <a:lstStyle/>
          <a:p>
            <a:pPr eaLnBrk="1" hangingPunct="1"/>
            <a:r>
              <a:rPr lang="uz-Cyrl-UZ" altLang="ru-RU" sz="2800" dirty="0" smtClean="0">
                <a:latin typeface="Times New Roman" panose="02020603050405020304" pitchFamily="18" charset="0"/>
                <a:cs typeface="Times New Roman" panose="02020603050405020304" pitchFamily="18" charset="0"/>
              </a:rPr>
              <a:t> </a:t>
            </a:r>
            <a:r>
              <a:rPr lang="ru-RU" sz="2800" b="1" dirty="0" err="1"/>
              <a:t>Оддий</a:t>
            </a:r>
            <a:r>
              <a:rPr lang="ru-RU" sz="2800" b="1" dirty="0"/>
              <a:t> </a:t>
            </a:r>
            <a:r>
              <a:rPr lang="ru-RU" sz="2800" b="1" dirty="0" err="1"/>
              <a:t>қамиш</a:t>
            </a:r>
            <a:endParaRPr lang="ru-RU" altLang="ru-RU" sz="2800" dirty="0" smtClean="0">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3708400" y="1052513"/>
            <a:ext cx="5184775" cy="5568950"/>
          </a:xfrm>
          <a:pattFill prst="dotGrid">
            <a:fgClr>
              <a:schemeClr val="accent1"/>
            </a:fgClr>
            <a:bgClr>
              <a:schemeClr val="bg1"/>
            </a:bgClr>
          </a:pattFill>
          <a:ln>
            <a:solidFill>
              <a:schemeClr val="accent2">
                <a:lumMod val="75000"/>
              </a:schemeClr>
            </a:solidFill>
          </a:ln>
        </p:spPr>
        <p:txBody>
          <a:bodyPr rtlCol="0">
            <a:noAutofit/>
          </a:bodyPr>
          <a:lstStyle/>
          <a:p>
            <a:pPr marL="0" indent="0" algn="just" eaLnBrk="1" fontAlgn="auto" hangingPunct="1">
              <a:spcAft>
                <a:spcPts val="0"/>
              </a:spcAft>
              <a:buNone/>
              <a:defRPr/>
            </a:pPr>
            <a:r>
              <a:rPr lang="uz-Cyrl-UZ"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Оддий</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қамиш</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Phragmites</a:t>
            </a:r>
            <a:r>
              <a:rPr lang="en-US"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austalis</a:t>
            </a:r>
            <a:r>
              <a:rPr lang="en-US"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Cav</a:t>
            </a:r>
            <a:r>
              <a:rPr lang="en-US"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баланд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бўйли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илдизпояли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йирик</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қаттиқ</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баргли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ўт</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Ҳамма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жойда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ўсаверади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Шўр</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ерларда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ҳам</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ўсади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аммо</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пояси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ингичка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бўйи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паст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бўлади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Одатда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бошқа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ўтлар</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билан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бирга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ўсмайди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Кўп</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миқдорда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(20-30 т)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озуқа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беради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Пичан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тайёрлаш</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учун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қамишни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рўвак</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чиқаргунга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қадар</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ўриш</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керак</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a:t>
            </a:r>
          </a:p>
          <a:p>
            <a:pPr marL="0" indent="0" algn="just" eaLnBrk="1" fontAlgn="auto" hangingPunct="1">
              <a:spcAft>
                <a:spcPts val="0"/>
              </a:spcAft>
              <a:buNone/>
              <a:defRPr/>
            </a:pP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Қамишнинг</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тўйимлилиги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ёшлик</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даврида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юқори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бўлади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Бу</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даврда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от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қорамоллар</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яхши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қўй</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эчки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туялар</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ёмонроқ</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ейди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Қамиш</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тезда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дағаллашиб</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қолади</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ва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яйловда</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ҳайвонлар</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ёмон</a:t>
            </a:r>
            <a:r>
              <a:rPr lang="ru-RU"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ru-RU"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ейди</a:t>
            </a:r>
            <a:r>
              <a:rPr lang="ru-RU"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a:t>
            </a:r>
            <a:r>
              <a:rPr lang="uz-Cyrl-UZ"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a:t>
            </a: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15362" name="Picture 2" descr="C:\ЮНЕСКО\Слайдлар\Ем хашак етиштириш\рАСМЛАР\скачанные файлы (10).jpg"/>
          <p:cNvPicPr>
            <a:picLocks noChangeAspect="1" noChangeArrowheads="1"/>
          </p:cNvPicPr>
          <p:nvPr/>
        </p:nvPicPr>
        <p:blipFill>
          <a:blip r:embed="rId2"/>
          <a:srcRect/>
          <a:stretch>
            <a:fillRect/>
          </a:stretch>
        </p:blipFill>
        <p:spPr bwMode="auto">
          <a:xfrm>
            <a:off x="-32" y="42875"/>
            <a:ext cx="3643338" cy="2886059"/>
          </a:xfrm>
          <a:prstGeom prst="rect">
            <a:avLst/>
          </a:prstGeom>
          <a:noFill/>
        </p:spPr>
      </p:pic>
      <p:pic>
        <p:nvPicPr>
          <p:cNvPr id="15363" name="Picture 3" descr="C:\ЮНЕСКО\Слайдлар\Ем хашак етиштириш\рАСМЛАР\images (20).jpg"/>
          <p:cNvPicPr>
            <a:picLocks noChangeAspect="1" noChangeArrowheads="1"/>
          </p:cNvPicPr>
          <p:nvPr/>
        </p:nvPicPr>
        <p:blipFill>
          <a:blip r:embed="rId3"/>
          <a:srcRect/>
          <a:stretch>
            <a:fillRect/>
          </a:stretch>
        </p:blipFill>
        <p:spPr bwMode="auto">
          <a:xfrm>
            <a:off x="-32" y="3071810"/>
            <a:ext cx="3719563" cy="3071834"/>
          </a:xfrm>
          <a:prstGeom prst="rect">
            <a:avLst/>
          </a:prstGeom>
          <a:noFill/>
        </p:spPr>
      </p:pic>
    </p:spTree>
    <p:extLst>
      <p:ext uri="{BB962C8B-B14F-4D97-AF65-F5344CB8AC3E}">
        <p14:creationId xmlns:p14="http://schemas.microsoft.com/office/powerpoint/2010/main" xmlns="" val="165735326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827088" y="465138"/>
            <a:ext cx="7275512" cy="803275"/>
          </a:xfrm>
        </p:spPr>
        <p:txBody>
          <a:bodyPr/>
          <a:lstStyle/>
          <a:p>
            <a:pPr algn="ctr" eaLnBrk="1" hangingPunct="1"/>
            <a:r>
              <a:rPr lang="uz-Cyrl-UZ" altLang="ru-RU" sz="3200" b="1" dirty="0" smtClean="0">
                <a:solidFill>
                  <a:srgbClr val="0066FF"/>
                </a:solidFill>
                <a:latin typeface="Times New Roman" panose="02020603050405020304" pitchFamily="18" charset="0"/>
                <a:cs typeface="Times New Roman" panose="02020603050405020304" pitchFamily="18" charset="0"/>
              </a:rPr>
              <a:t>ДУККАКЛИ ЎТЛАР.</a:t>
            </a:r>
            <a:r>
              <a:rPr lang="ru-RU" altLang="ru-RU" sz="3200" dirty="0" smtClean="0">
                <a:latin typeface="Times New Roman" panose="02020603050405020304" pitchFamily="18" charset="0"/>
                <a:cs typeface="Times New Roman" panose="02020603050405020304" pitchFamily="18" charset="0"/>
              </a:rPr>
              <a:t> </a:t>
            </a:r>
          </a:p>
        </p:txBody>
      </p:sp>
      <p:sp>
        <p:nvSpPr>
          <p:cNvPr id="14339" name="Rectangle 3"/>
          <p:cNvSpPr>
            <a:spLocks noGrp="1" noChangeArrowheads="1"/>
          </p:cNvSpPr>
          <p:nvPr>
            <p:ph idx="1"/>
          </p:nvPr>
        </p:nvSpPr>
        <p:spPr>
          <a:xfrm>
            <a:off x="251520" y="1700213"/>
            <a:ext cx="4752280" cy="4537075"/>
          </a:xfrm>
          <a:blipFill>
            <a:blip r:embed="rId2"/>
            <a:tile tx="0" ty="0" sx="100000" sy="100000" flip="none" algn="tl"/>
          </a:blipFill>
        </p:spPr>
        <p:txBody>
          <a:bodyPr rtlCol="0">
            <a:noAutofit/>
          </a:bodyPr>
          <a:lstStyle/>
          <a:p>
            <a:pPr algn="just"/>
            <a:r>
              <a:rPr lang="en-US"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16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1600" b="1" dirty="0" err="1"/>
              <a:t>Дуккакли</a:t>
            </a:r>
            <a:r>
              <a:rPr lang="ru-RU" sz="1600" b="1" dirty="0"/>
              <a:t> </a:t>
            </a:r>
            <a:r>
              <a:rPr lang="ru-RU" sz="1600" b="1" dirty="0" err="1"/>
              <a:t>ўтлар</a:t>
            </a:r>
            <a:r>
              <a:rPr lang="ru-RU" sz="1600" b="1" dirty="0"/>
              <a:t> </a:t>
            </a:r>
            <a:r>
              <a:rPr lang="ru-RU" sz="1600" dirty="0"/>
              <a:t>(</a:t>
            </a:r>
            <a:r>
              <a:rPr lang="ru-RU" sz="1600" dirty="0" err="1"/>
              <a:t>Fabaceae</a:t>
            </a:r>
            <a:r>
              <a:rPr lang="ru-RU" sz="1600" dirty="0"/>
              <a:t>) - </a:t>
            </a:r>
            <a:r>
              <a:rPr lang="ru-RU" sz="1600" dirty="0" err="1"/>
              <a:t>бу</a:t>
            </a:r>
            <a:r>
              <a:rPr lang="ru-RU" sz="1600" dirty="0"/>
              <a:t> ботаник </a:t>
            </a:r>
            <a:r>
              <a:rPr lang="ru-RU" sz="1600" dirty="0" err="1"/>
              <a:t>оила</a:t>
            </a:r>
            <a:r>
              <a:rPr lang="ru-RU" sz="1600" dirty="0"/>
              <a:t> 12 </a:t>
            </a:r>
            <a:r>
              <a:rPr lang="ru-RU" sz="1600" dirty="0" err="1"/>
              <a:t>мингдан</a:t>
            </a:r>
            <a:r>
              <a:rPr lang="ru-RU" sz="1600" dirty="0"/>
              <a:t> </a:t>
            </a:r>
            <a:r>
              <a:rPr lang="ru-RU" sz="1600" dirty="0" err="1"/>
              <a:t>ортиқроқ</a:t>
            </a:r>
            <a:r>
              <a:rPr lang="ru-RU" sz="1600" dirty="0"/>
              <a:t> </a:t>
            </a:r>
            <a:r>
              <a:rPr lang="ru-RU" sz="1600" dirty="0" err="1"/>
              <a:t>турларни</a:t>
            </a:r>
            <a:r>
              <a:rPr lang="ru-RU" sz="1600" dirty="0"/>
              <a:t> </a:t>
            </a:r>
            <a:r>
              <a:rPr lang="ru-RU" sz="1600" dirty="0" err="1"/>
              <a:t>ўз</a:t>
            </a:r>
            <a:r>
              <a:rPr lang="ru-RU" sz="1600" dirty="0"/>
              <a:t> ичига </a:t>
            </a:r>
            <a:r>
              <a:rPr lang="ru-RU" sz="1600" dirty="0" err="1"/>
              <a:t>олади</a:t>
            </a:r>
            <a:r>
              <a:rPr lang="ru-RU" sz="1600" dirty="0"/>
              <a:t>.</a:t>
            </a:r>
          </a:p>
          <a:p>
            <a:pPr algn="just"/>
            <a:r>
              <a:rPr lang="ru-RU" sz="1600" dirty="0" err="1"/>
              <a:t>Кўпчилик</a:t>
            </a:r>
            <a:r>
              <a:rPr lang="ru-RU" sz="1600" dirty="0"/>
              <a:t> </a:t>
            </a:r>
            <a:r>
              <a:rPr lang="ru-RU" sz="1600" dirty="0" err="1"/>
              <a:t>дуккакли</a:t>
            </a:r>
            <a:r>
              <a:rPr lang="ru-RU" sz="1600" dirty="0"/>
              <a:t> </a:t>
            </a:r>
            <a:r>
              <a:rPr lang="ru-RU" sz="1600" dirty="0" err="1"/>
              <a:t>ўтлар</a:t>
            </a:r>
            <a:r>
              <a:rPr lang="ru-RU" sz="1600" dirty="0"/>
              <a:t> </a:t>
            </a:r>
            <a:r>
              <a:rPr lang="ru-RU" sz="1600" dirty="0" err="1"/>
              <a:t>кўпйиллик</a:t>
            </a:r>
            <a:r>
              <a:rPr lang="ru-RU" sz="1600" dirty="0"/>
              <a:t> </a:t>
            </a:r>
            <a:r>
              <a:rPr lang="ru-RU" sz="1600" dirty="0" err="1"/>
              <a:t>бўлиб</a:t>
            </a:r>
            <a:r>
              <a:rPr lang="ru-RU" sz="1600" dirty="0"/>
              <a:t>, </a:t>
            </a:r>
            <a:r>
              <a:rPr lang="ru-RU" sz="1600" dirty="0" err="1"/>
              <a:t>уларнинг</a:t>
            </a:r>
            <a:r>
              <a:rPr lang="ru-RU" sz="1600" dirty="0"/>
              <a:t> </a:t>
            </a:r>
            <a:r>
              <a:rPr lang="ru-RU" sz="1600" dirty="0" err="1"/>
              <a:t>пояси</a:t>
            </a:r>
            <a:r>
              <a:rPr lang="ru-RU" sz="1600" dirty="0"/>
              <a:t> </a:t>
            </a:r>
            <a:r>
              <a:rPr lang="ru-RU" sz="1600" dirty="0" err="1"/>
              <a:t>куртагидан</a:t>
            </a:r>
            <a:r>
              <a:rPr lang="ru-RU" sz="1600" dirty="0"/>
              <a:t> </a:t>
            </a:r>
            <a:r>
              <a:rPr lang="ru-RU" sz="1600" dirty="0" err="1"/>
              <a:t>ўсади</a:t>
            </a:r>
            <a:r>
              <a:rPr lang="ru-RU" sz="1600" dirty="0"/>
              <a:t> </a:t>
            </a:r>
            <a:r>
              <a:rPr lang="ru-RU" sz="1600" dirty="0" err="1"/>
              <a:t>ва</a:t>
            </a:r>
            <a:r>
              <a:rPr lang="ru-RU" sz="1600" dirty="0"/>
              <a:t> </a:t>
            </a:r>
            <a:r>
              <a:rPr lang="ru-RU" sz="1600" dirty="0" err="1"/>
              <a:t>ташқи</a:t>
            </a:r>
            <a:r>
              <a:rPr lang="ru-RU" sz="1600" dirty="0"/>
              <a:t> </a:t>
            </a:r>
            <a:r>
              <a:rPr lang="ru-RU" sz="1600" dirty="0" err="1"/>
              <a:t>кўриниши</a:t>
            </a:r>
            <a:r>
              <a:rPr lang="ru-RU" sz="1600" dirty="0"/>
              <a:t> </a:t>
            </a:r>
            <a:r>
              <a:rPr lang="ru-RU" sz="1600" dirty="0" err="1"/>
              <a:t>ҳар</a:t>
            </a:r>
            <a:r>
              <a:rPr lang="ru-RU" sz="1600" dirty="0"/>
              <a:t> хил </a:t>
            </a:r>
            <a:r>
              <a:rPr lang="ru-RU" sz="1600" dirty="0" err="1"/>
              <a:t>бўлади</a:t>
            </a:r>
            <a:r>
              <a:rPr lang="ru-RU" sz="1600" dirty="0"/>
              <a:t>. </a:t>
            </a:r>
            <a:r>
              <a:rPr lang="ru-RU" sz="1600" dirty="0" err="1"/>
              <a:t>Кўпчилиги</a:t>
            </a:r>
            <a:r>
              <a:rPr lang="ru-RU" sz="1600" dirty="0"/>
              <a:t> тик </a:t>
            </a:r>
            <a:r>
              <a:rPr lang="ru-RU" sz="1600" dirty="0" err="1"/>
              <a:t>ўсувчи</a:t>
            </a:r>
            <a:r>
              <a:rPr lang="ru-RU" sz="1600" dirty="0"/>
              <a:t> (беда, эспарцет, </a:t>
            </a:r>
            <a:r>
              <a:rPr lang="ru-RU" sz="1600" dirty="0" err="1"/>
              <a:t>қизил</a:t>
            </a:r>
            <a:r>
              <a:rPr lang="ru-RU" sz="1600" dirty="0"/>
              <a:t> </a:t>
            </a:r>
            <a:r>
              <a:rPr lang="ru-RU" sz="1600" dirty="0" err="1"/>
              <a:t>себарга</a:t>
            </a:r>
            <a:r>
              <a:rPr lang="ru-RU" sz="1600" dirty="0"/>
              <a:t>), </a:t>
            </a:r>
            <a:r>
              <a:rPr lang="ru-RU" sz="1600" dirty="0" err="1"/>
              <a:t>айримлари</a:t>
            </a:r>
            <a:r>
              <a:rPr lang="ru-RU" sz="1600" dirty="0"/>
              <a:t> ер </a:t>
            </a:r>
            <a:r>
              <a:rPr lang="ru-RU" sz="1600" dirty="0" err="1"/>
              <a:t>бағирлаб</a:t>
            </a:r>
            <a:r>
              <a:rPr lang="ru-RU" sz="1600" dirty="0"/>
              <a:t> </a:t>
            </a:r>
            <a:r>
              <a:rPr lang="ru-RU" sz="1600" dirty="0" err="1"/>
              <a:t>ўсувчи</a:t>
            </a:r>
            <a:r>
              <a:rPr lang="ru-RU" sz="1600" dirty="0"/>
              <a:t> (</a:t>
            </a:r>
            <a:r>
              <a:rPr lang="ru-RU" sz="1600" dirty="0" err="1"/>
              <a:t>оқ</a:t>
            </a:r>
            <a:r>
              <a:rPr lang="ru-RU" sz="1600" dirty="0"/>
              <a:t> </a:t>
            </a:r>
            <a:r>
              <a:rPr lang="ru-RU" sz="1600" dirty="0" err="1"/>
              <a:t>себарга</a:t>
            </a:r>
            <a:r>
              <a:rPr lang="ru-RU" sz="1600" dirty="0"/>
              <a:t>), </a:t>
            </a:r>
            <a:r>
              <a:rPr lang="ru-RU" sz="1600" dirty="0" err="1"/>
              <a:t>бошқалари</a:t>
            </a:r>
            <a:r>
              <a:rPr lang="ru-RU" sz="1600" dirty="0"/>
              <a:t> </a:t>
            </a:r>
            <a:r>
              <a:rPr lang="ru-RU" sz="1600" dirty="0" err="1"/>
              <a:t>чирмалашиб</a:t>
            </a:r>
            <a:r>
              <a:rPr lang="ru-RU" sz="1600" dirty="0"/>
              <a:t> </a:t>
            </a:r>
            <a:r>
              <a:rPr lang="ru-RU" sz="1600" dirty="0" err="1"/>
              <a:t>ўсувчи</a:t>
            </a:r>
            <a:r>
              <a:rPr lang="ru-RU" sz="1600" dirty="0"/>
              <a:t> (вика, </a:t>
            </a:r>
            <a:r>
              <a:rPr lang="ru-RU" sz="1600" dirty="0" err="1"/>
              <a:t>бурчоқ</a:t>
            </a:r>
            <a:r>
              <a:rPr lang="ru-RU" sz="1600" dirty="0"/>
              <a:t>) </a:t>
            </a:r>
            <a:r>
              <a:rPr lang="ru-RU" sz="1600" dirty="0" err="1"/>
              <a:t>пояли</a:t>
            </a:r>
            <a:r>
              <a:rPr lang="ru-RU" sz="1600" dirty="0"/>
              <a:t> </a:t>
            </a:r>
            <a:r>
              <a:rPr lang="ru-RU" sz="1600" dirty="0" err="1"/>
              <a:t>бўлади</a:t>
            </a:r>
            <a:r>
              <a:rPr lang="ru-RU" sz="1600" dirty="0"/>
              <a:t>. </a:t>
            </a:r>
            <a:r>
              <a:rPr lang="ru-RU" sz="1600" dirty="0" err="1"/>
              <a:t>Пояси</a:t>
            </a:r>
            <a:r>
              <a:rPr lang="ru-RU" sz="1600" dirty="0"/>
              <a:t> </a:t>
            </a:r>
            <a:r>
              <a:rPr lang="ru-RU" sz="1600" dirty="0" err="1"/>
              <a:t>қўнғирбошлардан</a:t>
            </a:r>
            <a:r>
              <a:rPr lang="ru-RU" sz="1600" dirty="0"/>
              <a:t> </a:t>
            </a:r>
            <a:r>
              <a:rPr lang="ru-RU" sz="1600" dirty="0" err="1"/>
              <a:t>фарқли</a:t>
            </a:r>
            <a:r>
              <a:rPr lang="ru-RU" sz="1600" dirty="0"/>
              <a:t> </a:t>
            </a:r>
            <a:r>
              <a:rPr lang="ru-RU" sz="1600" dirty="0" err="1"/>
              <a:t>учидан</a:t>
            </a:r>
            <a:r>
              <a:rPr lang="ru-RU" sz="1600" dirty="0"/>
              <a:t> </a:t>
            </a:r>
            <a:r>
              <a:rPr lang="ru-RU" sz="1600" dirty="0" err="1"/>
              <a:t>ўсади</a:t>
            </a:r>
            <a:r>
              <a:rPr lang="ru-RU" sz="1600" dirty="0"/>
              <a:t>. </a:t>
            </a:r>
            <a:r>
              <a:rPr lang="ru-RU" sz="1600" dirty="0" err="1"/>
              <a:t>Барглари</a:t>
            </a:r>
            <a:r>
              <a:rPr lang="ru-RU" sz="1600" dirty="0"/>
              <a:t> </a:t>
            </a:r>
            <a:r>
              <a:rPr lang="ru-RU" sz="1600" dirty="0" err="1"/>
              <a:t>мураккаб</a:t>
            </a:r>
            <a:r>
              <a:rPr lang="ru-RU" sz="1600" dirty="0"/>
              <a:t>, </a:t>
            </a:r>
            <a:r>
              <a:rPr lang="ru-RU" sz="1600" dirty="0" err="1"/>
              <a:t>пояда</a:t>
            </a:r>
            <a:r>
              <a:rPr lang="ru-RU" sz="1600" dirty="0"/>
              <a:t> </a:t>
            </a:r>
            <a:r>
              <a:rPr lang="ru-RU" sz="1600" dirty="0" err="1"/>
              <a:t>кетма</a:t>
            </a:r>
            <a:r>
              <a:rPr lang="ru-RU" sz="1600" dirty="0"/>
              <a:t>-кет </a:t>
            </a:r>
            <a:r>
              <a:rPr lang="ru-RU" sz="1600" dirty="0" err="1"/>
              <a:t>жойлашади</a:t>
            </a:r>
            <a:r>
              <a:rPr lang="ru-RU" sz="1600" dirty="0"/>
              <a:t> </a:t>
            </a:r>
            <a:r>
              <a:rPr lang="ru-RU" sz="1600" dirty="0" err="1"/>
              <a:t>ва</a:t>
            </a:r>
            <a:r>
              <a:rPr lang="ru-RU" sz="1600" dirty="0"/>
              <a:t> </a:t>
            </a:r>
            <a:r>
              <a:rPr lang="ru-RU" sz="1600" dirty="0" err="1"/>
              <a:t>барг</a:t>
            </a:r>
            <a:r>
              <a:rPr lang="ru-RU" sz="1600" dirty="0"/>
              <a:t> </a:t>
            </a:r>
            <a:r>
              <a:rPr lang="ru-RU" sz="1600" dirty="0" err="1"/>
              <a:t>ёнбаргчалари</a:t>
            </a:r>
            <a:r>
              <a:rPr lang="ru-RU" sz="1600" dirty="0"/>
              <a:t> </a:t>
            </a:r>
            <a:r>
              <a:rPr lang="ru-RU" sz="1600" dirty="0" err="1"/>
              <a:t>бўлади</a:t>
            </a:r>
            <a:r>
              <a:rPr lang="ru-RU" sz="1600" dirty="0"/>
              <a:t>. Гул </a:t>
            </a:r>
            <a:r>
              <a:rPr lang="ru-RU" sz="1600" dirty="0" err="1"/>
              <a:t>тўплами</a:t>
            </a:r>
            <a:r>
              <a:rPr lang="ru-RU" sz="1600" dirty="0"/>
              <a:t> - </a:t>
            </a:r>
            <a:r>
              <a:rPr lang="ru-RU" sz="1600" dirty="0" err="1"/>
              <a:t>бошча</a:t>
            </a:r>
            <a:r>
              <a:rPr lang="ru-RU" sz="1600" dirty="0"/>
              <a:t> </a:t>
            </a:r>
            <a:r>
              <a:rPr lang="ru-RU" sz="1600" dirty="0" err="1"/>
              <a:t>ёки</a:t>
            </a:r>
            <a:r>
              <a:rPr lang="ru-RU" sz="1600" dirty="0"/>
              <a:t> </a:t>
            </a:r>
            <a:r>
              <a:rPr lang="ru-RU" sz="1600" dirty="0" err="1"/>
              <a:t>шингил</a:t>
            </a:r>
            <a:r>
              <a:rPr lang="ru-RU" sz="1600" dirty="0"/>
              <a:t>, </a:t>
            </a:r>
            <a:r>
              <a:rPr lang="ru-RU" sz="1600" dirty="0" err="1"/>
              <a:t>меваси</a:t>
            </a:r>
            <a:r>
              <a:rPr lang="ru-RU" sz="1600" dirty="0"/>
              <a:t> </a:t>
            </a:r>
            <a:r>
              <a:rPr lang="ru-RU" sz="1600" dirty="0" err="1"/>
              <a:t>бир</a:t>
            </a:r>
            <a:r>
              <a:rPr lang="ru-RU" sz="1600" dirty="0"/>
              <a:t> </a:t>
            </a:r>
            <a:r>
              <a:rPr lang="ru-RU" sz="1600" dirty="0" err="1"/>
              <a:t>ёки</a:t>
            </a:r>
            <a:r>
              <a:rPr lang="ru-RU" sz="1600" dirty="0"/>
              <a:t> </a:t>
            </a:r>
            <a:r>
              <a:rPr lang="ru-RU" sz="1600" dirty="0" err="1"/>
              <a:t>кўпуруғли</a:t>
            </a:r>
            <a:r>
              <a:rPr lang="ru-RU" sz="1600" dirty="0"/>
              <a:t> </a:t>
            </a:r>
            <a:r>
              <a:rPr lang="ru-RU" sz="1600" dirty="0" err="1"/>
              <a:t>ҳар</a:t>
            </a:r>
            <a:r>
              <a:rPr lang="ru-RU" sz="1600" dirty="0"/>
              <a:t> хил </a:t>
            </a:r>
            <a:r>
              <a:rPr lang="ru-RU" sz="1600" dirty="0" err="1"/>
              <a:t>катталик</a:t>
            </a:r>
            <a:r>
              <a:rPr lang="ru-RU" sz="1600" dirty="0"/>
              <a:t> </a:t>
            </a:r>
            <a:r>
              <a:rPr lang="ru-RU" sz="1600" dirty="0" err="1"/>
              <a:t>ва</a:t>
            </a:r>
            <a:r>
              <a:rPr lang="ru-RU" sz="1600" dirty="0"/>
              <a:t> </a:t>
            </a:r>
            <a:r>
              <a:rPr lang="ru-RU" sz="1600" dirty="0" err="1"/>
              <a:t>шаклдаги</a:t>
            </a:r>
            <a:r>
              <a:rPr lang="ru-RU" sz="1600" dirty="0"/>
              <a:t> </a:t>
            </a:r>
            <a:r>
              <a:rPr lang="ru-RU" sz="1600" dirty="0" err="1"/>
              <a:t>дуккак</a:t>
            </a:r>
            <a:r>
              <a:rPr lang="ru-RU" sz="1600" dirty="0"/>
              <a:t>.</a:t>
            </a:r>
            <a:endParaRPr lang="ru-RU" sz="2400" dirty="0"/>
          </a:p>
        </p:txBody>
      </p:sp>
      <p:pic>
        <p:nvPicPr>
          <p:cNvPr id="13316" name="Рисунок 1"/>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5257800" y="1727200"/>
            <a:ext cx="3648075" cy="35956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Прямоугольник 2"/>
          <p:cNvSpPr/>
          <p:nvPr/>
        </p:nvSpPr>
        <p:spPr>
          <a:xfrm>
            <a:off x="5724525" y="5476875"/>
            <a:ext cx="3181350" cy="768350"/>
          </a:xfrm>
          <a:prstGeom prst="rect">
            <a:avLst/>
          </a:prstGeom>
        </p:spPr>
        <p:txBody>
          <a:bodyPr>
            <a:spAutoFit/>
          </a:bodyPr>
          <a:lstStyle/>
          <a:p>
            <a:pPr eaLnBrk="1" fontAlgn="auto" hangingPunct="1">
              <a:spcBef>
                <a:spcPts val="0"/>
              </a:spcBef>
              <a:spcAft>
                <a:spcPts val="0"/>
              </a:spcAft>
              <a:defRPr/>
            </a:pPr>
            <a:r>
              <a:rPr lang="uz-Cyrl-UZ" altLang="ru-RU" sz="2200" kern="0" dirty="0">
                <a:solidFill>
                  <a:prstClr val="black">
                    <a:lumMod val="75000"/>
                    <a:lumOff val="25000"/>
                  </a:prstClr>
                </a:solidFill>
                <a:latin typeface="Times New Roman" panose="02020603050405020304" pitchFamily="18" charset="0"/>
              </a:rPr>
              <a:t>Б</a:t>
            </a:r>
            <a:r>
              <a:rPr lang="ru-RU" altLang="ru-RU" sz="2200" kern="0" dirty="0">
                <a:solidFill>
                  <a:prstClr val="black">
                    <a:lumMod val="75000"/>
                    <a:lumOff val="25000"/>
                  </a:prstClr>
                </a:solidFill>
                <a:latin typeface="Times New Roman" panose="02020603050405020304" pitchFamily="18" charset="0"/>
              </a:rPr>
              <a:t>еда, </a:t>
            </a:r>
            <a:r>
              <a:rPr lang="ru-RU" altLang="ru-RU" sz="2200" kern="0" dirty="0" err="1">
                <a:solidFill>
                  <a:prstClr val="black">
                    <a:lumMod val="75000"/>
                    <a:lumOff val="25000"/>
                  </a:prstClr>
                </a:solidFill>
                <a:latin typeface="Times New Roman" panose="02020603050405020304" pitchFamily="18" charset="0"/>
              </a:rPr>
              <a:t>себарга</a:t>
            </a:r>
            <a:r>
              <a:rPr lang="ru-RU" altLang="ru-RU" sz="2200" kern="0" dirty="0">
                <a:solidFill>
                  <a:prstClr val="black">
                    <a:lumMod val="75000"/>
                    <a:lumOff val="25000"/>
                  </a:prstClr>
                </a:solidFill>
                <a:latin typeface="Times New Roman" panose="02020603050405020304" pitchFamily="18" charset="0"/>
              </a:rPr>
              <a:t>, эспарцет (</a:t>
            </a:r>
            <a:r>
              <a:rPr lang="ru-RU" altLang="ru-RU" sz="2200" kern="0" dirty="0" err="1">
                <a:solidFill>
                  <a:prstClr val="black">
                    <a:lumMod val="75000"/>
                    <a:lumOff val="25000"/>
                  </a:prstClr>
                </a:solidFill>
                <a:latin typeface="Times New Roman" panose="02020603050405020304" pitchFamily="18" charset="0"/>
              </a:rPr>
              <a:t>баргак</a:t>
            </a:r>
            <a:r>
              <a:rPr lang="ru-RU" altLang="ru-RU" sz="2200" kern="0" dirty="0">
                <a:solidFill>
                  <a:prstClr val="black">
                    <a:lumMod val="75000"/>
                    <a:lumOff val="25000"/>
                  </a:prstClr>
                </a:solidFill>
                <a:latin typeface="Times New Roman" panose="02020603050405020304" pitchFamily="18" charset="0"/>
              </a:rPr>
              <a:t>),</a:t>
            </a:r>
            <a:r>
              <a:rPr lang="uz-Cyrl-UZ" altLang="ru-RU" sz="2200" kern="0" dirty="0">
                <a:solidFill>
                  <a:prstClr val="black">
                    <a:lumMod val="75000"/>
                    <a:lumOff val="25000"/>
                  </a:prstClr>
                </a:solidFill>
                <a:latin typeface="Times New Roman" panose="02020603050405020304" pitchFamily="18" charset="0"/>
              </a:rPr>
              <a:t> </a:t>
            </a:r>
            <a:r>
              <a:rPr lang="ru-RU" altLang="ru-RU" sz="2200" kern="0" dirty="0" err="1">
                <a:solidFill>
                  <a:prstClr val="black">
                    <a:lumMod val="75000"/>
                    <a:lumOff val="25000"/>
                  </a:prstClr>
                </a:solidFill>
                <a:latin typeface="Times New Roman" panose="02020603050405020304" pitchFamily="18" charset="0"/>
              </a:rPr>
              <a:t>қашқар</a:t>
            </a:r>
            <a:r>
              <a:rPr lang="ru-RU" altLang="ru-RU" sz="2200" kern="0" dirty="0">
                <a:solidFill>
                  <a:prstClr val="black">
                    <a:lumMod val="75000"/>
                    <a:lumOff val="25000"/>
                  </a:prstClr>
                </a:solidFill>
                <a:latin typeface="Times New Roman" panose="02020603050405020304" pitchFamily="18" charset="0"/>
              </a:rPr>
              <a:t> беда</a:t>
            </a:r>
            <a:r>
              <a:rPr lang="uz-Cyrl-UZ" altLang="ru-RU" sz="2200" kern="0" dirty="0">
                <a:solidFill>
                  <a:prstClr val="black">
                    <a:lumMod val="75000"/>
                    <a:lumOff val="25000"/>
                  </a:prstClr>
                </a:solidFill>
                <a:latin typeface="Times New Roman" panose="02020603050405020304" pitchFamily="18" charset="0"/>
              </a:rPr>
              <a:t>.</a:t>
            </a:r>
            <a:endParaRPr lang="ru-RU" kern="0" dirty="0">
              <a:solidFill>
                <a:sysClr val="windowText" lastClr="000000"/>
              </a:solidFill>
            </a:endParaRPr>
          </a:p>
        </p:txBody>
      </p:sp>
    </p:spTree>
    <p:extLst>
      <p:ext uri="{BB962C8B-B14F-4D97-AF65-F5344CB8AC3E}">
        <p14:creationId xmlns:p14="http://schemas.microsoft.com/office/powerpoint/2010/main" xmlns="" val="30829482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0" y="260648"/>
            <a:ext cx="6228184" cy="485775"/>
          </a:xfrm>
        </p:spPr>
        <p:txBody>
          <a:bodyPr/>
          <a:lstStyle/>
          <a:p>
            <a:pPr algn="ctr" eaLnBrk="1" hangingPunct="1"/>
            <a:r>
              <a:rPr lang="ru-RU" sz="2800" b="1" dirty="0" err="1">
                <a:solidFill>
                  <a:srgbClr val="0B01D1"/>
                </a:solidFill>
              </a:rPr>
              <a:t>Янтоқ</a:t>
            </a:r>
            <a:endParaRPr lang="ru-RU" altLang="ru-RU" sz="2800" dirty="0" smtClean="0">
              <a:solidFill>
                <a:srgbClr val="0B01D1"/>
              </a:solidFill>
              <a:latin typeface="Times New Roman" panose="02020603050405020304" pitchFamily="18" charset="0"/>
              <a:cs typeface="Times New Roman" panose="02020603050405020304" pitchFamily="18" charset="0"/>
            </a:endParaRPr>
          </a:p>
        </p:txBody>
      </p:sp>
      <p:sp>
        <p:nvSpPr>
          <p:cNvPr id="25603" name="Rectangle 3"/>
          <p:cNvSpPr>
            <a:spLocks noGrp="1" noChangeArrowheads="1"/>
          </p:cNvSpPr>
          <p:nvPr>
            <p:ph idx="1"/>
          </p:nvPr>
        </p:nvSpPr>
        <p:spPr>
          <a:xfrm>
            <a:off x="0" y="1124744"/>
            <a:ext cx="5184775" cy="5568950"/>
          </a:xfrm>
          <a:pattFill prst="dotGrid">
            <a:fgClr>
              <a:schemeClr val="accent1"/>
            </a:fgClr>
            <a:bgClr>
              <a:schemeClr val="bg1"/>
            </a:bgClr>
          </a:pattFill>
          <a:ln>
            <a:solidFill>
              <a:schemeClr val="accent2">
                <a:lumMod val="75000"/>
              </a:schemeClr>
            </a:solidFill>
          </a:ln>
        </p:spPr>
        <p:txBody>
          <a:bodyPr rtlCol="0">
            <a:noAutofit/>
          </a:bodyPr>
          <a:lstStyle/>
          <a:p>
            <a:pPr marL="0" indent="0" algn="just" eaLnBrk="1" fontAlgn="auto" hangingPunct="1">
              <a:spcAft>
                <a:spcPts val="0"/>
              </a:spcAft>
              <a:buNone/>
              <a:defRPr/>
            </a:pPr>
            <a:r>
              <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rPr>
              <a:t>Янтоқ (</a:t>
            </a:r>
            <a:r>
              <a:rPr lang="en-US"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Alhagi</a:t>
            </a:r>
            <a:r>
              <a:rPr lang="en-US"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en-US" altLang="ru-RU" sz="2200" dirty="0" err="1">
                <a:solidFill>
                  <a:schemeClr val="tx1">
                    <a:lumMod val="75000"/>
                    <a:lumOff val="25000"/>
                  </a:schemeClr>
                </a:solidFill>
                <a:latin typeface="Times New Roman" panose="02020603050405020304" pitchFamily="18" charset="0"/>
                <a:cs typeface="Times New Roman" panose="02020603050405020304" pitchFamily="18" charset="0"/>
              </a:rPr>
              <a:t>pseudalhagi</a:t>
            </a:r>
            <a:r>
              <a:rPr lang="en-US" altLang="ru-RU" sz="2200" dirty="0">
                <a:solidFill>
                  <a:schemeClr val="tx1">
                    <a:lumMod val="75000"/>
                    <a:lumOff val="25000"/>
                  </a:schemeClr>
                </a:solidFill>
                <a:latin typeface="Times New Roman" panose="02020603050405020304" pitchFamily="18" charset="0"/>
                <a:cs typeface="Times New Roman" panose="02020603050405020304" pitchFamily="18" charset="0"/>
              </a:rPr>
              <a:t>.) </a:t>
            </a:r>
            <a:r>
              <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rPr>
              <a:t>кўпйиллик яримбута, бўйи 60-100 см, пояси дағал ва кам баргли. Барглари майда, асосида тикани бор. Илдизи бақувват, тупроққа чуқур киради.</a:t>
            </a:r>
          </a:p>
          <a:p>
            <a:pPr marL="0" indent="0" algn="just" eaLnBrk="1" fontAlgn="auto" hangingPunct="1">
              <a:spcAft>
                <a:spcPts val="0"/>
              </a:spcAft>
              <a:buNone/>
              <a:defRPr/>
            </a:pPr>
            <a:r>
              <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rPr>
              <a:t>Ҳамма жойда, айниқса, қурғоқ ерларда ўсади ва катта майдонларни эгаллаган бўлиши мумкин. Яйловда туя ва эчкилар қониқарли ейди. Пичанини ҳам туя ва қўйлар ейди. Янтоқ пичани майда (талқон) қилиб берилганда ейилувчанлиги 80% га етади. Куз-қиш даврида тикани юмшайди ва ҳайвонлар яхшироқ ейди. Тўйимлилиги юқори бўлмаган ўртача озуқабоп ўсимлик ҳисобланади.</a:t>
            </a:r>
          </a:p>
          <a:p>
            <a:pPr marL="0" indent="0" algn="just" eaLnBrk="1" fontAlgn="auto" hangingPunct="1">
              <a:spcAft>
                <a:spcPts val="0"/>
              </a:spcAft>
              <a:buNone/>
              <a:defRPr/>
            </a:pPr>
            <a:r>
              <a:rPr lang="ru-RU"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a:t>
            </a:r>
            <a:r>
              <a:rPr lang="uz-Cyrl-UZ" altLang="ru-RU" sz="2200" dirty="0" smtClean="0">
                <a:solidFill>
                  <a:schemeClr val="tx1">
                    <a:lumMod val="75000"/>
                    <a:lumOff val="25000"/>
                  </a:schemeClr>
                </a:solidFill>
                <a:latin typeface="Times New Roman" panose="02020603050405020304" pitchFamily="18" charset="0"/>
                <a:cs typeface="Times New Roman" panose="02020603050405020304" pitchFamily="18" charset="0"/>
              </a:rPr>
              <a:t>.</a:t>
            </a:r>
            <a:endParaRPr lang="uz-Cyrl-UZ" altLang="ru-RU" sz="2200" dirty="0">
              <a:solidFill>
                <a:schemeClr val="tx1">
                  <a:lumMod val="75000"/>
                  <a:lumOff val="25000"/>
                </a:schemeClr>
              </a:solidFill>
              <a:latin typeface="Times New Roman" panose="02020603050405020304" pitchFamily="18" charset="0"/>
              <a:cs typeface="Times New Roman" panose="02020603050405020304" pitchFamily="18" charset="0"/>
            </a:endParaRPr>
          </a:p>
        </p:txBody>
      </p:sp>
      <p:pic>
        <p:nvPicPr>
          <p:cNvPr id="16386" name="Picture 2" descr="C:\ЮНЕСКО\Слайдлар\Ем хашак етиштириш\рАСМЛАР\скачанные файлы (11).jpg"/>
          <p:cNvPicPr>
            <a:picLocks noChangeAspect="1" noChangeArrowheads="1"/>
          </p:cNvPicPr>
          <p:nvPr/>
        </p:nvPicPr>
        <p:blipFill>
          <a:blip r:embed="rId2"/>
          <a:srcRect/>
          <a:stretch>
            <a:fillRect/>
          </a:stretch>
        </p:blipFill>
        <p:spPr bwMode="auto">
          <a:xfrm>
            <a:off x="5286380" y="285728"/>
            <a:ext cx="3643338" cy="2714644"/>
          </a:xfrm>
          <a:prstGeom prst="rect">
            <a:avLst/>
          </a:prstGeom>
          <a:noFill/>
        </p:spPr>
      </p:pic>
      <p:pic>
        <p:nvPicPr>
          <p:cNvPr id="16387" name="Picture 3" descr="C:\ЮНЕСКО\Слайдлар\Ем хашак етиштириш\рАСМЛАР\12070-1600x1063.jpeg"/>
          <p:cNvPicPr>
            <a:picLocks noChangeAspect="1" noChangeArrowheads="1"/>
          </p:cNvPicPr>
          <p:nvPr/>
        </p:nvPicPr>
        <p:blipFill>
          <a:blip r:embed="rId3" cstate="print"/>
          <a:srcRect/>
          <a:stretch>
            <a:fillRect/>
          </a:stretch>
        </p:blipFill>
        <p:spPr bwMode="auto">
          <a:xfrm>
            <a:off x="5286380" y="3286124"/>
            <a:ext cx="3857620" cy="3148012"/>
          </a:xfrm>
          <a:prstGeom prst="rect">
            <a:avLst/>
          </a:prstGeom>
          <a:noFill/>
        </p:spPr>
      </p:pic>
    </p:spTree>
    <p:extLst>
      <p:ext uri="{BB962C8B-B14F-4D97-AF65-F5344CB8AC3E}">
        <p14:creationId xmlns:p14="http://schemas.microsoft.com/office/powerpoint/2010/main" xmlns="" val="34701478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3568" y="228592"/>
            <a:ext cx="7275512" cy="803275"/>
          </a:xfrm>
        </p:spPr>
        <p:txBody>
          <a:bodyPr/>
          <a:lstStyle/>
          <a:p>
            <a:pPr algn="ctr" eaLnBrk="1" hangingPunct="1"/>
            <a:r>
              <a:rPr lang="uz-Cyrl-UZ" altLang="ru-RU" sz="3200" b="1" dirty="0">
                <a:solidFill>
                  <a:srgbClr val="0066FF"/>
                </a:solidFill>
                <a:latin typeface="Times New Roman" panose="02020603050405020304" pitchFamily="18" charset="0"/>
                <a:cs typeface="Times New Roman" panose="02020603050405020304" pitchFamily="18" charset="0"/>
              </a:rPr>
              <a:t>Ҳилоллар-бардидошлар </a:t>
            </a:r>
            <a:endParaRPr lang="ru-RU" altLang="ru-RU" sz="3200" dirty="0" smtClean="0">
              <a:latin typeface="Times New Roman" panose="02020603050405020304" pitchFamily="18" charset="0"/>
              <a:cs typeface="Times New Roman" panose="02020603050405020304" pitchFamily="18" charset="0"/>
            </a:endParaRPr>
          </a:p>
        </p:txBody>
      </p:sp>
      <p:sp>
        <p:nvSpPr>
          <p:cNvPr id="14339" name="Rectangle 3"/>
          <p:cNvSpPr>
            <a:spLocks noGrp="1" noChangeArrowheads="1"/>
          </p:cNvSpPr>
          <p:nvPr>
            <p:ph idx="1"/>
          </p:nvPr>
        </p:nvSpPr>
        <p:spPr>
          <a:xfrm>
            <a:off x="179512" y="908720"/>
            <a:ext cx="4752280" cy="5949280"/>
          </a:xfrm>
          <a:blipFill>
            <a:blip r:embed="rId2"/>
            <a:tile tx="0" ty="0" sx="100000" sy="100000" flip="none" algn="tl"/>
          </a:blipFill>
        </p:spPr>
        <p:txBody>
          <a:bodyPr rtlCol="0">
            <a:noAutofit/>
          </a:bodyPr>
          <a:lstStyle/>
          <a:p>
            <a:pPr marL="0" indent="0" algn="just"/>
            <a:r>
              <a:rPr lang="en-US" altLang="ru-RU" sz="1400" dirty="0" smtClean="0">
                <a:solidFill>
                  <a:schemeClr val="tx1">
                    <a:lumMod val="75000"/>
                    <a:lumOff val="25000"/>
                  </a:schemeClr>
                </a:solidFill>
                <a:latin typeface="Times New Roman" panose="02020603050405020304" pitchFamily="18" charset="0"/>
                <a:cs typeface="Times New Roman" panose="02020603050405020304" pitchFamily="18" charset="0"/>
              </a:rPr>
              <a:t>	</a:t>
            </a:r>
            <a:r>
              <a:rPr lang="ru-RU" sz="1400" b="1" dirty="0" err="1" smtClean="0"/>
              <a:t>Ҳилоллар-бардидошлар</a:t>
            </a:r>
            <a:r>
              <a:rPr lang="ru-RU" sz="1400" b="1" dirty="0" smtClean="0"/>
              <a:t> </a:t>
            </a:r>
            <a:r>
              <a:rPr lang="ru-RU" sz="1400" b="1"/>
              <a:t>(</a:t>
            </a:r>
            <a:r>
              <a:rPr lang="en-US" sz="1400" b="1" smtClean="0"/>
              <a:t>Cyperacae</a:t>
            </a:r>
            <a:r>
              <a:rPr lang="en-US" sz="1400" b="1" dirty="0"/>
              <a:t>). </a:t>
            </a:r>
            <a:r>
              <a:rPr lang="ru-RU" sz="1400" b="1" dirty="0" err="1"/>
              <a:t>Бу</a:t>
            </a:r>
            <a:r>
              <a:rPr lang="ru-RU" sz="1400" b="1" dirty="0"/>
              <a:t> </a:t>
            </a:r>
            <a:r>
              <a:rPr lang="ru-RU" sz="1400" b="1" dirty="0" err="1"/>
              <a:t>оила</a:t>
            </a:r>
            <a:r>
              <a:rPr lang="ru-RU" sz="1400" b="1" dirty="0"/>
              <a:t> </a:t>
            </a:r>
            <a:r>
              <a:rPr lang="ru-RU" sz="1400" b="1" dirty="0" err="1"/>
              <a:t>ўз</a:t>
            </a:r>
            <a:r>
              <a:rPr lang="ru-RU" sz="1400" b="1" dirty="0"/>
              <a:t> ичига 95 га </a:t>
            </a:r>
            <a:r>
              <a:rPr lang="ru-RU" sz="1400" b="1" dirty="0" err="1"/>
              <a:t>яқин</a:t>
            </a:r>
            <a:r>
              <a:rPr lang="ru-RU" sz="1400" b="1" dirty="0"/>
              <a:t> </a:t>
            </a:r>
            <a:r>
              <a:rPr lang="ru-RU" sz="1400" b="1" dirty="0" err="1"/>
              <a:t>авлод</a:t>
            </a:r>
            <a:r>
              <a:rPr lang="ru-RU" sz="1400" b="1" dirty="0"/>
              <a:t> </a:t>
            </a:r>
            <a:r>
              <a:rPr lang="ru-RU" sz="1400" b="1" dirty="0" err="1"/>
              <a:t>ва</a:t>
            </a:r>
            <a:r>
              <a:rPr lang="ru-RU" sz="1400" b="1" dirty="0"/>
              <a:t> 3500 турни </a:t>
            </a:r>
            <a:r>
              <a:rPr lang="ru-RU" sz="1400" b="1" dirty="0" err="1"/>
              <a:t>олади</a:t>
            </a:r>
            <a:r>
              <a:rPr lang="ru-RU" sz="1400" b="1" dirty="0"/>
              <a:t>. </a:t>
            </a:r>
            <a:r>
              <a:rPr lang="ru-RU" sz="1400" b="1" dirty="0" err="1"/>
              <a:t>Вакиллари</a:t>
            </a:r>
            <a:r>
              <a:rPr lang="ru-RU" sz="1400" b="1" dirty="0"/>
              <a:t> ер </a:t>
            </a:r>
            <a:r>
              <a:rPr lang="ru-RU" sz="1400" b="1" dirty="0" err="1"/>
              <a:t>шарининг</a:t>
            </a:r>
            <a:r>
              <a:rPr lang="ru-RU" sz="1400" b="1" dirty="0"/>
              <a:t> </a:t>
            </a:r>
            <a:r>
              <a:rPr lang="ru-RU" sz="1400" b="1" dirty="0" err="1"/>
              <a:t>ҳамма</a:t>
            </a:r>
            <a:r>
              <a:rPr lang="ru-RU" sz="1400" b="1" dirty="0"/>
              <a:t> </a:t>
            </a:r>
            <a:r>
              <a:rPr lang="ru-RU" sz="1400" b="1" dirty="0" err="1"/>
              <a:t>қисмида</a:t>
            </a:r>
            <a:r>
              <a:rPr lang="ru-RU" sz="1400" b="1" dirty="0"/>
              <a:t> </a:t>
            </a:r>
            <a:r>
              <a:rPr lang="ru-RU" sz="1400" b="1" dirty="0" err="1"/>
              <a:t>тарқалган</a:t>
            </a:r>
            <a:r>
              <a:rPr lang="ru-RU" sz="1400" b="1" dirty="0"/>
              <a:t>. </a:t>
            </a:r>
            <a:r>
              <a:rPr lang="ru-RU" sz="1400" b="1" dirty="0" err="1"/>
              <a:t>Ўзбекистонда</a:t>
            </a:r>
            <a:r>
              <a:rPr lang="ru-RU" sz="1400" b="1" dirty="0"/>
              <a:t> 16 </a:t>
            </a:r>
            <a:r>
              <a:rPr lang="ru-RU" sz="1400" b="1" dirty="0" err="1"/>
              <a:t>авлод</a:t>
            </a:r>
            <a:r>
              <a:rPr lang="ru-RU" sz="1400" b="1" dirty="0"/>
              <a:t> </a:t>
            </a:r>
            <a:r>
              <a:rPr lang="ru-RU" sz="1400" b="1" dirty="0" err="1"/>
              <a:t>ва</a:t>
            </a:r>
            <a:r>
              <a:rPr lang="ru-RU" sz="1400" b="1" dirty="0"/>
              <a:t> 90 тури </a:t>
            </a:r>
            <a:r>
              <a:rPr lang="ru-RU" sz="1400" b="1" dirty="0" err="1"/>
              <a:t>учрайди</a:t>
            </a:r>
            <a:r>
              <a:rPr lang="ru-RU" sz="1400" b="1" dirty="0"/>
              <a:t>. </a:t>
            </a:r>
            <a:r>
              <a:rPr lang="ru-RU" sz="1400" b="1" dirty="0" err="1"/>
              <a:t>Асосан</a:t>
            </a:r>
            <a:r>
              <a:rPr lang="ru-RU" sz="1400" b="1" dirty="0"/>
              <a:t>, </a:t>
            </a:r>
            <a:r>
              <a:rPr lang="ru-RU" sz="1400" b="1" dirty="0" err="1"/>
              <a:t>кўпйиллик</a:t>
            </a:r>
            <a:r>
              <a:rPr lang="ru-RU" sz="1400" b="1" dirty="0"/>
              <a:t>, </a:t>
            </a:r>
            <a:r>
              <a:rPr lang="ru-RU" sz="1400" b="1" dirty="0" err="1"/>
              <a:t>бирйилликлари</a:t>
            </a:r>
            <a:r>
              <a:rPr lang="ru-RU" sz="1400" b="1" dirty="0"/>
              <a:t> </a:t>
            </a:r>
            <a:r>
              <a:rPr lang="ru-RU" sz="1400" b="1" dirty="0" err="1"/>
              <a:t>кам</a:t>
            </a:r>
            <a:r>
              <a:rPr lang="ru-RU" sz="1400" b="1" dirty="0"/>
              <a:t> </a:t>
            </a:r>
            <a:r>
              <a:rPr lang="ru-RU" sz="1400" b="1" dirty="0" err="1"/>
              <a:t>учрайдиган</a:t>
            </a:r>
            <a:r>
              <a:rPr lang="ru-RU" sz="1400" b="1" dirty="0"/>
              <a:t> </a:t>
            </a:r>
            <a:r>
              <a:rPr lang="ru-RU" sz="1400" b="1" dirty="0" err="1"/>
              <a:t>ўтсимон</a:t>
            </a:r>
            <a:r>
              <a:rPr lang="ru-RU" sz="1400" b="1" dirty="0"/>
              <a:t> </a:t>
            </a:r>
            <a:r>
              <a:rPr lang="ru-RU" sz="1400" b="1" dirty="0" err="1"/>
              <a:t>ўсимлик</a:t>
            </a:r>
            <a:r>
              <a:rPr lang="ru-RU" sz="1400" b="1" dirty="0"/>
              <a:t>. </a:t>
            </a:r>
            <a:r>
              <a:rPr lang="ru-RU" sz="1400" b="1" dirty="0" err="1"/>
              <a:t>Поялари</a:t>
            </a:r>
            <a:r>
              <a:rPr lang="ru-RU" sz="1400" b="1" dirty="0"/>
              <a:t> </a:t>
            </a:r>
            <a:r>
              <a:rPr lang="ru-RU" sz="1400" b="1" dirty="0" err="1"/>
              <a:t>бўғинсиз</a:t>
            </a:r>
            <a:r>
              <a:rPr lang="ru-RU" sz="1400" b="1" dirty="0"/>
              <a:t>, </a:t>
            </a:r>
            <a:r>
              <a:rPr lang="ru-RU" sz="1400" b="1" dirty="0" err="1"/>
              <a:t>уч</a:t>
            </a:r>
            <a:r>
              <a:rPr lang="ru-RU" sz="1400" b="1" dirty="0"/>
              <a:t> </a:t>
            </a:r>
            <a:r>
              <a:rPr lang="ru-RU" sz="1400" b="1" dirty="0" err="1"/>
              <a:t>қиррали</a:t>
            </a:r>
            <a:r>
              <a:rPr lang="ru-RU" sz="1400" b="1" dirty="0"/>
              <a:t>, </a:t>
            </a:r>
            <a:r>
              <a:rPr lang="ru-RU" sz="1400" b="1" dirty="0" err="1"/>
              <a:t>баъзан</a:t>
            </a:r>
            <a:r>
              <a:rPr lang="ru-RU" sz="1400" b="1" dirty="0"/>
              <a:t> </a:t>
            </a:r>
            <a:r>
              <a:rPr lang="ru-RU" sz="1400" b="1" dirty="0" err="1"/>
              <a:t>цилиндрсимон</a:t>
            </a:r>
            <a:r>
              <a:rPr lang="ru-RU" sz="1400" b="1" dirty="0"/>
              <a:t>, </a:t>
            </a:r>
            <a:r>
              <a:rPr lang="ru-RU" sz="1400" b="1" dirty="0" err="1"/>
              <a:t>ичи</a:t>
            </a:r>
            <a:r>
              <a:rPr lang="ru-RU" sz="1400" b="1" dirty="0"/>
              <a:t> </a:t>
            </a:r>
            <a:r>
              <a:rPr lang="ru-RU" sz="1400" b="1" dirty="0" err="1"/>
              <a:t>тўла</a:t>
            </a:r>
            <a:r>
              <a:rPr lang="ru-RU" sz="1400" b="1" dirty="0"/>
              <a:t> </a:t>
            </a:r>
            <a:r>
              <a:rPr lang="ru-RU" sz="1400" b="1" dirty="0" err="1"/>
              <a:t>бўлади</a:t>
            </a:r>
            <a:r>
              <a:rPr lang="ru-RU" sz="1400" b="1" dirty="0"/>
              <a:t>. </a:t>
            </a:r>
            <a:r>
              <a:rPr lang="ru-RU" sz="1400" b="1" dirty="0" err="1"/>
              <a:t>Барглари</a:t>
            </a:r>
            <a:r>
              <a:rPr lang="ru-RU" sz="1400" b="1" dirty="0"/>
              <a:t> </a:t>
            </a:r>
            <a:r>
              <a:rPr lang="ru-RU" sz="1400" b="1" dirty="0" err="1"/>
              <a:t>уч</a:t>
            </a:r>
            <a:r>
              <a:rPr lang="ru-RU" sz="1400" b="1" dirty="0"/>
              <a:t> </a:t>
            </a:r>
            <a:r>
              <a:rPr lang="ru-RU" sz="1400" b="1" dirty="0" err="1"/>
              <a:t>томонга</a:t>
            </a:r>
            <a:r>
              <a:rPr lang="ru-RU" sz="1400" b="1" dirty="0"/>
              <a:t> </a:t>
            </a:r>
            <a:r>
              <a:rPr lang="ru-RU" sz="1400" b="1" dirty="0" err="1"/>
              <a:t>қараб</a:t>
            </a:r>
            <a:r>
              <a:rPr lang="ru-RU" sz="1400" b="1" dirty="0"/>
              <a:t> </a:t>
            </a:r>
            <a:r>
              <a:rPr lang="ru-RU" sz="1400" b="1" dirty="0" err="1"/>
              <a:t>ўсган</a:t>
            </a:r>
            <a:r>
              <a:rPr lang="ru-RU" sz="1400" b="1" dirty="0"/>
              <a:t>. </a:t>
            </a:r>
            <a:r>
              <a:rPr lang="ru-RU" sz="1400" b="1" dirty="0" err="1"/>
              <a:t>Қаттиқ</a:t>
            </a:r>
            <a:r>
              <a:rPr lang="ru-RU" sz="1400" b="1" dirty="0"/>
              <a:t>, </a:t>
            </a:r>
            <a:r>
              <a:rPr lang="ru-RU" sz="1400" b="1" dirty="0" err="1"/>
              <a:t>қиррали</a:t>
            </a:r>
            <a:r>
              <a:rPr lang="ru-RU" sz="1400" b="1" dirty="0"/>
              <a:t>, </a:t>
            </a:r>
            <a:r>
              <a:rPr lang="ru-RU" sz="1400" b="1" dirty="0" err="1"/>
              <a:t>ўткир</a:t>
            </a:r>
            <a:r>
              <a:rPr lang="ru-RU" sz="1400" b="1" dirty="0"/>
              <a:t>, </a:t>
            </a:r>
            <a:r>
              <a:rPr lang="ru-RU" sz="1400" b="1" dirty="0" err="1"/>
              <a:t>энсиз</a:t>
            </a:r>
            <a:r>
              <a:rPr lang="ru-RU" sz="1400" b="1" dirty="0"/>
              <a:t>, </a:t>
            </a:r>
            <a:r>
              <a:rPr lang="ru-RU" sz="1400" b="1" dirty="0" err="1"/>
              <a:t>барг</a:t>
            </a:r>
            <a:r>
              <a:rPr lang="ru-RU" sz="1400" b="1" dirty="0"/>
              <a:t> </a:t>
            </a:r>
            <a:r>
              <a:rPr lang="ru-RU" sz="1400" b="1" dirty="0" err="1"/>
              <a:t>қини</a:t>
            </a:r>
            <a:r>
              <a:rPr lang="ru-RU" sz="1400" b="1" dirty="0"/>
              <a:t> </a:t>
            </a:r>
            <a:r>
              <a:rPr lang="ru-RU" sz="1400" b="1" dirty="0" err="1"/>
              <a:t>ёпиқ</a:t>
            </a:r>
            <a:r>
              <a:rPr lang="ru-RU" sz="1400" b="1" dirty="0"/>
              <a:t>.</a:t>
            </a:r>
          </a:p>
          <a:p>
            <a:pPr algn="just"/>
            <a:r>
              <a:rPr lang="ru-RU" sz="1400" b="1" dirty="0" err="1"/>
              <a:t>Гултўплами</a:t>
            </a:r>
            <a:r>
              <a:rPr lang="ru-RU" sz="1400" b="1" dirty="0"/>
              <a:t> </a:t>
            </a:r>
            <a:r>
              <a:rPr lang="ru-RU" sz="1400" b="1" dirty="0" err="1"/>
              <a:t>бошоқсимон</a:t>
            </a:r>
            <a:r>
              <a:rPr lang="ru-RU" sz="1400" b="1" dirty="0"/>
              <a:t>, </a:t>
            </a:r>
            <a:r>
              <a:rPr lang="ru-RU" sz="1400" b="1" dirty="0" err="1"/>
              <a:t>рўвак</a:t>
            </a:r>
            <a:r>
              <a:rPr lang="ru-RU" sz="1400" b="1" dirty="0"/>
              <a:t>, </a:t>
            </a:r>
            <a:r>
              <a:rPr lang="ru-RU" sz="1400" b="1" dirty="0" err="1"/>
              <a:t>бошчасимон</a:t>
            </a:r>
            <a:r>
              <a:rPr lang="ru-RU" sz="1400" b="1" dirty="0"/>
              <a:t> </a:t>
            </a:r>
            <a:r>
              <a:rPr lang="ru-RU" sz="1400" b="1" dirty="0" err="1"/>
              <a:t>ва</a:t>
            </a:r>
            <a:r>
              <a:rPr lang="ru-RU" sz="1400" b="1" dirty="0"/>
              <a:t> </a:t>
            </a:r>
            <a:r>
              <a:rPr lang="ru-RU" sz="1400" b="1" dirty="0" err="1"/>
              <a:t>бошқа</a:t>
            </a:r>
            <a:r>
              <a:rPr lang="ru-RU" sz="1400" b="1" dirty="0"/>
              <a:t> </a:t>
            </a:r>
            <a:r>
              <a:rPr lang="ru-RU" sz="1400" b="1" dirty="0" err="1"/>
              <a:t>хилда</a:t>
            </a:r>
            <a:r>
              <a:rPr lang="ru-RU" sz="1400" b="1" dirty="0"/>
              <a:t> </a:t>
            </a:r>
            <a:r>
              <a:rPr lang="ru-RU" sz="1400" b="1" dirty="0" err="1"/>
              <a:t>бўлиши</a:t>
            </a:r>
            <a:r>
              <a:rPr lang="ru-RU" sz="1400" b="1" dirty="0"/>
              <a:t> </a:t>
            </a:r>
            <a:r>
              <a:rPr lang="ru-RU" sz="1400" b="1" dirty="0" err="1"/>
              <a:t>мумкин</a:t>
            </a:r>
            <a:r>
              <a:rPr lang="ru-RU" sz="1400" b="1" dirty="0"/>
              <a:t>. </a:t>
            </a:r>
            <a:r>
              <a:rPr lang="ru-RU" sz="1400" b="1" dirty="0" err="1"/>
              <a:t>Гуллари</a:t>
            </a:r>
            <a:r>
              <a:rPr lang="ru-RU" sz="1400" b="1" dirty="0"/>
              <a:t> </a:t>
            </a:r>
            <a:r>
              <a:rPr lang="ru-RU" sz="1400" b="1" dirty="0" err="1"/>
              <a:t>икки</a:t>
            </a:r>
            <a:r>
              <a:rPr lang="ru-RU" sz="1400" b="1" dirty="0"/>
              <a:t> </a:t>
            </a:r>
            <a:r>
              <a:rPr lang="ru-RU" sz="1400" b="1" dirty="0" err="1"/>
              <a:t>ёки</a:t>
            </a:r>
            <a:r>
              <a:rPr lang="ru-RU" sz="1400" b="1" dirty="0"/>
              <a:t> </a:t>
            </a:r>
            <a:r>
              <a:rPr lang="ru-RU" sz="1400" b="1" dirty="0" err="1"/>
              <a:t>бир</a:t>
            </a:r>
            <a:r>
              <a:rPr lang="ru-RU" sz="1400" b="1" dirty="0"/>
              <a:t> </a:t>
            </a:r>
            <a:r>
              <a:rPr lang="ru-RU" sz="1400" b="1" dirty="0" err="1"/>
              <a:t>жинсли</a:t>
            </a:r>
            <a:r>
              <a:rPr lang="ru-RU" sz="1400" b="1" dirty="0"/>
              <a:t>. </a:t>
            </a:r>
            <a:r>
              <a:rPr lang="ru-RU" sz="1400" b="1" dirty="0" err="1"/>
              <a:t>Бир</a:t>
            </a:r>
            <a:r>
              <a:rPr lang="ru-RU" sz="1400" b="1" dirty="0"/>
              <a:t>, </a:t>
            </a:r>
            <a:r>
              <a:rPr lang="ru-RU" sz="1400" b="1" dirty="0" err="1"/>
              <a:t>баъзан</a:t>
            </a:r>
            <a:r>
              <a:rPr lang="ru-RU" sz="1400" b="1" dirty="0"/>
              <a:t> </a:t>
            </a:r>
            <a:r>
              <a:rPr lang="ru-RU" sz="1400" b="1" dirty="0" err="1"/>
              <a:t>икки</a:t>
            </a:r>
            <a:r>
              <a:rPr lang="ru-RU" sz="1400" b="1" dirty="0"/>
              <a:t> </a:t>
            </a:r>
            <a:r>
              <a:rPr lang="ru-RU" sz="1400" b="1" dirty="0" err="1"/>
              <a:t>уйли</a:t>
            </a:r>
            <a:r>
              <a:rPr lang="ru-RU" sz="1400" b="1" dirty="0"/>
              <a:t> </a:t>
            </a:r>
            <a:r>
              <a:rPr lang="ru-RU" sz="1400" b="1" dirty="0" err="1"/>
              <a:t>ўсимлик</a:t>
            </a:r>
            <a:r>
              <a:rPr lang="ru-RU" sz="1400" b="1" dirty="0"/>
              <a:t>. </a:t>
            </a:r>
            <a:r>
              <a:rPr lang="ru-RU" sz="1400" b="1" dirty="0" err="1"/>
              <a:t>Гуллари</a:t>
            </a:r>
            <a:r>
              <a:rPr lang="ru-RU" sz="1400" b="1" dirty="0"/>
              <a:t> </a:t>
            </a:r>
            <a:r>
              <a:rPr lang="ru-RU" sz="1400" b="1" dirty="0" err="1"/>
              <a:t>майда</a:t>
            </a:r>
            <a:r>
              <a:rPr lang="ru-RU" sz="1400" b="1" dirty="0"/>
              <a:t>, </a:t>
            </a:r>
            <a:r>
              <a:rPr lang="ru-RU" sz="1400" b="1" dirty="0" err="1"/>
              <a:t>кўримсиз</a:t>
            </a:r>
            <a:r>
              <a:rPr lang="ru-RU" sz="1400" b="1" dirty="0"/>
              <a:t>.</a:t>
            </a:r>
          </a:p>
          <a:p>
            <a:pPr algn="just"/>
            <a:r>
              <a:rPr lang="ru-RU" sz="1400" b="1" dirty="0" err="1"/>
              <a:t>Бу</a:t>
            </a:r>
            <a:r>
              <a:rPr lang="ru-RU" sz="1400" b="1" dirty="0"/>
              <a:t> </a:t>
            </a:r>
            <a:r>
              <a:rPr lang="ru-RU" sz="1400" b="1" dirty="0" err="1"/>
              <a:t>оилага</a:t>
            </a:r>
            <a:r>
              <a:rPr lang="ru-RU" sz="1400" b="1" dirty="0"/>
              <a:t> </a:t>
            </a:r>
            <a:r>
              <a:rPr lang="ru-RU" sz="1400" b="1" dirty="0" err="1"/>
              <a:t>кирувчилар</a:t>
            </a:r>
            <a:r>
              <a:rPr lang="ru-RU" sz="1400" b="1" dirty="0"/>
              <a:t> </a:t>
            </a:r>
            <a:r>
              <a:rPr lang="ru-RU" sz="1400" b="1" dirty="0" err="1"/>
              <a:t>ҳамма</a:t>
            </a:r>
            <a:r>
              <a:rPr lang="ru-RU" sz="1400" b="1" dirty="0"/>
              <a:t> </a:t>
            </a:r>
            <a:r>
              <a:rPr lang="ru-RU" sz="1400" b="1" dirty="0" err="1"/>
              <a:t>жойда</a:t>
            </a:r>
            <a:r>
              <a:rPr lang="ru-RU" sz="1400" b="1" dirty="0"/>
              <a:t> </a:t>
            </a:r>
            <a:r>
              <a:rPr lang="ru-RU" sz="1400" b="1" dirty="0" err="1"/>
              <a:t>тарқалган</a:t>
            </a:r>
            <a:r>
              <a:rPr lang="ru-RU" sz="1400" b="1" dirty="0"/>
              <a:t>. </a:t>
            </a:r>
            <a:r>
              <a:rPr lang="ru-RU" sz="1400" b="1" dirty="0" err="1"/>
              <a:t>Намлиги</a:t>
            </a:r>
            <a:r>
              <a:rPr lang="ru-RU" sz="1400" b="1" dirty="0"/>
              <a:t> </a:t>
            </a:r>
            <a:r>
              <a:rPr lang="ru-RU" sz="1400" b="1" dirty="0" err="1"/>
              <a:t>кўп</a:t>
            </a:r>
            <a:r>
              <a:rPr lang="ru-RU" sz="1400" b="1" dirty="0"/>
              <a:t>, </a:t>
            </a:r>
            <a:r>
              <a:rPr lang="ru-RU" sz="1400" b="1" dirty="0" err="1"/>
              <a:t>ботқоқлик</a:t>
            </a:r>
            <a:r>
              <a:rPr lang="ru-RU" sz="1400" b="1" dirty="0"/>
              <a:t> </a:t>
            </a:r>
            <a:r>
              <a:rPr lang="ru-RU" sz="1400" b="1" dirty="0" err="1"/>
              <a:t>тупроқларда</a:t>
            </a:r>
            <a:r>
              <a:rPr lang="ru-RU" sz="1400" b="1" dirty="0"/>
              <a:t>, </a:t>
            </a:r>
            <a:r>
              <a:rPr lang="ru-RU" sz="1400" b="1" dirty="0" err="1"/>
              <a:t>дарё</a:t>
            </a:r>
            <a:r>
              <a:rPr lang="ru-RU" sz="1400" b="1" dirty="0"/>
              <a:t> </a:t>
            </a:r>
            <a:r>
              <a:rPr lang="ru-RU" sz="1400" b="1" dirty="0" err="1"/>
              <a:t>ва</a:t>
            </a:r>
            <a:r>
              <a:rPr lang="ru-RU" sz="1400" b="1" dirty="0"/>
              <a:t> </a:t>
            </a:r>
            <a:r>
              <a:rPr lang="ru-RU" sz="1400" b="1" dirty="0" err="1"/>
              <a:t>кўл</a:t>
            </a:r>
            <a:r>
              <a:rPr lang="ru-RU" sz="1400" b="1" dirty="0"/>
              <a:t> </a:t>
            </a:r>
            <a:r>
              <a:rPr lang="ru-RU" sz="1400" b="1" dirty="0" err="1"/>
              <a:t>бўйларида</a:t>
            </a:r>
            <a:r>
              <a:rPr lang="ru-RU" sz="1400" b="1" dirty="0"/>
              <a:t>, </a:t>
            </a:r>
            <a:r>
              <a:rPr lang="ru-RU" sz="1400" b="1" dirty="0" err="1"/>
              <a:t>чўл</a:t>
            </a:r>
            <a:r>
              <a:rPr lang="ru-RU" sz="1400" b="1" dirty="0"/>
              <a:t> </a:t>
            </a:r>
            <a:r>
              <a:rPr lang="ru-RU" sz="1400" b="1" dirty="0" err="1"/>
              <a:t>ва</a:t>
            </a:r>
            <a:r>
              <a:rPr lang="ru-RU" sz="1400" b="1" dirty="0"/>
              <a:t> </a:t>
            </a:r>
            <a:r>
              <a:rPr lang="ru-RU" sz="1400" b="1" dirty="0" err="1"/>
              <a:t>тоғли</a:t>
            </a:r>
            <a:r>
              <a:rPr lang="ru-RU" sz="1400" b="1" dirty="0"/>
              <a:t> </a:t>
            </a:r>
            <a:r>
              <a:rPr lang="ru-RU" sz="1400" b="1" dirty="0" err="1"/>
              <a:t>ҳудудларда</a:t>
            </a:r>
            <a:r>
              <a:rPr lang="ru-RU" sz="1400" b="1" dirty="0"/>
              <a:t> </a:t>
            </a:r>
            <a:r>
              <a:rPr lang="ru-RU" sz="1400" b="1" dirty="0" err="1"/>
              <a:t>ҳам</a:t>
            </a:r>
            <a:r>
              <a:rPr lang="ru-RU" sz="1400" b="1" dirty="0"/>
              <a:t> </a:t>
            </a:r>
            <a:r>
              <a:rPr lang="ru-RU" sz="1400" b="1" dirty="0" err="1"/>
              <a:t>учрайди</a:t>
            </a:r>
            <a:r>
              <a:rPr lang="ru-RU" sz="1400" b="1" dirty="0"/>
              <a:t>.</a:t>
            </a:r>
          </a:p>
          <a:p>
            <a:pPr algn="just"/>
            <a:r>
              <a:rPr lang="ru-RU" sz="1400" b="1" dirty="0"/>
              <a:t>Улар </a:t>
            </a:r>
            <a:r>
              <a:rPr lang="ru-RU" sz="1400" b="1" dirty="0" err="1"/>
              <a:t>озуқалик</a:t>
            </a:r>
            <a:r>
              <a:rPr lang="ru-RU" sz="1400" b="1" dirty="0"/>
              <a:t> </a:t>
            </a:r>
            <a:r>
              <a:rPr lang="ru-RU" sz="1400" b="1" dirty="0" err="1"/>
              <a:t>жиҳатидан</a:t>
            </a:r>
            <a:r>
              <a:rPr lang="ru-RU" sz="1400" b="1" dirty="0"/>
              <a:t> </a:t>
            </a:r>
            <a:r>
              <a:rPr lang="ru-RU" sz="1400" b="1" dirty="0" err="1"/>
              <a:t>ўртача</a:t>
            </a:r>
            <a:r>
              <a:rPr lang="ru-RU" sz="1400" b="1" dirty="0"/>
              <a:t> </a:t>
            </a:r>
            <a:r>
              <a:rPr lang="ru-RU" sz="1400" b="1" dirty="0" err="1"/>
              <a:t>ёки</a:t>
            </a:r>
            <a:r>
              <a:rPr lang="ru-RU" sz="1400" b="1" dirty="0"/>
              <a:t> </a:t>
            </a:r>
            <a:r>
              <a:rPr lang="ru-RU" sz="1400" b="1" dirty="0" err="1"/>
              <a:t>ёмон</a:t>
            </a:r>
            <a:r>
              <a:rPr lang="ru-RU" sz="1400" b="1" dirty="0"/>
              <a:t> </a:t>
            </a:r>
            <a:r>
              <a:rPr lang="ru-RU" sz="1400" b="1" dirty="0" err="1"/>
              <a:t>ҳисобланади</a:t>
            </a:r>
            <a:r>
              <a:rPr lang="ru-RU" sz="1400" b="1" dirty="0"/>
              <a:t>. </a:t>
            </a:r>
            <a:r>
              <a:rPr lang="ru-RU" sz="1400" b="1" dirty="0" err="1"/>
              <a:t>Айримларининг</a:t>
            </a:r>
            <a:r>
              <a:rPr lang="ru-RU" sz="1400" b="1" dirty="0"/>
              <a:t> </a:t>
            </a:r>
            <a:r>
              <a:rPr lang="ru-RU" sz="1400" b="1" dirty="0" err="1"/>
              <a:t>озуқалиги</a:t>
            </a:r>
            <a:r>
              <a:rPr lang="ru-RU" sz="1400" b="1" dirty="0"/>
              <a:t> </a:t>
            </a:r>
            <a:r>
              <a:rPr lang="ru-RU" sz="1400" b="1" dirty="0" err="1"/>
              <a:t>яхши</a:t>
            </a:r>
            <a:r>
              <a:rPr lang="ru-RU" sz="1400" b="1" dirty="0"/>
              <a:t> (</a:t>
            </a:r>
            <a:r>
              <a:rPr lang="ru-RU" sz="1400" b="1" dirty="0" err="1"/>
              <a:t>айниқса</a:t>
            </a:r>
            <a:r>
              <a:rPr lang="ru-RU" sz="1400" b="1" dirty="0"/>
              <a:t> </a:t>
            </a:r>
            <a:r>
              <a:rPr lang="ru-RU" sz="1400" b="1" dirty="0" err="1"/>
              <a:t>майда</a:t>
            </a:r>
            <a:r>
              <a:rPr lang="ru-RU" sz="1400" b="1" dirty="0"/>
              <a:t> </a:t>
            </a:r>
            <a:r>
              <a:rPr lang="ru-RU" sz="1400" b="1" dirty="0" err="1"/>
              <a:t>ўтлар</a:t>
            </a:r>
            <a:r>
              <a:rPr lang="ru-RU" sz="1400" b="1" dirty="0"/>
              <a:t>) </a:t>
            </a:r>
            <a:r>
              <a:rPr lang="ru-RU" sz="1400" b="1" dirty="0" err="1"/>
              <a:t>ёки</a:t>
            </a:r>
            <a:r>
              <a:rPr lang="ru-RU" sz="1400" b="1" dirty="0"/>
              <a:t> </a:t>
            </a:r>
            <a:r>
              <a:rPr lang="ru-RU" sz="1400" b="1" dirty="0" err="1"/>
              <a:t>ўртача</a:t>
            </a:r>
            <a:r>
              <a:rPr lang="ru-RU" sz="1400" b="1" dirty="0"/>
              <a:t> </a:t>
            </a:r>
            <a:r>
              <a:rPr lang="ru-RU" sz="1400" b="1" dirty="0" err="1"/>
              <a:t>озуқалик</a:t>
            </a:r>
            <a:r>
              <a:rPr lang="ru-RU" sz="1400" b="1" dirty="0"/>
              <a:t> </a:t>
            </a:r>
            <a:r>
              <a:rPr lang="ru-RU" sz="1400" b="1" dirty="0" err="1"/>
              <a:t>қийматга</a:t>
            </a:r>
            <a:r>
              <a:rPr lang="ru-RU" sz="1400" b="1" dirty="0"/>
              <a:t> </a:t>
            </a:r>
            <a:r>
              <a:rPr lang="ru-RU" sz="1400" b="1" dirty="0" err="1"/>
              <a:t>эга</a:t>
            </a:r>
            <a:r>
              <a:rPr lang="ru-RU" sz="1400" b="1" dirty="0"/>
              <a:t> </a:t>
            </a:r>
            <a:r>
              <a:rPr lang="ru-RU" sz="1400" b="1" dirty="0" err="1"/>
              <a:t>дейиш</a:t>
            </a:r>
            <a:r>
              <a:rPr lang="ru-RU" sz="1400" b="1" dirty="0"/>
              <a:t> </a:t>
            </a:r>
            <a:r>
              <a:rPr lang="ru-RU" sz="1400" b="1" dirty="0" err="1"/>
              <a:t>мумкин</a:t>
            </a:r>
            <a:r>
              <a:rPr lang="ru-RU" sz="1400" b="1" dirty="0"/>
              <a:t>. </a:t>
            </a:r>
            <a:r>
              <a:rPr lang="ru-RU" sz="1400" b="1" dirty="0" err="1"/>
              <a:t>Кўпчилигининг</a:t>
            </a:r>
            <a:r>
              <a:rPr lang="ru-RU" sz="1400" b="1" dirty="0"/>
              <a:t> </a:t>
            </a:r>
            <a:r>
              <a:rPr lang="ru-RU" sz="1400" b="1" dirty="0" err="1"/>
              <a:t>озуқалик</a:t>
            </a:r>
            <a:r>
              <a:rPr lang="ru-RU" sz="1400" b="1" dirty="0"/>
              <a:t> </a:t>
            </a:r>
            <a:r>
              <a:rPr lang="ru-RU" sz="1400" b="1" dirty="0" err="1"/>
              <a:t>сифати</a:t>
            </a:r>
            <a:r>
              <a:rPr lang="ru-RU" sz="1400" b="1" dirty="0"/>
              <a:t> </a:t>
            </a:r>
            <a:r>
              <a:rPr lang="ru-RU" sz="1400" b="1" dirty="0" err="1"/>
              <a:t>яхши</a:t>
            </a:r>
            <a:r>
              <a:rPr lang="ru-RU" sz="1400" b="1" dirty="0"/>
              <a:t> (протеин 14%) </a:t>
            </a:r>
            <a:r>
              <a:rPr lang="ru-RU" sz="1400" b="1" dirty="0" err="1"/>
              <a:t>бўлишига</a:t>
            </a:r>
            <a:r>
              <a:rPr lang="ru-RU" sz="1400" b="1" dirty="0"/>
              <a:t> </a:t>
            </a:r>
            <a:r>
              <a:rPr lang="ru-RU" sz="1400" b="1" dirty="0" err="1"/>
              <a:t>қарамай</a:t>
            </a:r>
            <a:r>
              <a:rPr lang="ru-RU" sz="1400" b="1" dirty="0"/>
              <a:t> </a:t>
            </a:r>
            <a:r>
              <a:rPr lang="ru-RU" sz="1400" b="1" dirty="0" err="1"/>
              <a:t>ҳайвонлар</a:t>
            </a:r>
            <a:r>
              <a:rPr lang="ru-RU" sz="1400" b="1" dirty="0"/>
              <a:t> </a:t>
            </a:r>
            <a:r>
              <a:rPr lang="ru-RU" sz="1400" b="1" dirty="0" err="1"/>
              <a:t>ёмон</a:t>
            </a:r>
            <a:r>
              <a:rPr lang="ru-RU" sz="1400" b="1" dirty="0"/>
              <a:t> </a:t>
            </a:r>
            <a:r>
              <a:rPr lang="ru-RU" sz="1400" b="1" dirty="0" err="1"/>
              <a:t>ейди</a:t>
            </a:r>
            <a:r>
              <a:rPr lang="ru-RU" sz="1400" b="1" dirty="0"/>
              <a:t> </a:t>
            </a:r>
            <a:r>
              <a:rPr lang="ru-RU" sz="1400" b="1" dirty="0" err="1"/>
              <a:t>ёки</a:t>
            </a:r>
            <a:r>
              <a:rPr lang="ru-RU" sz="1400" b="1" dirty="0"/>
              <a:t> </a:t>
            </a:r>
            <a:r>
              <a:rPr lang="ru-RU" sz="1400" b="1" dirty="0" err="1"/>
              <a:t>емайди</a:t>
            </a:r>
            <a:r>
              <a:rPr lang="ru-RU" sz="1400" b="1" dirty="0"/>
              <a:t>, </a:t>
            </a:r>
            <a:r>
              <a:rPr lang="ru-RU" sz="1400" b="1" dirty="0" err="1"/>
              <a:t>бунга</a:t>
            </a:r>
            <a:r>
              <a:rPr lang="ru-RU" sz="1400" b="1" dirty="0"/>
              <a:t> </a:t>
            </a:r>
            <a:r>
              <a:rPr lang="ru-RU" sz="1400" b="1" dirty="0" err="1"/>
              <a:t>сабаб</a:t>
            </a:r>
            <a:r>
              <a:rPr lang="ru-RU" sz="1400" b="1" dirty="0"/>
              <a:t> поя </a:t>
            </a:r>
            <a:r>
              <a:rPr lang="ru-RU" sz="1400" b="1" dirty="0" err="1"/>
              <a:t>ва</a:t>
            </a:r>
            <a:r>
              <a:rPr lang="ru-RU" sz="1400" b="1" dirty="0"/>
              <a:t> </a:t>
            </a:r>
            <a:r>
              <a:rPr lang="ru-RU" sz="1400" b="1" dirty="0" err="1"/>
              <a:t>барглари</a:t>
            </a:r>
            <a:r>
              <a:rPr lang="ru-RU" sz="1400" b="1" dirty="0"/>
              <a:t> </a:t>
            </a:r>
            <a:r>
              <a:rPr lang="ru-RU" sz="1400" b="1" dirty="0" err="1"/>
              <a:t>жуда</a:t>
            </a:r>
            <a:r>
              <a:rPr lang="ru-RU" sz="1400" b="1" dirty="0"/>
              <a:t> </a:t>
            </a:r>
            <a:r>
              <a:rPr lang="ru-RU" sz="1400" b="1" dirty="0" err="1"/>
              <a:t>дағаллигидир</a:t>
            </a:r>
            <a:endParaRPr lang="ru-RU" sz="1400" b="1" dirty="0"/>
          </a:p>
        </p:txBody>
      </p:sp>
      <p:pic>
        <p:nvPicPr>
          <p:cNvPr id="17410" name="Picture 2" descr="C:\ЮНЕСКО\Слайдлар\Ем хашак етиштириш\рАСМЛАР\Summer-Sedge-Meadow.jpg"/>
          <p:cNvPicPr>
            <a:picLocks noChangeAspect="1" noChangeArrowheads="1"/>
          </p:cNvPicPr>
          <p:nvPr/>
        </p:nvPicPr>
        <p:blipFill>
          <a:blip r:embed="rId3" cstate="print"/>
          <a:srcRect/>
          <a:stretch>
            <a:fillRect/>
          </a:stretch>
        </p:blipFill>
        <p:spPr bwMode="auto">
          <a:xfrm>
            <a:off x="5072066" y="3571876"/>
            <a:ext cx="3714776" cy="2986078"/>
          </a:xfrm>
          <a:prstGeom prst="rect">
            <a:avLst/>
          </a:prstGeom>
          <a:noFill/>
        </p:spPr>
      </p:pic>
      <p:pic>
        <p:nvPicPr>
          <p:cNvPr id="17411" name="Picture 3" descr="C:\ЮНЕСКО\Слайдлар\Ем хашак етиштириш\рАСМЛАР\River-Bulrush.jpg"/>
          <p:cNvPicPr>
            <a:picLocks noChangeAspect="1" noChangeArrowheads="1"/>
          </p:cNvPicPr>
          <p:nvPr/>
        </p:nvPicPr>
        <p:blipFill>
          <a:blip r:embed="rId4" cstate="print"/>
          <a:srcRect/>
          <a:stretch>
            <a:fillRect/>
          </a:stretch>
        </p:blipFill>
        <p:spPr bwMode="auto">
          <a:xfrm>
            <a:off x="5072066" y="857232"/>
            <a:ext cx="3714776" cy="2857520"/>
          </a:xfrm>
          <a:prstGeom prst="rect">
            <a:avLst/>
          </a:prstGeom>
          <a:noFill/>
        </p:spPr>
      </p:pic>
    </p:spTree>
    <p:extLst>
      <p:ext uri="{BB962C8B-B14F-4D97-AF65-F5344CB8AC3E}">
        <p14:creationId xmlns:p14="http://schemas.microsoft.com/office/powerpoint/2010/main" xmlns="" val="20924486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Содержимое 2"/>
          <p:cNvSpPr>
            <a:spLocks noGrp="1"/>
          </p:cNvSpPr>
          <p:nvPr>
            <p:ph idx="4294967295"/>
          </p:nvPr>
        </p:nvSpPr>
        <p:spPr>
          <a:xfrm>
            <a:off x="1042988" y="1844675"/>
            <a:ext cx="6400800" cy="2305050"/>
          </a:xfrm>
        </p:spPr>
        <p:txBody>
          <a:bodyPr rtlCol="0">
            <a:normAutofit/>
          </a:bodyPr>
          <a:lstStyle/>
          <a:p>
            <a:pPr marL="0" indent="0" algn="ctr" eaLnBrk="1" fontAlgn="auto" hangingPunct="1">
              <a:spcAft>
                <a:spcPts val="0"/>
              </a:spcAft>
              <a:buFont typeface="Wingdings 3" panose="05040102010807070707" pitchFamily="18" charset="2"/>
              <a:buNone/>
              <a:defRPr/>
            </a:pPr>
            <a:r>
              <a:rPr lang="uz-Cyrl-UZ" altLang="ru-RU" sz="6100" b="1" dirty="0" smtClean="0">
                <a:solidFill>
                  <a:srgbClr val="FF3300"/>
                </a:solidFill>
                <a:effectLst>
                  <a:outerShdw blurRad="38100" dist="38100" dir="2700000" algn="tl">
                    <a:srgbClr val="000000"/>
                  </a:outerShdw>
                </a:effectLst>
              </a:rPr>
              <a:t>Эътиборингиз </a:t>
            </a:r>
            <a:r>
              <a:rPr lang="uz-Cyrl-UZ" altLang="ru-RU" sz="6100" b="1" dirty="0">
                <a:solidFill>
                  <a:srgbClr val="FF3300"/>
                </a:solidFill>
                <a:effectLst>
                  <a:outerShdw blurRad="38100" dist="38100" dir="2700000" algn="tl">
                    <a:srgbClr val="000000"/>
                  </a:outerShdw>
                </a:effectLst>
              </a:rPr>
              <a:t>учун рахмат</a:t>
            </a:r>
            <a:endParaRPr lang="ru-RU" altLang="ru-RU" sz="6100" b="1" dirty="0">
              <a:solidFill>
                <a:srgbClr val="FF3300"/>
              </a:solidFill>
              <a:effectLst>
                <a:outerShdw blurRad="38100" dist="38100" dir="2700000" algn="tl">
                  <a:srgbClr val="000000"/>
                </a:outerShdw>
              </a:effectLst>
            </a:endParaRPr>
          </a:p>
        </p:txBody>
      </p:sp>
    </p:spTree>
  </p:cSld>
  <p:clrMapOvr>
    <a:masterClrMapping/>
  </p:clrMapOvr>
  <p:transition spd="slow" advClick="0" advTm="500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66b5dadbf3765cd45aece3d1fbe957103417d"/>
</p:tagLst>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853</TotalTime>
  <Words>917</Words>
  <Application>Microsoft Office PowerPoint</Application>
  <PresentationFormat>Экран (4:3)</PresentationFormat>
  <Paragraphs>199</Paragraphs>
  <Slides>25</Slides>
  <Notes>0</Notes>
  <HiddenSlides>0</HiddenSlides>
  <MMClips>0</MMClips>
  <ScaleCrop>false</ScaleCrop>
  <HeadingPairs>
    <vt:vector size="4" baseType="variant">
      <vt:variant>
        <vt:lpstr>Тема</vt:lpstr>
      </vt:variant>
      <vt:variant>
        <vt:i4>2</vt:i4>
      </vt:variant>
      <vt:variant>
        <vt:lpstr>Заголовки слайдов</vt:lpstr>
      </vt:variant>
      <vt:variant>
        <vt:i4>25</vt:i4>
      </vt:variant>
    </vt:vector>
  </HeadingPairs>
  <TitlesOfParts>
    <vt:vector size="27" baseType="lpstr">
      <vt:lpstr>Грань</vt:lpstr>
      <vt:lpstr>Balloons</vt:lpstr>
      <vt:lpstr>3-мавзу:  ЯЙЛОВЛАРНИНГ ОЗУҚАБОП ЎСИМЛИКЛАРИ</vt:lpstr>
      <vt:lpstr>ОЗУҚАБОП ЎСИМЛИКЛАРНИ БАҲОЛАШ</vt:lpstr>
      <vt:lpstr>Слайд 3</vt:lpstr>
      <vt:lpstr>Азотсиз бирикмалар.</vt:lpstr>
      <vt:lpstr>Слайд 5</vt:lpstr>
      <vt:lpstr>Озуқалар тўйимлилигининг асосий кўрсаткичлари</vt:lpstr>
      <vt:lpstr>Слайд 7</vt:lpstr>
      <vt:lpstr>Слайд 8</vt:lpstr>
      <vt:lpstr>Слайд 9</vt:lpstr>
      <vt:lpstr>Слайд 10</vt:lpstr>
      <vt:lpstr>Слайд 11</vt:lpstr>
      <vt:lpstr>Слайд 12</vt:lpstr>
      <vt:lpstr>Слайд 13</vt:lpstr>
      <vt:lpstr>Ранг, қорабош (Carex pachystylis Yay)</vt:lpstr>
      <vt:lpstr> Қўнғирбош</vt:lpstr>
      <vt:lpstr>Ўрмаловчи буғдойиқ.</vt:lpstr>
      <vt:lpstr> Ялтирбош</vt:lpstr>
      <vt:lpstr>Слайд 18</vt:lpstr>
      <vt:lpstr>Селинлар </vt:lpstr>
      <vt:lpstr>Каррак</vt:lpstr>
      <vt:lpstr> Оддий қамиш</vt:lpstr>
      <vt:lpstr>ДУККАКЛИ ЎТЛАР. </vt:lpstr>
      <vt:lpstr>Янтоқ</vt:lpstr>
      <vt:lpstr>Ҳилоллар-бардидошлар </vt:lpstr>
      <vt:lpstr>Слайд 25</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Ем-хашак ўтлар  умумий тавсифи. Кўк беда аҳамияти ва  етиштириш технологияси</dc:title>
  <dc:creator>UserXP</dc:creator>
  <cp:lastModifiedBy>User</cp:lastModifiedBy>
  <cp:revision>48</cp:revision>
  <dcterms:created xsi:type="dcterms:W3CDTF">2011-05-03T08:53:25Z</dcterms:created>
  <dcterms:modified xsi:type="dcterms:W3CDTF">2017-10-10T10:29:57Z</dcterms:modified>
</cp:coreProperties>
</file>