
<file path=[Content_Types].xml><?xml version="1.0" encoding="utf-8"?>
<Types xmlns="http://schemas.openxmlformats.org/package/2006/content-types">
  <Override PartName="/ppt/slideMasters/slideMaster3.xml" ContentType="application/vnd.openxmlformats-officedocument.presentationml.slideMaster+xml"/>
  <Override PartName="/ppt/slideLayouts/slideLayout39.xml" ContentType="application/vnd.openxmlformats-officedocument.presentationml.slideLayout+xml"/>
  <Override PartName="/ppt/theme/theme5.xml" ContentType="application/vnd.openxmlformats-officedocument.theme+xml"/>
  <Override PartName="/ppt/slideLayouts/slideLayout57.xml" ContentType="application/vnd.openxmlformats-officedocument.presentationml.slideLayout+xml"/>
  <Override PartName="/ppt/slides/slide4.xml" ContentType="application/vnd.openxmlformats-officedocument.presentationml.slide+xml"/>
  <Override PartName="/ppt/slides/slide18.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slideLayouts/slideLayout46.xml" ContentType="application/vnd.openxmlformats-officedocument.presentationml.slideLayout+xml"/>
  <Override PartName="/ppt/slideLayouts/slideLayout64.xml" ContentType="application/vnd.openxmlformats-officedocument.presentationml.slideLayout+xml"/>
  <Override PartName="/ppt/diagrams/quickStyle2.xml" ContentType="application/vnd.openxmlformats-officedocument.drawingml.diagramStyle+xml"/>
  <Override PartName="/ppt/theme/theme1.xml" ContentType="application/vnd.openxmlformats-officedocument.theme+xml"/>
  <Override PartName="/ppt/slideLayouts/slideLayout2.xml" ContentType="application/vnd.openxmlformats-officedocument.presentationml.slideLayout+xml"/>
  <Override PartName="/ppt/slideLayouts/slideLayout35.xml" ContentType="application/vnd.openxmlformats-officedocument.presentationml.slideLayout+xml"/>
  <Override PartName="/ppt/slideLayouts/slideLayout53.xml" ContentType="application/vnd.openxmlformats-officedocument.presentationml.slideLayout+xml"/>
  <Override PartName="/ppt/diagrams/layout9.xml" ContentType="application/vnd.openxmlformats-officedocument.drawingml.diagramLayout+xml"/>
  <Default Extension="xml" ContentType="application/xml"/>
  <Override PartName="/ppt/slides/slide14.xml" ContentType="application/vnd.openxmlformats-officedocument.presentationml.slide+xml"/>
  <Override PartName="/ppt/slideLayouts/slideLayout13.xml" ContentType="application/vnd.openxmlformats-officedocument.presentationml.slideLayout+xml"/>
  <Override PartName="/ppt/slideLayouts/slideLayout24.xml" ContentType="application/vnd.openxmlformats-officedocument.presentationml.slideLayout+xml"/>
  <Override PartName="/ppt/slideLayouts/slideLayout42.xml" ContentType="application/vnd.openxmlformats-officedocument.presentationml.slideLayout+xml"/>
  <Override PartName="/ppt/slideLayouts/slideLayout60.xml" ContentType="application/vnd.openxmlformats-officedocument.presentationml.slideLayout+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diagrams/layout5.xml" ContentType="application/vnd.openxmlformats-officedocument.drawingml.diagramLayout+xml"/>
  <Override PartName="/ppt/diagrams/data6.xml" ContentType="application/vnd.openxmlformats-officedocument.drawingml.diagramData+xml"/>
  <Override PartName="/docProps/custom.xml" ContentType="application/vnd.openxmlformats-officedocument.custom-properties+xml"/>
  <Override PartName="/ppt/diagrams/colors8.xml" ContentType="application/vnd.openxmlformats-officedocument.drawingml.diagramColors+xml"/>
  <Override PartName="/ppt/diagrams/layout1.xml" ContentType="application/vnd.openxmlformats-officedocument.drawingml.diagramLayout+xml"/>
  <Override PartName="/ppt/diagrams/data2.xml" ContentType="application/vnd.openxmlformats-officedocument.drawingml.diagramData+xml"/>
  <Override PartName="/ppt/slideMasters/slideMaster4.xml" ContentType="application/vnd.openxmlformats-officedocument.presentationml.slideMaster+xml"/>
  <Override PartName="/ppt/slides/slide9.xml" ContentType="application/vnd.openxmlformats-officedocument.presentationml.slide+xml"/>
  <Override PartName="/ppt/viewProps.xml" ContentType="application/vnd.openxmlformats-officedocument.presentationml.viewProps+xml"/>
  <Override PartName="/ppt/theme/theme6.xml" ContentType="application/vnd.openxmlformats-officedocument.theme+xml"/>
  <Override PartName="/ppt/diagrams/colors4.xml" ContentType="application/vnd.openxmlformats-officedocument.drawingml.diagramColors+xml"/>
  <Override PartName="/ppt/diagrams/quickStyle7.xml" ContentType="application/vnd.openxmlformats-officedocument.drawingml.diagramStyle+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Override PartName="/ppt/slideLayouts/slideLayout58.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Layouts/slideLayout36.xml" ContentType="application/vnd.openxmlformats-officedocument.presentationml.slideLayout+xml"/>
  <Override PartName="/ppt/slideLayouts/slideLayout45.xml" ContentType="application/vnd.openxmlformats-officedocument.presentationml.slideLayout+xml"/>
  <Override PartName="/ppt/slideLayouts/slideLayout47.xml" ContentType="application/vnd.openxmlformats-officedocument.presentationml.slideLayout+xml"/>
  <Override PartName="/ppt/slideLayouts/slideLayout56.xml" ContentType="application/vnd.openxmlformats-officedocument.presentationml.slideLayout+xml"/>
  <Override PartName="/ppt/slideLayouts/slideLayout65.xml" ContentType="application/vnd.openxmlformats-officedocument.presentationml.slideLayout+xml"/>
  <Override PartName="/ppt/diagrams/quickStyle3.xml" ContentType="application/vnd.openxmlformats-officedocument.drawingml.diagramStyle+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slideLayouts/slideLayout25.xml" ContentType="application/vnd.openxmlformats-officedocument.presentationml.slideLayout+xml"/>
  <Override PartName="/ppt/slideLayouts/slideLayout34.xml" ContentType="application/vnd.openxmlformats-officedocument.presentationml.slideLayout+xml"/>
  <Override PartName="/ppt/slideLayouts/slideLayout43.xml" ContentType="application/vnd.openxmlformats-officedocument.presentationml.slideLayout+xml"/>
  <Override PartName="/ppt/slideLayouts/slideLayout54.xml" ContentType="application/vnd.openxmlformats-officedocument.presentationml.slideLayout+xml"/>
  <Override PartName="/ppt/slideLayouts/slideLayout63.xml" ContentType="application/vnd.openxmlformats-officedocument.presentationml.slideLayout+xml"/>
  <Override PartName="/ppt/diagrams/quickStyle1.xml" ContentType="application/vnd.openxmlformats-officedocument.drawingml.diagramStyle+xml"/>
  <Override PartName="/ppt/diagrams/layout8.xml" ContentType="application/vnd.openxmlformats-officedocument.drawingml.diagram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slideLayouts/slideLayout32.xml" ContentType="application/vnd.openxmlformats-officedocument.presentationml.slideLayout+xml"/>
  <Override PartName="/ppt/slideLayouts/slideLayout41.xml" ContentType="application/vnd.openxmlformats-officedocument.presentationml.slideLayout+xml"/>
  <Override PartName="/ppt/slideLayouts/slideLayout52.xml" ContentType="application/vnd.openxmlformats-officedocument.presentationml.slideLayout+xml"/>
  <Override PartName="/ppt/slideLayouts/slideLayout61.xml" ContentType="application/vnd.openxmlformats-officedocument.presentationml.slideLayout+xml"/>
  <Override PartName="/ppt/diagrams/layout6.xml" ContentType="application/vnd.openxmlformats-officedocument.drawingml.diagramLayout+xml"/>
  <Override PartName="/ppt/diagrams/data9.xml" ContentType="application/vnd.openxmlformats-officedocument.drawingml.diagramData+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slideLayouts/slideLayout50.xml" ContentType="application/vnd.openxmlformats-officedocument.presentationml.slideLayout+xml"/>
  <Override PartName="/ppt/diagrams/layout4.xml" ContentType="application/vnd.openxmlformats-officedocument.drawingml.diagramLayout+xml"/>
  <Override PartName="/ppt/diagrams/data7.xml" ContentType="application/vnd.openxmlformats-officedocument.drawingml.diagramData+xml"/>
  <Override PartName="/ppt/diagrams/colors9.xml" ContentType="application/vnd.openxmlformats-officedocument.drawingml.diagramColors+xml"/>
  <Override PartName="/ppt/slideLayouts/slideLayout10.xml" ContentType="application/vnd.openxmlformats-officedocument.presentationml.slideLayout+xml"/>
  <Override PartName="/ppt/diagrams/layout2.xml" ContentType="application/vnd.openxmlformats-officedocument.drawingml.diagramLayout+xml"/>
  <Override PartName="/ppt/diagrams/data5.xml" ContentType="application/vnd.openxmlformats-officedocument.drawingml.diagramData+xml"/>
  <Override PartName="/ppt/diagrams/colors7.xml" ContentType="application/vnd.openxmlformats-officedocument.drawingml.diagramColors+xml"/>
  <Override PartName="/ppt/diagrams/data3.xml" ContentType="application/vnd.openxmlformats-officedocument.drawingml.diagramData+xml"/>
  <Override PartName="/ppt/diagrams/colors5.xml" ContentType="application/vnd.openxmlformats-officedocument.drawingml.diagramColors+xml"/>
  <Override PartName="/ppt/diagrams/quickStyle8.xml" ContentType="application/vnd.openxmlformats-officedocument.drawingml.diagramStyle+xml"/>
  <Override PartName="/ppt/slideMasters/slideMaster5.xml" ContentType="application/vnd.openxmlformats-officedocument.presentationml.slideMaster+xml"/>
  <Override PartName="/ppt/slides/slide8.xml" ContentType="application/vnd.openxmlformats-officedocument.presentationml.slide+xml"/>
  <Override PartName="/ppt/slideLayouts/slideLayout59.xml" ContentType="application/vnd.openxmlformats-officedocument.presentationml.slideLayout+xml"/>
  <Override PartName="/ppt/diagrams/data1.xml" ContentType="application/vnd.openxmlformats-officedocument.drawingml.diagramData+xml"/>
  <Override PartName="/ppt/diagrams/colors3.xml" ContentType="application/vnd.openxmlformats-officedocument.drawingml.diagramColors+xml"/>
  <Override PartName="/ppt/diagrams/quickStyle6.xml" ContentType="application/vnd.openxmlformats-officedocument.drawingml.diagramStyle+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Layouts/slideLayout48.xml" ContentType="application/vnd.openxmlformats-officedocument.presentationml.slideLayout+xml"/>
  <Override PartName="/ppt/slideLayouts/slideLayout66.xml" ContentType="application/vnd.openxmlformats-officedocument.presentationml.slideLayout+xml"/>
  <Override PartName="/ppt/diagrams/colors1.xml" ContentType="application/vnd.openxmlformats-officedocument.drawingml.diagramColors+xml"/>
  <Override PartName="/ppt/diagrams/quickStyle4.xml" ContentType="application/vnd.openxmlformats-officedocument.drawingml.diagramStyle+xml"/>
  <Override PartName="/ppt/slideMasters/slideMaster1.xml" ContentType="application/vnd.openxmlformats-officedocument.presentationml.slideMaster+xml"/>
  <Override PartName="/ppt/slideLayouts/slideLayout4.xml" ContentType="application/vnd.openxmlformats-officedocument.presentationml.slideLayout+xml"/>
  <Override PartName="/ppt/theme/theme3.xml" ContentType="application/vnd.openxmlformats-officedocument.theme+xml"/>
  <Override PartName="/ppt/slideLayouts/slideLayout37.xml" ContentType="application/vnd.openxmlformats-officedocument.presentationml.slideLayout+xml"/>
  <Override PartName="/ppt/slideLayouts/slideLayout55.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slideLayouts/slideLayout44.xml" ContentType="application/vnd.openxmlformats-officedocument.presentationml.slideLayout+xml"/>
  <Override PartName="/ppt/slideLayouts/slideLayout62.xml" ContentType="application/vnd.openxmlformats-officedocument.presentationml.slideLayout+xml"/>
  <Default Extension="rels" ContentType="application/vnd.openxmlformats-package.relationships+xml"/>
  <Override PartName="/ppt/slides/slide23.xml" ContentType="application/vnd.openxmlformats-officedocument.presentationml.slide+xml"/>
  <Override PartName="/ppt/slideLayouts/slideLayout22.xml" ContentType="application/vnd.openxmlformats-officedocument.presentationml.slideLayout+xml"/>
  <Override PartName="/ppt/slideLayouts/slideLayout33.xml" ContentType="application/vnd.openxmlformats-officedocument.presentationml.slideLayout+xml"/>
  <Override PartName="/ppt/slideLayouts/slideLayout51.xml" ContentType="application/vnd.openxmlformats-officedocument.presentationml.slideLayout+xml"/>
  <Override PartName="/ppt/diagrams/layout7.xml" ContentType="application/vnd.openxmlformats-officedocument.drawingml.diagramLayout+xml"/>
  <Override PartName="/ppt/diagrams/data8.xml" ContentType="application/vnd.openxmlformats-officedocument.drawingml.diagramData+xml"/>
  <Override PartName="/ppt/slides/slide12.xml" ContentType="application/vnd.openxmlformats-officedocument.presentationml.slide+xml"/>
  <Override PartName="/ppt/slideLayouts/slideLayout11.xml" ContentType="application/vnd.openxmlformats-officedocument.presentationml.slideLayout+xml"/>
  <Override PartName="/ppt/slideLayouts/slideLayout40.xml" ContentType="application/vnd.openxmlformats-officedocument.presentationml.slideLayout+xml"/>
  <Override PartName="/ppt/diagrams/layout3.xml" ContentType="application/vnd.openxmlformats-officedocument.drawingml.diagramLayout+xml"/>
  <Override PartName="/ppt/diagrams/data4.xml" ContentType="application/vnd.openxmlformats-officedocument.drawingml.diagramData+xml"/>
  <Override PartName="/ppt/slideMasters/slideMaster6.xml" ContentType="application/vnd.openxmlformats-officedocument.presentationml.slideMaster+xml"/>
  <Override PartName="/ppt/diagrams/colors6.xml" ContentType="application/vnd.openxmlformats-officedocument.drawingml.diagramColors+xml"/>
  <Override PartName="/ppt/diagrams/quickStyle9.xml" ContentType="application/vnd.openxmlformats-officedocument.drawingml.diagramStyle+xml"/>
  <Override PartName="/ppt/slides/slide7.xml" ContentType="application/vnd.openxmlformats-officedocument.presentationml.slide+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Layouts/slideLayout38.xml" ContentType="application/vnd.openxmlformats-officedocument.presentationml.slideLayout+xml"/>
  <Override PartName="/ppt/theme/theme4.xml" ContentType="application/vnd.openxmlformats-officedocument.theme+xml"/>
  <Override PartName="/ppt/slideLayouts/slideLayout49.xml" ContentType="application/vnd.openxmlformats-officedocument.presentationml.slideLayout+xml"/>
  <Override PartName="/ppt/diagrams/colors2.xml" ContentType="application/vnd.openxmlformats-officedocument.drawingml.diagramColors+xml"/>
  <Override PartName="/ppt/diagrams/quickStyle5.xml" ContentType="application/vnd.openxmlformats-officedocument.drawingml.diagramStyl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1" r:id="rId1"/>
    <p:sldMasterId id="2147483711" r:id="rId2"/>
    <p:sldMasterId id="2147483723" r:id="rId3"/>
    <p:sldMasterId id="2147483735" r:id="rId4"/>
    <p:sldMasterId id="2147483747" r:id="rId5"/>
    <p:sldMasterId id="2147483771" r:id="rId6"/>
  </p:sldMasterIdLst>
  <p:sldIdLst>
    <p:sldId id="256" r:id="rId7"/>
    <p:sldId id="295" r:id="rId8"/>
    <p:sldId id="297" r:id="rId9"/>
    <p:sldId id="325" r:id="rId10"/>
    <p:sldId id="299" r:id="rId11"/>
    <p:sldId id="314" r:id="rId12"/>
    <p:sldId id="326" r:id="rId13"/>
    <p:sldId id="315" r:id="rId14"/>
    <p:sldId id="300" r:id="rId15"/>
    <p:sldId id="301" r:id="rId16"/>
    <p:sldId id="327" r:id="rId17"/>
    <p:sldId id="316" r:id="rId18"/>
    <p:sldId id="305" r:id="rId19"/>
    <p:sldId id="320" r:id="rId20"/>
    <p:sldId id="321" r:id="rId21"/>
    <p:sldId id="322" r:id="rId22"/>
    <p:sldId id="323" r:id="rId23"/>
    <p:sldId id="324" r:id="rId24"/>
    <p:sldId id="267" r:id="rId25"/>
    <p:sldId id="269" r:id="rId26"/>
    <p:sldId id="268" r:id="rId27"/>
    <p:sldId id="279" r:id="rId28"/>
    <p:sldId id="266" r:id="rId29"/>
  </p:sldIdLst>
  <p:sldSz cx="9144000" cy="6858000" type="screen4x3"/>
  <p:notesSz cx="6858000" cy="9144000"/>
  <p:custDataLst>
    <p:tags r:id="rId30"/>
  </p:custDataLst>
  <p:defaultTextStyle>
    <a:defPPr>
      <a:defRPr lang="ru-RU"/>
    </a:defPPr>
    <a:lvl1pPr algn="l" rtl="0" fontAlgn="base">
      <a:spcBef>
        <a:spcPct val="0"/>
      </a:spcBef>
      <a:spcAft>
        <a:spcPct val="0"/>
      </a:spcAft>
      <a:defRPr kern="1200">
        <a:solidFill>
          <a:schemeClr val="tx1"/>
        </a:solidFill>
        <a:latin typeface="Verdana" pitchFamily="34" charset="0"/>
        <a:ea typeface="+mn-ea"/>
        <a:cs typeface="+mn-cs"/>
      </a:defRPr>
    </a:lvl1pPr>
    <a:lvl2pPr marL="457200" algn="l" rtl="0" fontAlgn="base">
      <a:spcBef>
        <a:spcPct val="0"/>
      </a:spcBef>
      <a:spcAft>
        <a:spcPct val="0"/>
      </a:spcAft>
      <a:defRPr kern="1200">
        <a:solidFill>
          <a:schemeClr val="tx1"/>
        </a:solidFill>
        <a:latin typeface="Verdana" pitchFamily="34" charset="0"/>
        <a:ea typeface="+mn-ea"/>
        <a:cs typeface="+mn-cs"/>
      </a:defRPr>
    </a:lvl2pPr>
    <a:lvl3pPr marL="914400" algn="l" rtl="0" fontAlgn="base">
      <a:spcBef>
        <a:spcPct val="0"/>
      </a:spcBef>
      <a:spcAft>
        <a:spcPct val="0"/>
      </a:spcAft>
      <a:defRPr kern="1200">
        <a:solidFill>
          <a:schemeClr val="tx1"/>
        </a:solidFill>
        <a:latin typeface="Verdana" pitchFamily="34" charset="0"/>
        <a:ea typeface="+mn-ea"/>
        <a:cs typeface="+mn-cs"/>
      </a:defRPr>
    </a:lvl3pPr>
    <a:lvl4pPr marL="1371600" algn="l" rtl="0" fontAlgn="base">
      <a:spcBef>
        <a:spcPct val="0"/>
      </a:spcBef>
      <a:spcAft>
        <a:spcPct val="0"/>
      </a:spcAft>
      <a:defRPr kern="1200">
        <a:solidFill>
          <a:schemeClr val="tx1"/>
        </a:solidFill>
        <a:latin typeface="Verdana" pitchFamily="34" charset="0"/>
        <a:ea typeface="+mn-ea"/>
        <a:cs typeface="+mn-cs"/>
      </a:defRPr>
    </a:lvl4pPr>
    <a:lvl5pPr marL="1828800" algn="l" rtl="0" fontAlgn="base">
      <a:spcBef>
        <a:spcPct val="0"/>
      </a:spcBef>
      <a:spcAft>
        <a:spcPct val="0"/>
      </a:spcAft>
      <a:defRPr kern="1200">
        <a:solidFill>
          <a:schemeClr val="tx1"/>
        </a:solidFill>
        <a:latin typeface="Verdana" pitchFamily="34" charset="0"/>
        <a:ea typeface="+mn-ea"/>
        <a:cs typeface="+mn-cs"/>
      </a:defRPr>
    </a:lvl5pPr>
    <a:lvl6pPr marL="2286000" algn="l" defTabSz="914400" rtl="0" eaLnBrk="1" latinLnBrk="0" hangingPunct="1">
      <a:defRPr kern="1200">
        <a:solidFill>
          <a:schemeClr val="tx1"/>
        </a:solidFill>
        <a:latin typeface="Verdana" pitchFamily="34" charset="0"/>
        <a:ea typeface="+mn-ea"/>
        <a:cs typeface="+mn-cs"/>
      </a:defRPr>
    </a:lvl6pPr>
    <a:lvl7pPr marL="2743200" algn="l" defTabSz="914400" rtl="0" eaLnBrk="1" latinLnBrk="0" hangingPunct="1">
      <a:defRPr kern="1200">
        <a:solidFill>
          <a:schemeClr val="tx1"/>
        </a:solidFill>
        <a:latin typeface="Verdana" pitchFamily="34" charset="0"/>
        <a:ea typeface="+mn-ea"/>
        <a:cs typeface="+mn-cs"/>
      </a:defRPr>
    </a:lvl7pPr>
    <a:lvl8pPr marL="3200400" algn="l" defTabSz="914400" rtl="0" eaLnBrk="1" latinLnBrk="0" hangingPunct="1">
      <a:defRPr kern="1200">
        <a:solidFill>
          <a:schemeClr val="tx1"/>
        </a:solidFill>
        <a:latin typeface="Verdana" pitchFamily="34" charset="0"/>
        <a:ea typeface="+mn-ea"/>
        <a:cs typeface="+mn-cs"/>
      </a:defRPr>
    </a:lvl8pPr>
    <a:lvl9pPr marL="3657600" algn="l" defTabSz="914400" rtl="0" eaLnBrk="1" latinLnBrk="0" hangingPunct="1">
      <a:defRPr kern="1200">
        <a:solidFill>
          <a:schemeClr val="tx1"/>
        </a:solidFill>
        <a:latin typeface="Verdana" pitchFamily="34" charset="0"/>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7A0000"/>
    <a:srgbClr val="9933FF"/>
    <a:srgbClr val="008080"/>
    <a:srgbClr val="006600"/>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E269D01E-BC32-4049-B463-5C60D7B0CCD2}" styleName="Стиль из темы 2 - акцент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15000" autoAdjust="0"/>
    <p:restoredTop sz="94660"/>
  </p:normalViewPr>
  <p:slideViewPr>
    <p:cSldViewPr>
      <p:cViewPr>
        <p:scale>
          <a:sx n="66" d="100"/>
          <a:sy n="66" d="100"/>
        </p:scale>
        <p:origin x="-1428" y="-18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 Type="http://schemas.openxmlformats.org/officeDocument/2006/relationships/slideMaster" Target="slideMasters/slideMaster3.xml"/><Relationship Id="rId21" Type="http://schemas.openxmlformats.org/officeDocument/2006/relationships/slide" Target="slides/slide15.xml"/><Relationship Id="rId34" Type="http://schemas.openxmlformats.org/officeDocument/2006/relationships/tableStyles" Target="tableStyles.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slide" Target="slides/slide23.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viewProps" Target="viewProps.xml"/><Relationship Id="rId5" Type="http://schemas.openxmlformats.org/officeDocument/2006/relationships/slideMaster" Target="slideMasters/slideMaster5.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presProps" Target="presProps.xml"/><Relationship Id="rId4" Type="http://schemas.openxmlformats.org/officeDocument/2006/relationships/slideMaster" Target="slideMasters/slideMaster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tags" Target="tags/tag1.xml"/></Relationships>
</file>

<file path=ppt/diagrams/_rels/data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image" Target="../media/image17.png"/></Relationships>
</file>

<file path=ppt/diagrams/_rels/data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image" Target="../media/image28.png"/><Relationship Id="rId5" Type="http://schemas.openxmlformats.org/officeDocument/2006/relationships/image" Target="../media/image32.png"/><Relationship Id="rId4" Type="http://schemas.openxmlformats.org/officeDocument/2006/relationships/image" Target="../media/image31.png"/></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3">
  <dgm:title val=""/>
  <dgm:desc val=""/>
  <dgm:catLst>
    <dgm:cat type="accent1" pri="11300"/>
  </dgm:catLst>
  <dgm:styleLbl name="node0">
    <dgm:fillClrLst meth="repeat">
      <a:schemeClr val="accent1">
        <a:shade val="80000"/>
      </a:schemeClr>
    </dgm:fillClrLst>
    <dgm:linClrLst meth="repeat">
      <a:schemeClr val="lt1"/>
    </dgm:linClrLst>
    <dgm:effectClrLst/>
    <dgm:txLinClrLst/>
    <dgm:txFillClrLst/>
    <dgm:txEffectClrLst/>
  </dgm:styleLbl>
  <dgm:styleLbl name="alignNode1">
    <dgm:fillClrLst>
      <a:schemeClr val="accent1">
        <a:shade val="80000"/>
      </a:schemeClr>
      <a:schemeClr val="accent1">
        <a:tint val="70000"/>
      </a:schemeClr>
    </dgm:fillClrLst>
    <dgm:linClrLst>
      <a:schemeClr val="accent1">
        <a:shade val="80000"/>
      </a:schemeClr>
      <a:schemeClr val="accent1">
        <a:tint val="70000"/>
      </a:schemeClr>
    </dgm:linClrLst>
    <dgm:effectClrLst/>
    <dgm:txLinClrLst/>
    <dgm:txFillClrLst/>
    <dgm:txEffectClrLst/>
  </dgm:styleLbl>
  <dgm:styleLbl name="node1">
    <dgm:fillClrLst>
      <a:schemeClr val="accent1">
        <a:shade val="80000"/>
      </a:schemeClr>
      <a:schemeClr val="accent1">
        <a:tint val="70000"/>
      </a:schemeClr>
    </dgm:fillClrLst>
    <dgm:linClrLst meth="repeat">
      <a:schemeClr val="lt1"/>
    </dgm:linClrLst>
    <dgm:effectClrLst/>
    <dgm:txLinClrLst/>
    <dgm:txFillClrLst/>
    <dgm:txEffectClrLst/>
  </dgm:styleLbl>
  <dgm:styleLbl name="lnNode1">
    <dgm:fillClrLst>
      <a:schemeClr val="accent1">
        <a:shade val="80000"/>
      </a:schemeClr>
      <a:schemeClr val="accent1">
        <a:tint val="70000"/>
      </a:schemeClr>
    </dgm:fillClrLst>
    <dgm:linClrLst meth="repeat">
      <a:schemeClr val="lt1"/>
    </dgm:linClrLst>
    <dgm:effectClrLst/>
    <dgm:txLinClrLst/>
    <dgm:txFillClrLst/>
    <dgm:txEffectClrLst/>
  </dgm:styleLbl>
  <dgm:styleLbl name="vennNode1">
    <dgm:fillClrLst>
      <a:schemeClr val="accent1">
        <a:shade val="80000"/>
        <a:alpha val="50000"/>
      </a:schemeClr>
      <a:schemeClr val="accent1">
        <a:tint val="70000"/>
        <a:alpha val="50000"/>
      </a:schemeClr>
    </dgm:fillClrLst>
    <dgm:linClrLst meth="repeat">
      <a:schemeClr val="lt1"/>
    </dgm:linClrLst>
    <dgm:effectClrLst/>
    <dgm:txLinClrLst/>
    <dgm:txFillClrLst/>
    <dgm:txEffectClrLst/>
  </dgm:styleLbl>
  <dgm:styleLbl name="node2">
    <dgm:fillClrLst>
      <a:schemeClr val="accent1">
        <a:tint val="99000"/>
      </a:schemeClr>
    </dgm:fillClrLst>
    <dgm:linClrLst meth="repeat">
      <a:schemeClr val="lt1"/>
    </dgm:linClrLst>
    <dgm:effectClrLst/>
    <dgm:txLinClrLst/>
    <dgm:txFillClrLst/>
    <dgm:txEffectClrLst/>
  </dgm:styleLbl>
  <dgm:styleLbl name="node3">
    <dgm:fillClrLst>
      <a:schemeClr val="accent1">
        <a:tint val="80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dgm:txEffectClrLst/>
  </dgm:styleLbl>
  <dgm:styleLbl name="f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bgSibTrans2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lt1"/>
    </dgm:txFillClrLst>
    <dgm:txEffectClrLst/>
  </dgm:styleLbl>
  <dgm:styleLbl name="sibTrans1D1">
    <dgm:fillClrLst>
      <a:schemeClr val="accent1">
        <a:shade val="90000"/>
      </a:schemeClr>
      <a:schemeClr val="accent1">
        <a:tint val="70000"/>
      </a:schemeClr>
    </dgm:fillClrLst>
    <dgm:linClrLst>
      <a:schemeClr val="accent1">
        <a:shade val="90000"/>
      </a:schemeClr>
      <a:schemeClr val="accent1">
        <a:tint val="7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9000"/>
      </a:schemeClr>
    </dgm:fillClrLst>
    <dgm:linClrLst meth="repeat">
      <a:schemeClr val="lt1"/>
    </dgm:linClrLst>
    <dgm:effectClrLst/>
    <dgm:txLinClrLst/>
    <dgm:txFillClrLst/>
    <dgm:txEffectClrLst/>
  </dgm:styleLbl>
  <dgm:styleLbl name="asst3">
    <dgm:fillClrLst>
      <a:schemeClr val="accent1">
        <a:tint val="80000"/>
      </a:schemeClr>
    </dgm:fillClrLst>
    <dgm:linClrLst meth="repeat">
      <a:schemeClr val="lt1"/>
    </dgm:linClrLst>
    <dgm:effectClrLst/>
    <dgm:txLinClrLst/>
    <dgm:txFillClrLst/>
    <dgm:txEffectClrLst/>
  </dgm:styleLbl>
  <dgm:styleLbl name="asst4">
    <dgm:fillClrLst>
      <a:schemeClr val="accent1">
        <a:tint val="7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lt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9000"/>
      </a:schemeClr>
    </dgm:fillClrLst>
    <dgm:linClrLst meth="repeat">
      <a:schemeClr val="accent1">
        <a:tint val="99000"/>
      </a:schemeClr>
    </dgm:linClrLst>
    <dgm:effectClrLst/>
    <dgm:txLinClrLst/>
    <dgm:txFillClrLst meth="repeat">
      <a:schemeClr val="tx1"/>
    </dgm:txFillClrLst>
    <dgm:txEffectClrLst/>
  </dgm:styleLbl>
  <dgm:styleLbl name="parChTrans1D3">
    <dgm:fillClrLst meth="repeat">
      <a:schemeClr val="accent1">
        <a:tint val="80000"/>
      </a:schemeClr>
    </dgm:fillClrLst>
    <dgm:linClrLst meth="repeat">
      <a:schemeClr val="accent1">
        <a:tint val="80000"/>
      </a:schemeClr>
    </dgm:linClrLst>
    <dgm:effectClrLst/>
    <dgm:txLinClrLst/>
    <dgm:txFillClrLst meth="repeat">
      <a:schemeClr val="tx1"/>
    </dgm:txFillClrLst>
    <dgm:txEffectClrLst/>
  </dgm:styleLbl>
  <dgm:styleLbl name="parChTrans1D4">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1">
        <a:shade val="80000"/>
      </a:schemeClr>
      <a:schemeClr val="accent1">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8E4930E-5AF6-4939-8BEC-7F24C59073E7}" type="doc">
      <dgm:prSet loTypeId="urn:microsoft.com/office/officeart/2005/8/layout/hList3" loCatId="list" qsTypeId="urn:microsoft.com/office/officeart/2005/8/quickstyle/simple5" qsCatId="simple" csTypeId="urn:microsoft.com/office/officeart/2005/8/colors/colorful4" csCatId="colorful" phldr="1"/>
      <dgm:spPr/>
      <dgm:t>
        <a:bodyPr/>
        <a:lstStyle/>
        <a:p>
          <a:endParaRPr lang="ru-RU"/>
        </a:p>
      </dgm:t>
    </dgm:pt>
    <dgm:pt modelId="{0DAB2889-8C9C-4D31-8CD6-68A81C43351C}">
      <dgm:prSet phldrT="[Текст]"/>
      <dgm:spPr>
        <a:solidFill>
          <a:srgbClr val="0000FF"/>
        </a:solidFill>
      </dgm:spPr>
      <dgm:t>
        <a:bodyPr/>
        <a:lstStyle/>
        <a:p>
          <a:r>
            <a:rPr lang="uz-Cyrl-UZ" b="1" dirty="0" smtClean="0"/>
            <a:t>Ем-хашак етиштириш фани икки қисмдан иборат</a:t>
          </a:r>
          <a:endParaRPr lang="ru-RU" b="1" dirty="0"/>
        </a:p>
      </dgm:t>
    </dgm:pt>
    <dgm:pt modelId="{7201261B-3EC6-4792-AB2A-149455C0B418}" type="parTrans" cxnId="{C43338C4-EA61-4F8B-A321-78792AA62817}">
      <dgm:prSet/>
      <dgm:spPr/>
      <dgm:t>
        <a:bodyPr/>
        <a:lstStyle/>
        <a:p>
          <a:endParaRPr lang="ru-RU"/>
        </a:p>
      </dgm:t>
    </dgm:pt>
    <dgm:pt modelId="{F33FF12B-C795-4E01-9C93-F543D02150E5}" type="sibTrans" cxnId="{C43338C4-EA61-4F8B-A321-78792AA62817}">
      <dgm:prSet/>
      <dgm:spPr/>
      <dgm:t>
        <a:bodyPr/>
        <a:lstStyle/>
        <a:p>
          <a:endParaRPr lang="ru-RU"/>
        </a:p>
      </dgm:t>
    </dgm:pt>
    <dgm:pt modelId="{62B9A739-3A35-461B-90D1-5E26DA78B2A0}">
      <dgm:prSet phldrT="[Текст]"/>
      <dgm:spPr>
        <a:solidFill>
          <a:srgbClr val="00B050"/>
        </a:solidFill>
      </dgm:spPr>
      <dgm:t>
        <a:bodyPr/>
        <a:lstStyle/>
        <a:p>
          <a:r>
            <a:rPr lang="uz-Cyrl-UZ" dirty="0" smtClean="0"/>
            <a:t>1. Яйловларда ем-хашак етиштириш </a:t>
          </a:r>
          <a:endParaRPr lang="ru-RU" dirty="0"/>
        </a:p>
      </dgm:t>
    </dgm:pt>
    <dgm:pt modelId="{3EFCA2F2-492F-47CB-8ADF-A121DBC01A92}" type="parTrans" cxnId="{D27B8F84-36EA-4A86-98E2-B8362ABEAAFA}">
      <dgm:prSet/>
      <dgm:spPr/>
      <dgm:t>
        <a:bodyPr/>
        <a:lstStyle/>
        <a:p>
          <a:endParaRPr lang="ru-RU"/>
        </a:p>
      </dgm:t>
    </dgm:pt>
    <dgm:pt modelId="{6BD4B3E7-F89F-48AA-8A2D-83E9B0E40066}" type="sibTrans" cxnId="{D27B8F84-36EA-4A86-98E2-B8362ABEAAFA}">
      <dgm:prSet/>
      <dgm:spPr/>
      <dgm:t>
        <a:bodyPr/>
        <a:lstStyle/>
        <a:p>
          <a:endParaRPr lang="ru-RU"/>
        </a:p>
      </dgm:t>
    </dgm:pt>
    <dgm:pt modelId="{0148F64C-1124-4462-9584-6E33E3D673EF}">
      <dgm:prSet phldrT="[Текст]"/>
      <dgm:spPr>
        <a:solidFill>
          <a:srgbClr val="9933FF"/>
        </a:solidFill>
      </dgm:spPr>
      <dgm:t>
        <a:bodyPr/>
        <a:lstStyle/>
        <a:p>
          <a:r>
            <a:rPr lang="uz-Cyrl-UZ" dirty="0" smtClean="0"/>
            <a:t>2. Дала (ҳайдаладиган ер)ларда ем-хашак етиштириш</a:t>
          </a:r>
          <a:endParaRPr lang="ru-RU" dirty="0"/>
        </a:p>
      </dgm:t>
    </dgm:pt>
    <dgm:pt modelId="{587675D7-4CF5-40FA-B409-26FE29F1223B}" type="parTrans" cxnId="{C8D9CBD4-C0D3-4E97-A204-EF32FFB1EF56}">
      <dgm:prSet/>
      <dgm:spPr/>
      <dgm:t>
        <a:bodyPr/>
        <a:lstStyle/>
        <a:p>
          <a:endParaRPr lang="ru-RU"/>
        </a:p>
      </dgm:t>
    </dgm:pt>
    <dgm:pt modelId="{7008CC05-01CD-41A7-B53C-18C25D1C95A9}" type="sibTrans" cxnId="{C8D9CBD4-C0D3-4E97-A204-EF32FFB1EF56}">
      <dgm:prSet/>
      <dgm:spPr/>
      <dgm:t>
        <a:bodyPr/>
        <a:lstStyle/>
        <a:p>
          <a:endParaRPr lang="ru-RU"/>
        </a:p>
      </dgm:t>
    </dgm:pt>
    <dgm:pt modelId="{47B17415-22B0-4073-972D-922196B8488A}" type="pres">
      <dgm:prSet presAssocID="{E8E4930E-5AF6-4939-8BEC-7F24C59073E7}" presName="composite" presStyleCnt="0">
        <dgm:presLayoutVars>
          <dgm:chMax val="1"/>
          <dgm:dir/>
          <dgm:resizeHandles val="exact"/>
        </dgm:presLayoutVars>
      </dgm:prSet>
      <dgm:spPr/>
      <dgm:t>
        <a:bodyPr/>
        <a:lstStyle/>
        <a:p>
          <a:endParaRPr lang="ru-RU"/>
        </a:p>
      </dgm:t>
    </dgm:pt>
    <dgm:pt modelId="{C0259F99-1FF8-4601-87C0-E155A7583ED4}" type="pres">
      <dgm:prSet presAssocID="{0DAB2889-8C9C-4D31-8CD6-68A81C43351C}" presName="roof" presStyleLbl="dkBgShp" presStyleIdx="0" presStyleCnt="2"/>
      <dgm:spPr/>
      <dgm:t>
        <a:bodyPr/>
        <a:lstStyle/>
        <a:p>
          <a:endParaRPr lang="ru-RU"/>
        </a:p>
      </dgm:t>
    </dgm:pt>
    <dgm:pt modelId="{09E1D832-2AF6-405A-AD07-4D9B2098B212}" type="pres">
      <dgm:prSet presAssocID="{0DAB2889-8C9C-4D31-8CD6-68A81C43351C}" presName="pillars" presStyleCnt="0"/>
      <dgm:spPr/>
    </dgm:pt>
    <dgm:pt modelId="{BB053371-D83D-4517-8FA4-A73B3968B087}" type="pres">
      <dgm:prSet presAssocID="{0DAB2889-8C9C-4D31-8CD6-68A81C43351C}" presName="pillar1" presStyleLbl="node1" presStyleIdx="0" presStyleCnt="2">
        <dgm:presLayoutVars>
          <dgm:bulletEnabled val="1"/>
        </dgm:presLayoutVars>
      </dgm:prSet>
      <dgm:spPr/>
      <dgm:t>
        <a:bodyPr/>
        <a:lstStyle/>
        <a:p>
          <a:endParaRPr lang="ru-RU"/>
        </a:p>
      </dgm:t>
    </dgm:pt>
    <dgm:pt modelId="{996E51A7-FCCD-4210-8F37-3986AC69D39A}" type="pres">
      <dgm:prSet presAssocID="{0148F64C-1124-4462-9584-6E33E3D673EF}" presName="pillarX" presStyleLbl="node1" presStyleIdx="1" presStyleCnt="2">
        <dgm:presLayoutVars>
          <dgm:bulletEnabled val="1"/>
        </dgm:presLayoutVars>
      </dgm:prSet>
      <dgm:spPr/>
      <dgm:t>
        <a:bodyPr/>
        <a:lstStyle/>
        <a:p>
          <a:endParaRPr lang="ru-RU"/>
        </a:p>
      </dgm:t>
    </dgm:pt>
    <dgm:pt modelId="{9EE30DBE-3C77-4326-9999-7C6CA7E83E8D}" type="pres">
      <dgm:prSet presAssocID="{0DAB2889-8C9C-4D31-8CD6-68A81C43351C}" presName="base" presStyleLbl="dkBgShp" presStyleIdx="1" presStyleCnt="2"/>
      <dgm:spPr/>
    </dgm:pt>
  </dgm:ptLst>
  <dgm:cxnLst>
    <dgm:cxn modelId="{D27B8F84-36EA-4A86-98E2-B8362ABEAAFA}" srcId="{0DAB2889-8C9C-4D31-8CD6-68A81C43351C}" destId="{62B9A739-3A35-461B-90D1-5E26DA78B2A0}" srcOrd="0" destOrd="0" parTransId="{3EFCA2F2-492F-47CB-8ADF-A121DBC01A92}" sibTransId="{6BD4B3E7-F89F-48AA-8A2D-83E9B0E40066}"/>
    <dgm:cxn modelId="{BB35C86F-A4CD-4E0E-B51B-0670106DD0B7}" type="presOf" srcId="{62B9A739-3A35-461B-90D1-5E26DA78B2A0}" destId="{BB053371-D83D-4517-8FA4-A73B3968B087}" srcOrd="0" destOrd="0" presId="urn:microsoft.com/office/officeart/2005/8/layout/hList3"/>
    <dgm:cxn modelId="{C8D9CBD4-C0D3-4E97-A204-EF32FFB1EF56}" srcId="{0DAB2889-8C9C-4D31-8CD6-68A81C43351C}" destId="{0148F64C-1124-4462-9584-6E33E3D673EF}" srcOrd="1" destOrd="0" parTransId="{587675D7-4CF5-40FA-B409-26FE29F1223B}" sibTransId="{7008CC05-01CD-41A7-B53C-18C25D1C95A9}"/>
    <dgm:cxn modelId="{DD838522-FA4E-4EEE-BDBB-183ABED9EC15}" type="presOf" srcId="{0148F64C-1124-4462-9584-6E33E3D673EF}" destId="{996E51A7-FCCD-4210-8F37-3986AC69D39A}" srcOrd="0" destOrd="0" presId="urn:microsoft.com/office/officeart/2005/8/layout/hList3"/>
    <dgm:cxn modelId="{92C71E0F-5ADD-4EDE-9BA6-EFB03731B2A1}" type="presOf" srcId="{0DAB2889-8C9C-4D31-8CD6-68A81C43351C}" destId="{C0259F99-1FF8-4601-87C0-E155A7583ED4}" srcOrd="0" destOrd="0" presId="urn:microsoft.com/office/officeart/2005/8/layout/hList3"/>
    <dgm:cxn modelId="{C43338C4-EA61-4F8B-A321-78792AA62817}" srcId="{E8E4930E-5AF6-4939-8BEC-7F24C59073E7}" destId="{0DAB2889-8C9C-4D31-8CD6-68A81C43351C}" srcOrd="0" destOrd="0" parTransId="{7201261B-3EC6-4792-AB2A-149455C0B418}" sibTransId="{F33FF12B-C795-4E01-9C93-F543D02150E5}"/>
    <dgm:cxn modelId="{502AD6AF-35B8-41AC-A3F5-055D81EFDCAD}" type="presOf" srcId="{E8E4930E-5AF6-4939-8BEC-7F24C59073E7}" destId="{47B17415-22B0-4073-972D-922196B8488A}" srcOrd="0" destOrd="0" presId="urn:microsoft.com/office/officeart/2005/8/layout/hList3"/>
    <dgm:cxn modelId="{8369A57D-F215-4C2C-BB8E-22EA373FF4D0}" type="presParOf" srcId="{47B17415-22B0-4073-972D-922196B8488A}" destId="{C0259F99-1FF8-4601-87C0-E155A7583ED4}" srcOrd="0" destOrd="0" presId="urn:microsoft.com/office/officeart/2005/8/layout/hList3"/>
    <dgm:cxn modelId="{B644DF2C-49BF-48C9-8A12-7F4FE088BC65}" type="presParOf" srcId="{47B17415-22B0-4073-972D-922196B8488A}" destId="{09E1D832-2AF6-405A-AD07-4D9B2098B212}" srcOrd="1" destOrd="0" presId="urn:microsoft.com/office/officeart/2005/8/layout/hList3"/>
    <dgm:cxn modelId="{46B1F4B2-1864-4EFB-8535-A812568E9D19}" type="presParOf" srcId="{09E1D832-2AF6-405A-AD07-4D9B2098B212}" destId="{BB053371-D83D-4517-8FA4-A73B3968B087}" srcOrd="0" destOrd="0" presId="urn:microsoft.com/office/officeart/2005/8/layout/hList3"/>
    <dgm:cxn modelId="{9D0A3C53-528D-42BC-B5DD-6E799A0F2A15}" type="presParOf" srcId="{09E1D832-2AF6-405A-AD07-4D9B2098B212}" destId="{996E51A7-FCCD-4210-8F37-3986AC69D39A}" srcOrd="1" destOrd="0" presId="urn:microsoft.com/office/officeart/2005/8/layout/hList3"/>
    <dgm:cxn modelId="{3D86BC79-7353-4751-A4E2-034ABC1B6497}" type="presParOf" srcId="{47B17415-22B0-4073-972D-922196B8488A}" destId="{9EE30DBE-3C77-4326-9999-7C6CA7E83E8D}" srcOrd="2" destOrd="0" presId="urn:microsoft.com/office/officeart/2005/8/layout/hList3"/>
  </dgm:cxnLst>
  <dgm:bg/>
  <dgm:whole/>
  <dgm:extLst>
    <a:ext uri="http://schemas.microsoft.com/office/drawing/2008/diagram">
      <dsp:dataModelExt xmlns="" xmlns:dsp="http://schemas.microsoft.com/office/drawing/2008/diagram" relId="rId6" minVer="http://schemas.openxmlformats.org/drawingml/2006/diagram"/>
    </a:ext>
    <a:ext uri="{C62137D5-CB1D-491B-B009-E17868A290BF}">
      <dgm14:recolorImg xmlns="" xmlns:dgm14="http://schemas.microsoft.com/office/drawing/2010/diagram" val="1"/>
    </a:ext>
  </dgm:extLst>
</dgm:dataModel>
</file>

<file path=ppt/diagrams/data2.xml><?xml version="1.0" encoding="utf-8"?>
<dgm:dataModel xmlns:dgm="http://schemas.openxmlformats.org/drawingml/2006/diagram" xmlns:a="http://schemas.openxmlformats.org/drawingml/2006/main">
  <dgm:ptLst>
    <dgm:pt modelId="{433DAB54-2FCC-4BE9-9B36-673F98330EEF}" type="doc">
      <dgm:prSet loTypeId="urn:microsoft.com/office/officeart/2005/8/layout/hierarchy3" loCatId="list" qsTypeId="urn:microsoft.com/office/officeart/2005/8/quickstyle/simple1" qsCatId="simple" csTypeId="urn:microsoft.com/office/officeart/2005/8/colors/accent1_3" csCatId="accent1" phldr="1"/>
      <dgm:spPr/>
      <dgm:t>
        <a:bodyPr/>
        <a:lstStyle/>
        <a:p>
          <a:endParaRPr lang="ru-RU"/>
        </a:p>
      </dgm:t>
    </dgm:pt>
    <dgm:pt modelId="{23174A41-9168-421A-A3CD-2D069CFE781D}">
      <dgm:prSet phldrT="[Текст]"/>
      <dgm:spPr>
        <a:solidFill>
          <a:srgbClr val="0070C0"/>
        </a:solidFill>
      </dgm:spPr>
      <dgm:t>
        <a:bodyPr/>
        <a:lstStyle/>
        <a:p>
          <a:r>
            <a:rPr lang="uz-Cyrl-UZ" dirty="0" smtClean="0"/>
            <a:t>Пичанзор</a:t>
          </a:r>
          <a:endParaRPr lang="ru-RU" dirty="0"/>
        </a:p>
      </dgm:t>
    </dgm:pt>
    <dgm:pt modelId="{1BE5C4FB-0E13-4719-980F-102CA13E5206}" type="parTrans" cxnId="{193EB497-C1BA-48C4-A556-21E1324A9547}">
      <dgm:prSet/>
      <dgm:spPr/>
      <dgm:t>
        <a:bodyPr/>
        <a:lstStyle/>
        <a:p>
          <a:endParaRPr lang="ru-RU"/>
        </a:p>
      </dgm:t>
    </dgm:pt>
    <dgm:pt modelId="{D2C1986A-A34D-43D5-9A94-0D1BA3CC4F68}" type="sibTrans" cxnId="{193EB497-C1BA-48C4-A556-21E1324A9547}">
      <dgm:prSet/>
      <dgm:spPr/>
      <dgm:t>
        <a:bodyPr/>
        <a:lstStyle/>
        <a:p>
          <a:endParaRPr lang="ru-RU"/>
        </a:p>
      </dgm:t>
    </dgm:pt>
    <dgm:pt modelId="{3BE9883D-466C-4079-83A2-95F5DFE2B339}">
      <dgm:prSet phldrT="[Текст]"/>
      <dgm:spPr/>
      <dgm:t>
        <a:bodyPr/>
        <a:lstStyle/>
        <a:p>
          <a:r>
            <a:rPr lang="uz-Cyrl-UZ" dirty="0" smtClean="0"/>
            <a:t>пичан ўриш учун фойдаланиладиган табиий озуқа майдонлари</a:t>
          </a:r>
          <a:endParaRPr lang="ru-RU" dirty="0"/>
        </a:p>
      </dgm:t>
    </dgm:pt>
    <dgm:pt modelId="{C2A7863E-7320-40CE-9D2E-351305E8A0D8}" type="parTrans" cxnId="{54E8BAFF-C4FC-40B8-9705-699755F55EB7}">
      <dgm:prSet/>
      <dgm:spPr/>
      <dgm:t>
        <a:bodyPr/>
        <a:lstStyle/>
        <a:p>
          <a:endParaRPr lang="ru-RU"/>
        </a:p>
      </dgm:t>
    </dgm:pt>
    <dgm:pt modelId="{3A748662-3C2E-42C6-B821-3CD646E11611}" type="sibTrans" cxnId="{54E8BAFF-C4FC-40B8-9705-699755F55EB7}">
      <dgm:prSet/>
      <dgm:spPr/>
      <dgm:t>
        <a:bodyPr/>
        <a:lstStyle/>
        <a:p>
          <a:endParaRPr lang="ru-RU"/>
        </a:p>
      </dgm:t>
    </dgm:pt>
    <dgm:pt modelId="{B51A8D10-E459-4823-8625-6421A2140603}">
      <dgm:prSet phldrT="[Текст]"/>
      <dgm:spPr>
        <a:solidFill>
          <a:srgbClr val="00B050"/>
        </a:solidFill>
      </dgm:spPr>
      <dgm:t>
        <a:bodyPr/>
        <a:lstStyle/>
        <a:p>
          <a:r>
            <a:rPr lang="uz-Cyrl-UZ" dirty="0" smtClean="0"/>
            <a:t>Яйлов</a:t>
          </a:r>
          <a:endParaRPr lang="ru-RU" dirty="0"/>
        </a:p>
      </dgm:t>
    </dgm:pt>
    <dgm:pt modelId="{E457E934-9273-42F3-A7A7-C397FD86A766}" type="parTrans" cxnId="{8AFAD4BA-2DA0-41E6-9F48-DB9011D341CF}">
      <dgm:prSet/>
      <dgm:spPr/>
      <dgm:t>
        <a:bodyPr/>
        <a:lstStyle/>
        <a:p>
          <a:endParaRPr lang="ru-RU"/>
        </a:p>
      </dgm:t>
    </dgm:pt>
    <dgm:pt modelId="{D8CAAAC9-A7BD-4DFF-9376-6CE475303940}" type="sibTrans" cxnId="{8AFAD4BA-2DA0-41E6-9F48-DB9011D341CF}">
      <dgm:prSet/>
      <dgm:spPr/>
      <dgm:t>
        <a:bodyPr/>
        <a:lstStyle/>
        <a:p>
          <a:endParaRPr lang="ru-RU"/>
        </a:p>
      </dgm:t>
    </dgm:pt>
    <dgm:pt modelId="{9B207197-7923-4BCD-9621-B865E6D784B4}">
      <dgm:prSet phldrT="[Текст]"/>
      <dgm:spPr/>
      <dgm:t>
        <a:bodyPr/>
        <a:lstStyle/>
        <a:p>
          <a:r>
            <a:rPr lang="uz-Cyrl-UZ" dirty="0" smtClean="0"/>
            <a:t>ўтзорлардан ҳайвон боқиш учун фойдаланиш</a:t>
          </a:r>
          <a:endParaRPr lang="ru-RU" dirty="0"/>
        </a:p>
      </dgm:t>
    </dgm:pt>
    <dgm:pt modelId="{63F069CE-66D4-4A6E-A8CD-C5D3F2ACE874}" type="parTrans" cxnId="{1B94C341-AA27-4A72-8C45-37DC4DD0B270}">
      <dgm:prSet/>
      <dgm:spPr/>
      <dgm:t>
        <a:bodyPr/>
        <a:lstStyle/>
        <a:p>
          <a:endParaRPr lang="ru-RU"/>
        </a:p>
      </dgm:t>
    </dgm:pt>
    <dgm:pt modelId="{F850DA0D-5438-412C-8FDC-4A1051810FDF}" type="sibTrans" cxnId="{1B94C341-AA27-4A72-8C45-37DC4DD0B270}">
      <dgm:prSet/>
      <dgm:spPr/>
      <dgm:t>
        <a:bodyPr/>
        <a:lstStyle/>
        <a:p>
          <a:endParaRPr lang="ru-RU"/>
        </a:p>
      </dgm:t>
    </dgm:pt>
    <dgm:pt modelId="{758CC184-F92F-4781-A8C8-8AD7C30D887A}" type="pres">
      <dgm:prSet presAssocID="{433DAB54-2FCC-4BE9-9B36-673F98330EEF}" presName="diagram" presStyleCnt="0">
        <dgm:presLayoutVars>
          <dgm:chPref val="1"/>
          <dgm:dir/>
          <dgm:animOne val="branch"/>
          <dgm:animLvl val="lvl"/>
          <dgm:resizeHandles/>
        </dgm:presLayoutVars>
      </dgm:prSet>
      <dgm:spPr/>
      <dgm:t>
        <a:bodyPr/>
        <a:lstStyle/>
        <a:p>
          <a:endParaRPr lang="ru-RU"/>
        </a:p>
      </dgm:t>
    </dgm:pt>
    <dgm:pt modelId="{2AD4BB29-B66D-4820-884D-1655BBED61A9}" type="pres">
      <dgm:prSet presAssocID="{23174A41-9168-421A-A3CD-2D069CFE781D}" presName="root" presStyleCnt="0"/>
      <dgm:spPr/>
    </dgm:pt>
    <dgm:pt modelId="{9C6A0FD1-C768-4819-8940-08A983F80CDA}" type="pres">
      <dgm:prSet presAssocID="{23174A41-9168-421A-A3CD-2D069CFE781D}" presName="rootComposite" presStyleCnt="0"/>
      <dgm:spPr/>
    </dgm:pt>
    <dgm:pt modelId="{2C289A1B-895C-4B8C-A910-3804ADEABFD2}" type="pres">
      <dgm:prSet presAssocID="{23174A41-9168-421A-A3CD-2D069CFE781D}" presName="rootText" presStyleLbl="node1" presStyleIdx="0" presStyleCnt="2"/>
      <dgm:spPr/>
      <dgm:t>
        <a:bodyPr/>
        <a:lstStyle/>
        <a:p>
          <a:endParaRPr lang="ru-RU"/>
        </a:p>
      </dgm:t>
    </dgm:pt>
    <dgm:pt modelId="{128FB82D-2437-4B3E-BB6B-70ECD038F79A}" type="pres">
      <dgm:prSet presAssocID="{23174A41-9168-421A-A3CD-2D069CFE781D}" presName="rootConnector" presStyleLbl="node1" presStyleIdx="0" presStyleCnt="2"/>
      <dgm:spPr/>
      <dgm:t>
        <a:bodyPr/>
        <a:lstStyle/>
        <a:p>
          <a:endParaRPr lang="ru-RU"/>
        </a:p>
      </dgm:t>
    </dgm:pt>
    <dgm:pt modelId="{100978FE-D61B-49C0-9BF9-74CE847CD827}" type="pres">
      <dgm:prSet presAssocID="{23174A41-9168-421A-A3CD-2D069CFE781D}" presName="childShape" presStyleCnt="0"/>
      <dgm:spPr/>
    </dgm:pt>
    <dgm:pt modelId="{379D0D0C-0942-4EF4-A011-57CD11C02E35}" type="pres">
      <dgm:prSet presAssocID="{C2A7863E-7320-40CE-9D2E-351305E8A0D8}" presName="Name13" presStyleLbl="parChTrans1D2" presStyleIdx="0" presStyleCnt="2"/>
      <dgm:spPr/>
      <dgm:t>
        <a:bodyPr/>
        <a:lstStyle/>
        <a:p>
          <a:endParaRPr lang="ru-RU"/>
        </a:p>
      </dgm:t>
    </dgm:pt>
    <dgm:pt modelId="{51C49628-B0CA-4362-A010-9447978AFF2E}" type="pres">
      <dgm:prSet presAssocID="{3BE9883D-466C-4079-83A2-95F5DFE2B339}" presName="childText" presStyleLbl="bgAcc1" presStyleIdx="0" presStyleCnt="2" custScaleX="191223" custLinFactNeighborX="-1169">
        <dgm:presLayoutVars>
          <dgm:bulletEnabled val="1"/>
        </dgm:presLayoutVars>
      </dgm:prSet>
      <dgm:spPr/>
      <dgm:t>
        <a:bodyPr/>
        <a:lstStyle/>
        <a:p>
          <a:endParaRPr lang="ru-RU"/>
        </a:p>
      </dgm:t>
    </dgm:pt>
    <dgm:pt modelId="{23ADAEEC-EA18-4DBF-A7C3-62A9463C7CD2}" type="pres">
      <dgm:prSet presAssocID="{B51A8D10-E459-4823-8625-6421A2140603}" presName="root" presStyleCnt="0"/>
      <dgm:spPr/>
    </dgm:pt>
    <dgm:pt modelId="{3B8A1A16-0E1C-4A23-A153-00C62E383750}" type="pres">
      <dgm:prSet presAssocID="{B51A8D10-E459-4823-8625-6421A2140603}" presName="rootComposite" presStyleCnt="0"/>
      <dgm:spPr/>
    </dgm:pt>
    <dgm:pt modelId="{F87A4DF4-E275-4279-9645-9F7C3A8AB943}" type="pres">
      <dgm:prSet presAssocID="{B51A8D10-E459-4823-8625-6421A2140603}" presName="rootText" presStyleLbl="node1" presStyleIdx="1" presStyleCnt="2"/>
      <dgm:spPr/>
      <dgm:t>
        <a:bodyPr/>
        <a:lstStyle/>
        <a:p>
          <a:endParaRPr lang="ru-RU"/>
        </a:p>
      </dgm:t>
    </dgm:pt>
    <dgm:pt modelId="{5C11C420-1698-4F3B-97F3-E0018A4AD81C}" type="pres">
      <dgm:prSet presAssocID="{B51A8D10-E459-4823-8625-6421A2140603}" presName="rootConnector" presStyleLbl="node1" presStyleIdx="1" presStyleCnt="2"/>
      <dgm:spPr/>
      <dgm:t>
        <a:bodyPr/>
        <a:lstStyle/>
        <a:p>
          <a:endParaRPr lang="ru-RU"/>
        </a:p>
      </dgm:t>
    </dgm:pt>
    <dgm:pt modelId="{7CD2C86B-D074-40B2-BFCB-749BF903380E}" type="pres">
      <dgm:prSet presAssocID="{B51A8D10-E459-4823-8625-6421A2140603}" presName="childShape" presStyleCnt="0"/>
      <dgm:spPr/>
    </dgm:pt>
    <dgm:pt modelId="{1EB27E48-CD7B-47A0-98D5-99FCB3394C4E}" type="pres">
      <dgm:prSet presAssocID="{63F069CE-66D4-4A6E-A8CD-C5D3F2ACE874}" presName="Name13" presStyleLbl="parChTrans1D2" presStyleIdx="1" presStyleCnt="2"/>
      <dgm:spPr/>
      <dgm:t>
        <a:bodyPr/>
        <a:lstStyle/>
        <a:p>
          <a:endParaRPr lang="ru-RU"/>
        </a:p>
      </dgm:t>
    </dgm:pt>
    <dgm:pt modelId="{5D756085-24D8-45D0-828A-CB8880B4B19D}" type="pres">
      <dgm:prSet presAssocID="{9B207197-7923-4BCD-9621-B865E6D784B4}" presName="childText" presStyleLbl="bgAcc1" presStyleIdx="1" presStyleCnt="2" custScaleX="198275" custLinFactNeighborX="11730">
        <dgm:presLayoutVars>
          <dgm:bulletEnabled val="1"/>
        </dgm:presLayoutVars>
      </dgm:prSet>
      <dgm:spPr/>
      <dgm:t>
        <a:bodyPr/>
        <a:lstStyle/>
        <a:p>
          <a:endParaRPr lang="ru-RU"/>
        </a:p>
      </dgm:t>
    </dgm:pt>
  </dgm:ptLst>
  <dgm:cxnLst>
    <dgm:cxn modelId="{8344245D-C0DC-4675-85EE-1085CE5E38D5}" type="presOf" srcId="{63F069CE-66D4-4A6E-A8CD-C5D3F2ACE874}" destId="{1EB27E48-CD7B-47A0-98D5-99FCB3394C4E}" srcOrd="0" destOrd="0" presId="urn:microsoft.com/office/officeart/2005/8/layout/hierarchy3"/>
    <dgm:cxn modelId="{71FFDCE0-F56B-45AD-9B39-4CB85B8C798A}" type="presOf" srcId="{9B207197-7923-4BCD-9621-B865E6D784B4}" destId="{5D756085-24D8-45D0-828A-CB8880B4B19D}" srcOrd="0" destOrd="0" presId="urn:microsoft.com/office/officeart/2005/8/layout/hierarchy3"/>
    <dgm:cxn modelId="{54E8BAFF-C4FC-40B8-9705-699755F55EB7}" srcId="{23174A41-9168-421A-A3CD-2D069CFE781D}" destId="{3BE9883D-466C-4079-83A2-95F5DFE2B339}" srcOrd="0" destOrd="0" parTransId="{C2A7863E-7320-40CE-9D2E-351305E8A0D8}" sibTransId="{3A748662-3C2E-42C6-B821-3CD646E11611}"/>
    <dgm:cxn modelId="{CB752A3A-06D5-4718-A284-600A4D5AC51D}" type="presOf" srcId="{23174A41-9168-421A-A3CD-2D069CFE781D}" destId="{128FB82D-2437-4B3E-BB6B-70ECD038F79A}" srcOrd="1" destOrd="0" presId="urn:microsoft.com/office/officeart/2005/8/layout/hierarchy3"/>
    <dgm:cxn modelId="{9D841C35-381F-45E1-85B1-F574505A6B31}" type="presOf" srcId="{433DAB54-2FCC-4BE9-9B36-673F98330EEF}" destId="{758CC184-F92F-4781-A8C8-8AD7C30D887A}" srcOrd="0" destOrd="0" presId="urn:microsoft.com/office/officeart/2005/8/layout/hierarchy3"/>
    <dgm:cxn modelId="{193EB497-C1BA-48C4-A556-21E1324A9547}" srcId="{433DAB54-2FCC-4BE9-9B36-673F98330EEF}" destId="{23174A41-9168-421A-A3CD-2D069CFE781D}" srcOrd="0" destOrd="0" parTransId="{1BE5C4FB-0E13-4719-980F-102CA13E5206}" sibTransId="{D2C1986A-A34D-43D5-9A94-0D1BA3CC4F68}"/>
    <dgm:cxn modelId="{1B94C341-AA27-4A72-8C45-37DC4DD0B270}" srcId="{B51A8D10-E459-4823-8625-6421A2140603}" destId="{9B207197-7923-4BCD-9621-B865E6D784B4}" srcOrd="0" destOrd="0" parTransId="{63F069CE-66D4-4A6E-A8CD-C5D3F2ACE874}" sibTransId="{F850DA0D-5438-412C-8FDC-4A1051810FDF}"/>
    <dgm:cxn modelId="{CBA764F0-54B0-46CA-BB46-861F5375FF5F}" type="presOf" srcId="{B51A8D10-E459-4823-8625-6421A2140603}" destId="{F87A4DF4-E275-4279-9645-9F7C3A8AB943}" srcOrd="0" destOrd="0" presId="urn:microsoft.com/office/officeart/2005/8/layout/hierarchy3"/>
    <dgm:cxn modelId="{032825F7-29E4-4FF1-B93E-6AD153276F86}" type="presOf" srcId="{C2A7863E-7320-40CE-9D2E-351305E8A0D8}" destId="{379D0D0C-0942-4EF4-A011-57CD11C02E35}" srcOrd="0" destOrd="0" presId="urn:microsoft.com/office/officeart/2005/8/layout/hierarchy3"/>
    <dgm:cxn modelId="{94FA8693-8C10-46B7-BD63-E9C74DFD17DB}" type="presOf" srcId="{3BE9883D-466C-4079-83A2-95F5DFE2B339}" destId="{51C49628-B0CA-4362-A010-9447978AFF2E}" srcOrd="0" destOrd="0" presId="urn:microsoft.com/office/officeart/2005/8/layout/hierarchy3"/>
    <dgm:cxn modelId="{6314699A-8005-4DAC-AAD5-526E7E8A0B2F}" type="presOf" srcId="{B51A8D10-E459-4823-8625-6421A2140603}" destId="{5C11C420-1698-4F3B-97F3-E0018A4AD81C}" srcOrd="1" destOrd="0" presId="urn:microsoft.com/office/officeart/2005/8/layout/hierarchy3"/>
    <dgm:cxn modelId="{3911D0B2-070E-4DE8-975E-D0E64EA69261}" type="presOf" srcId="{23174A41-9168-421A-A3CD-2D069CFE781D}" destId="{2C289A1B-895C-4B8C-A910-3804ADEABFD2}" srcOrd="0" destOrd="0" presId="urn:microsoft.com/office/officeart/2005/8/layout/hierarchy3"/>
    <dgm:cxn modelId="{8AFAD4BA-2DA0-41E6-9F48-DB9011D341CF}" srcId="{433DAB54-2FCC-4BE9-9B36-673F98330EEF}" destId="{B51A8D10-E459-4823-8625-6421A2140603}" srcOrd="1" destOrd="0" parTransId="{E457E934-9273-42F3-A7A7-C397FD86A766}" sibTransId="{D8CAAAC9-A7BD-4DFF-9376-6CE475303940}"/>
    <dgm:cxn modelId="{47F165A0-103F-445F-A702-90743BE4C1CD}" type="presParOf" srcId="{758CC184-F92F-4781-A8C8-8AD7C30D887A}" destId="{2AD4BB29-B66D-4820-884D-1655BBED61A9}" srcOrd="0" destOrd="0" presId="urn:microsoft.com/office/officeart/2005/8/layout/hierarchy3"/>
    <dgm:cxn modelId="{0E7C976E-00B9-49F7-B544-FE690D0BE319}" type="presParOf" srcId="{2AD4BB29-B66D-4820-884D-1655BBED61A9}" destId="{9C6A0FD1-C768-4819-8940-08A983F80CDA}" srcOrd="0" destOrd="0" presId="urn:microsoft.com/office/officeart/2005/8/layout/hierarchy3"/>
    <dgm:cxn modelId="{47B751F7-8CEA-43BC-9537-9D424C40DE75}" type="presParOf" srcId="{9C6A0FD1-C768-4819-8940-08A983F80CDA}" destId="{2C289A1B-895C-4B8C-A910-3804ADEABFD2}" srcOrd="0" destOrd="0" presId="urn:microsoft.com/office/officeart/2005/8/layout/hierarchy3"/>
    <dgm:cxn modelId="{36BF1FD2-E1C8-4137-8803-84E609DD6532}" type="presParOf" srcId="{9C6A0FD1-C768-4819-8940-08A983F80CDA}" destId="{128FB82D-2437-4B3E-BB6B-70ECD038F79A}" srcOrd="1" destOrd="0" presId="urn:microsoft.com/office/officeart/2005/8/layout/hierarchy3"/>
    <dgm:cxn modelId="{5A57C866-61D9-48FE-9A7D-85362EF45841}" type="presParOf" srcId="{2AD4BB29-B66D-4820-884D-1655BBED61A9}" destId="{100978FE-D61B-49C0-9BF9-74CE847CD827}" srcOrd="1" destOrd="0" presId="urn:microsoft.com/office/officeart/2005/8/layout/hierarchy3"/>
    <dgm:cxn modelId="{2CC776C4-653E-4E9A-859B-FC8E24D415B8}" type="presParOf" srcId="{100978FE-D61B-49C0-9BF9-74CE847CD827}" destId="{379D0D0C-0942-4EF4-A011-57CD11C02E35}" srcOrd="0" destOrd="0" presId="urn:microsoft.com/office/officeart/2005/8/layout/hierarchy3"/>
    <dgm:cxn modelId="{FB8BE760-381E-4210-852E-C2782A411378}" type="presParOf" srcId="{100978FE-D61B-49C0-9BF9-74CE847CD827}" destId="{51C49628-B0CA-4362-A010-9447978AFF2E}" srcOrd="1" destOrd="0" presId="urn:microsoft.com/office/officeart/2005/8/layout/hierarchy3"/>
    <dgm:cxn modelId="{CD238DFD-55D2-492D-B993-CC581910A7DC}" type="presParOf" srcId="{758CC184-F92F-4781-A8C8-8AD7C30D887A}" destId="{23ADAEEC-EA18-4DBF-A7C3-62A9463C7CD2}" srcOrd="1" destOrd="0" presId="urn:microsoft.com/office/officeart/2005/8/layout/hierarchy3"/>
    <dgm:cxn modelId="{1503A76D-76CD-43A0-9CEC-6C6845F8BA0A}" type="presParOf" srcId="{23ADAEEC-EA18-4DBF-A7C3-62A9463C7CD2}" destId="{3B8A1A16-0E1C-4A23-A153-00C62E383750}" srcOrd="0" destOrd="0" presId="urn:microsoft.com/office/officeart/2005/8/layout/hierarchy3"/>
    <dgm:cxn modelId="{C5536B91-36D7-46BF-BEB7-4F32D10C43B1}" type="presParOf" srcId="{3B8A1A16-0E1C-4A23-A153-00C62E383750}" destId="{F87A4DF4-E275-4279-9645-9F7C3A8AB943}" srcOrd="0" destOrd="0" presId="urn:microsoft.com/office/officeart/2005/8/layout/hierarchy3"/>
    <dgm:cxn modelId="{CF0BA138-D5C5-441A-BA3E-28C785BA6763}" type="presParOf" srcId="{3B8A1A16-0E1C-4A23-A153-00C62E383750}" destId="{5C11C420-1698-4F3B-97F3-E0018A4AD81C}" srcOrd="1" destOrd="0" presId="urn:microsoft.com/office/officeart/2005/8/layout/hierarchy3"/>
    <dgm:cxn modelId="{83382802-CF5E-47AB-83B5-E8F4F88695CD}" type="presParOf" srcId="{23ADAEEC-EA18-4DBF-A7C3-62A9463C7CD2}" destId="{7CD2C86B-D074-40B2-BFCB-749BF903380E}" srcOrd="1" destOrd="0" presId="urn:microsoft.com/office/officeart/2005/8/layout/hierarchy3"/>
    <dgm:cxn modelId="{B5E88F8E-F456-4DEB-AD6E-FD46DD4ED2EA}" type="presParOf" srcId="{7CD2C86B-D074-40B2-BFCB-749BF903380E}" destId="{1EB27E48-CD7B-47A0-98D5-99FCB3394C4E}" srcOrd="0" destOrd="0" presId="urn:microsoft.com/office/officeart/2005/8/layout/hierarchy3"/>
    <dgm:cxn modelId="{1B6412A4-4129-42CD-86B6-E4F2FE210829}" type="presParOf" srcId="{7CD2C86B-D074-40B2-BFCB-749BF903380E}" destId="{5D756085-24D8-45D0-828A-CB8880B4B19D}" srcOrd="1" destOrd="0" presId="urn:microsoft.com/office/officeart/2005/8/layout/hierarchy3"/>
  </dgm:cxnLst>
  <dgm:bg>
    <a:solidFill>
      <a:srgbClr val="FFFF00"/>
    </a:solidFill>
  </dgm:bg>
  <dgm:whole/>
  <dgm:extLst>
    <a:ext uri="http://schemas.microsoft.com/office/drawing/2008/diagram">
      <dsp:dataModelExt xmlns=""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BFC1047-0C56-4158-AC3B-50F9C451DF3A}" type="doc">
      <dgm:prSet loTypeId="urn:microsoft.com/office/officeart/2005/8/layout/hList1" loCatId="list" qsTypeId="urn:microsoft.com/office/officeart/2005/8/quickstyle/simple1" qsCatId="simple" csTypeId="urn:microsoft.com/office/officeart/2005/8/colors/colorful3" csCatId="colorful" phldr="1"/>
      <dgm:spPr/>
      <dgm:t>
        <a:bodyPr/>
        <a:lstStyle/>
        <a:p>
          <a:endParaRPr lang="ru-RU"/>
        </a:p>
      </dgm:t>
    </dgm:pt>
    <dgm:pt modelId="{4410A0C3-45C0-47E1-B17C-36DEF264BC2B}">
      <dgm:prSet phldrT="[Текст]"/>
      <dgm:spPr/>
      <dgm:t>
        <a:bodyPr/>
        <a:lstStyle/>
        <a:p>
          <a:r>
            <a:rPr lang="uz-Cyrl-UZ" b="1" dirty="0" smtClean="0"/>
            <a:t>Кўпйиллик ўтлар</a:t>
          </a:r>
          <a:endParaRPr lang="ru-RU" dirty="0"/>
        </a:p>
      </dgm:t>
    </dgm:pt>
    <dgm:pt modelId="{CAC7D788-EA50-4E0D-A234-04555B0652AF}" type="parTrans" cxnId="{1CF79E60-EAD7-4387-AF44-3C4871C7C62B}">
      <dgm:prSet/>
      <dgm:spPr/>
      <dgm:t>
        <a:bodyPr/>
        <a:lstStyle/>
        <a:p>
          <a:endParaRPr lang="ru-RU"/>
        </a:p>
      </dgm:t>
    </dgm:pt>
    <dgm:pt modelId="{9BD77BE1-3C4F-4749-88DF-D0B664044F4F}" type="sibTrans" cxnId="{1CF79E60-EAD7-4387-AF44-3C4871C7C62B}">
      <dgm:prSet/>
      <dgm:spPr/>
      <dgm:t>
        <a:bodyPr/>
        <a:lstStyle/>
        <a:p>
          <a:endParaRPr lang="ru-RU"/>
        </a:p>
      </dgm:t>
    </dgm:pt>
    <dgm:pt modelId="{FD0CFD71-7406-4C0D-A1BF-9D796D73AB16}">
      <dgm:prSet phldrT="[Текст]"/>
      <dgm:spPr/>
      <dgm:t>
        <a:bodyPr/>
        <a:lstStyle/>
        <a:p>
          <a:r>
            <a:rPr lang="uz-Cyrl-UZ" dirty="0" smtClean="0"/>
            <a:t>ҳар йили вегетатив йўл билан қайта ўсади, уларда уруғи билан кўпайиш озроқ бўлади</a:t>
          </a:r>
          <a:endParaRPr lang="ru-RU" dirty="0"/>
        </a:p>
      </dgm:t>
    </dgm:pt>
    <dgm:pt modelId="{A823CC33-5263-4E0F-BE2B-F13C809A273C}" type="parTrans" cxnId="{63C0AB78-23DD-4C8E-BD33-F7F20C8AEA9E}">
      <dgm:prSet/>
      <dgm:spPr/>
      <dgm:t>
        <a:bodyPr/>
        <a:lstStyle/>
        <a:p>
          <a:endParaRPr lang="ru-RU"/>
        </a:p>
      </dgm:t>
    </dgm:pt>
    <dgm:pt modelId="{34A6A448-0FDF-4F28-B23F-498DF7CB49A9}" type="sibTrans" cxnId="{63C0AB78-23DD-4C8E-BD33-F7F20C8AEA9E}">
      <dgm:prSet/>
      <dgm:spPr/>
      <dgm:t>
        <a:bodyPr/>
        <a:lstStyle/>
        <a:p>
          <a:endParaRPr lang="ru-RU"/>
        </a:p>
      </dgm:t>
    </dgm:pt>
    <dgm:pt modelId="{5928AFEE-EC09-4DDC-AFD9-C02B0EBACC69}">
      <dgm:prSet phldrT="[Текст]"/>
      <dgm:spPr/>
      <dgm:t>
        <a:bodyPr/>
        <a:lstStyle/>
        <a:p>
          <a:r>
            <a:rPr lang="uz-Cyrl-UZ" b="1" dirty="0" smtClean="0"/>
            <a:t>Бирйиллик ўтлар</a:t>
          </a:r>
          <a:r>
            <a:rPr lang="uz-Cyrl-UZ" dirty="0" smtClean="0"/>
            <a:t> </a:t>
          </a:r>
          <a:endParaRPr lang="ru-RU" dirty="0"/>
        </a:p>
      </dgm:t>
    </dgm:pt>
    <dgm:pt modelId="{BE7161E2-B275-4EA4-BBE8-A72F71DF4629}" type="parTrans" cxnId="{B4FFC549-535B-456A-8C1E-141FEC836B5F}">
      <dgm:prSet/>
      <dgm:spPr/>
      <dgm:t>
        <a:bodyPr/>
        <a:lstStyle/>
        <a:p>
          <a:endParaRPr lang="ru-RU"/>
        </a:p>
      </dgm:t>
    </dgm:pt>
    <dgm:pt modelId="{9A4EACA1-D98A-4344-BF1A-065162DAA227}" type="sibTrans" cxnId="{B4FFC549-535B-456A-8C1E-141FEC836B5F}">
      <dgm:prSet/>
      <dgm:spPr/>
      <dgm:t>
        <a:bodyPr/>
        <a:lstStyle/>
        <a:p>
          <a:endParaRPr lang="ru-RU"/>
        </a:p>
      </dgm:t>
    </dgm:pt>
    <dgm:pt modelId="{254EA822-0EB0-4789-9401-DD293D870BFD}">
      <dgm:prSet phldrT="[Текст]"/>
      <dgm:spPr/>
      <dgm:t>
        <a:bodyPr/>
        <a:lstStyle/>
        <a:p>
          <a:r>
            <a:rPr lang="uz-Cyrl-UZ" dirty="0" smtClean="0"/>
            <a:t>уруғ унишидан бошлаб то мевалаш ва пишишгача бўлган тўла ҳаёт циклини бир вегетация давомида ўтайди</a:t>
          </a:r>
          <a:endParaRPr lang="ru-RU" dirty="0"/>
        </a:p>
      </dgm:t>
    </dgm:pt>
    <dgm:pt modelId="{F214E3D1-813D-4AFF-9AA6-5047BB7C65F9}" type="parTrans" cxnId="{BD93D87D-6944-4F70-B7FC-FB46F5054820}">
      <dgm:prSet/>
      <dgm:spPr/>
      <dgm:t>
        <a:bodyPr/>
        <a:lstStyle/>
        <a:p>
          <a:endParaRPr lang="ru-RU"/>
        </a:p>
      </dgm:t>
    </dgm:pt>
    <dgm:pt modelId="{1B9A5A4B-3577-4CEB-B740-08A0B133158A}" type="sibTrans" cxnId="{BD93D87D-6944-4F70-B7FC-FB46F5054820}">
      <dgm:prSet/>
      <dgm:spPr/>
      <dgm:t>
        <a:bodyPr/>
        <a:lstStyle/>
        <a:p>
          <a:endParaRPr lang="ru-RU"/>
        </a:p>
      </dgm:t>
    </dgm:pt>
    <dgm:pt modelId="{19058C7C-D828-40AC-8FEF-940943DFB94C}" type="pres">
      <dgm:prSet presAssocID="{ABFC1047-0C56-4158-AC3B-50F9C451DF3A}" presName="Name0" presStyleCnt="0">
        <dgm:presLayoutVars>
          <dgm:dir/>
          <dgm:animLvl val="lvl"/>
          <dgm:resizeHandles val="exact"/>
        </dgm:presLayoutVars>
      </dgm:prSet>
      <dgm:spPr/>
      <dgm:t>
        <a:bodyPr/>
        <a:lstStyle/>
        <a:p>
          <a:endParaRPr lang="ru-RU"/>
        </a:p>
      </dgm:t>
    </dgm:pt>
    <dgm:pt modelId="{B6982731-0D01-4C18-88FB-4E8D5248432D}" type="pres">
      <dgm:prSet presAssocID="{4410A0C3-45C0-47E1-B17C-36DEF264BC2B}" presName="composite" presStyleCnt="0"/>
      <dgm:spPr/>
    </dgm:pt>
    <dgm:pt modelId="{260AC105-F6BD-4274-8005-FB87AC5EFD9D}" type="pres">
      <dgm:prSet presAssocID="{4410A0C3-45C0-47E1-B17C-36DEF264BC2B}" presName="parTx" presStyleLbl="alignNode1" presStyleIdx="0" presStyleCnt="2">
        <dgm:presLayoutVars>
          <dgm:chMax val="0"/>
          <dgm:chPref val="0"/>
          <dgm:bulletEnabled val="1"/>
        </dgm:presLayoutVars>
      </dgm:prSet>
      <dgm:spPr/>
      <dgm:t>
        <a:bodyPr/>
        <a:lstStyle/>
        <a:p>
          <a:endParaRPr lang="ru-RU"/>
        </a:p>
      </dgm:t>
    </dgm:pt>
    <dgm:pt modelId="{F4DF6FA5-01EA-434E-857C-A270D258C0F5}" type="pres">
      <dgm:prSet presAssocID="{4410A0C3-45C0-47E1-B17C-36DEF264BC2B}" presName="desTx" presStyleLbl="alignAccFollowNode1" presStyleIdx="0" presStyleCnt="2">
        <dgm:presLayoutVars>
          <dgm:bulletEnabled val="1"/>
        </dgm:presLayoutVars>
      </dgm:prSet>
      <dgm:spPr/>
      <dgm:t>
        <a:bodyPr/>
        <a:lstStyle/>
        <a:p>
          <a:endParaRPr lang="ru-RU"/>
        </a:p>
      </dgm:t>
    </dgm:pt>
    <dgm:pt modelId="{F12A371B-E807-459D-B12C-BD19AB7B26F9}" type="pres">
      <dgm:prSet presAssocID="{9BD77BE1-3C4F-4749-88DF-D0B664044F4F}" presName="space" presStyleCnt="0"/>
      <dgm:spPr/>
    </dgm:pt>
    <dgm:pt modelId="{6FC416E2-3E1B-4781-8565-DC814472E88E}" type="pres">
      <dgm:prSet presAssocID="{5928AFEE-EC09-4DDC-AFD9-C02B0EBACC69}" presName="composite" presStyleCnt="0"/>
      <dgm:spPr/>
    </dgm:pt>
    <dgm:pt modelId="{DA32A9C9-BF53-43A5-B4A7-B81AEEE5CDA9}" type="pres">
      <dgm:prSet presAssocID="{5928AFEE-EC09-4DDC-AFD9-C02B0EBACC69}" presName="parTx" presStyleLbl="alignNode1" presStyleIdx="1" presStyleCnt="2">
        <dgm:presLayoutVars>
          <dgm:chMax val="0"/>
          <dgm:chPref val="0"/>
          <dgm:bulletEnabled val="1"/>
        </dgm:presLayoutVars>
      </dgm:prSet>
      <dgm:spPr/>
      <dgm:t>
        <a:bodyPr/>
        <a:lstStyle/>
        <a:p>
          <a:endParaRPr lang="ru-RU"/>
        </a:p>
      </dgm:t>
    </dgm:pt>
    <dgm:pt modelId="{845E0B4C-3283-4325-8102-072C14C93C85}" type="pres">
      <dgm:prSet presAssocID="{5928AFEE-EC09-4DDC-AFD9-C02B0EBACC69}" presName="desTx" presStyleLbl="alignAccFollowNode1" presStyleIdx="1" presStyleCnt="2" custScaleX="102756">
        <dgm:presLayoutVars>
          <dgm:bulletEnabled val="1"/>
        </dgm:presLayoutVars>
      </dgm:prSet>
      <dgm:spPr/>
      <dgm:t>
        <a:bodyPr/>
        <a:lstStyle/>
        <a:p>
          <a:endParaRPr lang="ru-RU"/>
        </a:p>
      </dgm:t>
    </dgm:pt>
  </dgm:ptLst>
  <dgm:cxnLst>
    <dgm:cxn modelId="{3AFBD94E-FE48-43E8-8314-2A3916DB857C}" type="presOf" srcId="{5928AFEE-EC09-4DDC-AFD9-C02B0EBACC69}" destId="{DA32A9C9-BF53-43A5-B4A7-B81AEEE5CDA9}" srcOrd="0" destOrd="0" presId="urn:microsoft.com/office/officeart/2005/8/layout/hList1"/>
    <dgm:cxn modelId="{BD93D87D-6944-4F70-B7FC-FB46F5054820}" srcId="{5928AFEE-EC09-4DDC-AFD9-C02B0EBACC69}" destId="{254EA822-0EB0-4789-9401-DD293D870BFD}" srcOrd="0" destOrd="0" parTransId="{F214E3D1-813D-4AFF-9AA6-5047BB7C65F9}" sibTransId="{1B9A5A4B-3577-4CEB-B740-08A0B133158A}"/>
    <dgm:cxn modelId="{7146C8E6-2EC5-4EB9-972B-5E5300D87B75}" type="presOf" srcId="{4410A0C3-45C0-47E1-B17C-36DEF264BC2B}" destId="{260AC105-F6BD-4274-8005-FB87AC5EFD9D}" srcOrd="0" destOrd="0" presId="urn:microsoft.com/office/officeart/2005/8/layout/hList1"/>
    <dgm:cxn modelId="{BC5D7B75-89EE-4AD7-AD39-B6D5E88AB613}" type="presOf" srcId="{254EA822-0EB0-4789-9401-DD293D870BFD}" destId="{845E0B4C-3283-4325-8102-072C14C93C85}" srcOrd="0" destOrd="0" presId="urn:microsoft.com/office/officeart/2005/8/layout/hList1"/>
    <dgm:cxn modelId="{1CF79E60-EAD7-4387-AF44-3C4871C7C62B}" srcId="{ABFC1047-0C56-4158-AC3B-50F9C451DF3A}" destId="{4410A0C3-45C0-47E1-B17C-36DEF264BC2B}" srcOrd="0" destOrd="0" parTransId="{CAC7D788-EA50-4E0D-A234-04555B0652AF}" sibTransId="{9BD77BE1-3C4F-4749-88DF-D0B664044F4F}"/>
    <dgm:cxn modelId="{D0D3BBF1-B8F6-4A12-952C-9617E3617C12}" type="presOf" srcId="{ABFC1047-0C56-4158-AC3B-50F9C451DF3A}" destId="{19058C7C-D828-40AC-8FEF-940943DFB94C}" srcOrd="0" destOrd="0" presId="urn:microsoft.com/office/officeart/2005/8/layout/hList1"/>
    <dgm:cxn modelId="{63C0AB78-23DD-4C8E-BD33-F7F20C8AEA9E}" srcId="{4410A0C3-45C0-47E1-B17C-36DEF264BC2B}" destId="{FD0CFD71-7406-4C0D-A1BF-9D796D73AB16}" srcOrd="0" destOrd="0" parTransId="{A823CC33-5263-4E0F-BE2B-F13C809A273C}" sibTransId="{34A6A448-0FDF-4F28-B23F-498DF7CB49A9}"/>
    <dgm:cxn modelId="{7DD48611-E860-4926-AD60-5AE8D132EB34}" type="presOf" srcId="{FD0CFD71-7406-4C0D-A1BF-9D796D73AB16}" destId="{F4DF6FA5-01EA-434E-857C-A270D258C0F5}" srcOrd="0" destOrd="0" presId="urn:microsoft.com/office/officeart/2005/8/layout/hList1"/>
    <dgm:cxn modelId="{B4FFC549-535B-456A-8C1E-141FEC836B5F}" srcId="{ABFC1047-0C56-4158-AC3B-50F9C451DF3A}" destId="{5928AFEE-EC09-4DDC-AFD9-C02B0EBACC69}" srcOrd="1" destOrd="0" parTransId="{BE7161E2-B275-4EA4-BBE8-A72F71DF4629}" sibTransId="{9A4EACA1-D98A-4344-BF1A-065162DAA227}"/>
    <dgm:cxn modelId="{EFB7A8C4-097D-40DE-B515-F00619B4ACBB}" type="presParOf" srcId="{19058C7C-D828-40AC-8FEF-940943DFB94C}" destId="{B6982731-0D01-4C18-88FB-4E8D5248432D}" srcOrd="0" destOrd="0" presId="urn:microsoft.com/office/officeart/2005/8/layout/hList1"/>
    <dgm:cxn modelId="{C2FB922E-4FEB-4B3E-8ABC-B4D3CE091F68}" type="presParOf" srcId="{B6982731-0D01-4C18-88FB-4E8D5248432D}" destId="{260AC105-F6BD-4274-8005-FB87AC5EFD9D}" srcOrd="0" destOrd="0" presId="urn:microsoft.com/office/officeart/2005/8/layout/hList1"/>
    <dgm:cxn modelId="{9C81A8B2-2CD4-4EBC-B95D-B89E99CE6158}" type="presParOf" srcId="{B6982731-0D01-4C18-88FB-4E8D5248432D}" destId="{F4DF6FA5-01EA-434E-857C-A270D258C0F5}" srcOrd="1" destOrd="0" presId="urn:microsoft.com/office/officeart/2005/8/layout/hList1"/>
    <dgm:cxn modelId="{7D233863-6700-4DC6-BA04-D6B04099CD3E}" type="presParOf" srcId="{19058C7C-D828-40AC-8FEF-940943DFB94C}" destId="{F12A371B-E807-459D-B12C-BD19AB7B26F9}" srcOrd="1" destOrd="0" presId="urn:microsoft.com/office/officeart/2005/8/layout/hList1"/>
    <dgm:cxn modelId="{936BB6C6-B160-4FD6-ABAC-5C0C551A9086}" type="presParOf" srcId="{19058C7C-D828-40AC-8FEF-940943DFB94C}" destId="{6FC416E2-3E1B-4781-8565-DC814472E88E}" srcOrd="2" destOrd="0" presId="urn:microsoft.com/office/officeart/2005/8/layout/hList1"/>
    <dgm:cxn modelId="{24F74B4F-0372-490A-81D8-99F7E7AA354D}" type="presParOf" srcId="{6FC416E2-3E1B-4781-8565-DC814472E88E}" destId="{DA32A9C9-BF53-43A5-B4A7-B81AEEE5CDA9}" srcOrd="0" destOrd="0" presId="urn:microsoft.com/office/officeart/2005/8/layout/hList1"/>
    <dgm:cxn modelId="{52424C46-683E-487A-8088-CE471248D633}" type="presParOf" srcId="{6FC416E2-3E1B-4781-8565-DC814472E88E}" destId="{845E0B4C-3283-4325-8102-072C14C93C85}" srcOrd="1" destOrd="0" presId="urn:microsoft.com/office/officeart/2005/8/layout/hList1"/>
  </dgm:cxnLst>
  <dgm:bg/>
  <dgm:whole/>
  <dgm:extLst>
    <a:ext uri="http://schemas.microsoft.com/office/drawing/2008/diagram">
      <dsp:dataModelExt xmlns=""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BFC1047-0C56-4158-AC3B-50F9C451DF3A}" type="doc">
      <dgm:prSet loTypeId="urn:microsoft.com/office/officeart/2005/8/layout/vList4#1" loCatId="list" qsTypeId="urn:microsoft.com/office/officeart/2005/8/quickstyle/simple4" qsCatId="simple" csTypeId="urn:microsoft.com/office/officeart/2005/8/colors/colorful3" csCatId="colorful" phldr="1"/>
      <dgm:spPr/>
      <dgm:t>
        <a:bodyPr/>
        <a:lstStyle/>
        <a:p>
          <a:endParaRPr lang="ru-RU"/>
        </a:p>
      </dgm:t>
    </dgm:pt>
    <dgm:pt modelId="{4410A0C3-45C0-47E1-B17C-36DEF264BC2B}">
      <dgm:prSet phldrT="[Текст]" custT="1"/>
      <dgm:spPr/>
      <dgm:t>
        <a:bodyPr/>
        <a:lstStyle/>
        <a:p>
          <a:r>
            <a:rPr lang="uz-Cyrl-UZ" sz="2000" dirty="0" smtClean="0"/>
            <a:t>қисқа муддат яшовчи</a:t>
          </a:r>
          <a:endParaRPr lang="ru-RU" sz="2000" dirty="0"/>
        </a:p>
      </dgm:t>
    </dgm:pt>
    <dgm:pt modelId="{CAC7D788-EA50-4E0D-A234-04555B0652AF}" type="parTrans" cxnId="{1CF79E60-EAD7-4387-AF44-3C4871C7C62B}">
      <dgm:prSet/>
      <dgm:spPr/>
      <dgm:t>
        <a:bodyPr/>
        <a:lstStyle/>
        <a:p>
          <a:endParaRPr lang="ru-RU"/>
        </a:p>
      </dgm:t>
    </dgm:pt>
    <dgm:pt modelId="{9BD77BE1-3C4F-4749-88DF-D0B664044F4F}" type="sibTrans" cxnId="{1CF79E60-EAD7-4387-AF44-3C4871C7C62B}">
      <dgm:prSet/>
      <dgm:spPr/>
      <dgm:t>
        <a:bodyPr/>
        <a:lstStyle/>
        <a:p>
          <a:endParaRPr lang="ru-RU"/>
        </a:p>
      </dgm:t>
    </dgm:pt>
    <dgm:pt modelId="{FD0CFD71-7406-4C0D-A1BF-9D796D73AB16}">
      <dgm:prSet phldrT="[Текст]" custT="1"/>
      <dgm:spPr/>
      <dgm:t>
        <a:bodyPr/>
        <a:lstStyle/>
        <a:p>
          <a:r>
            <a:rPr lang="uz-Cyrl-UZ" sz="1400" dirty="0" smtClean="0"/>
            <a:t>- қашқарбеда (2 йил)</a:t>
          </a:r>
          <a:endParaRPr lang="ru-RU" sz="1400" dirty="0"/>
        </a:p>
      </dgm:t>
    </dgm:pt>
    <dgm:pt modelId="{A823CC33-5263-4E0F-BE2B-F13C809A273C}" type="parTrans" cxnId="{63C0AB78-23DD-4C8E-BD33-F7F20C8AEA9E}">
      <dgm:prSet/>
      <dgm:spPr/>
      <dgm:t>
        <a:bodyPr/>
        <a:lstStyle/>
        <a:p>
          <a:endParaRPr lang="ru-RU"/>
        </a:p>
      </dgm:t>
    </dgm:pt>
    <dgm:pt modelId="{34A6A448-0FDF-4F28-B23F-498DF7CB49A9}" type="sibTrans" cxnId="{63C0AB78-23DD-4C8E-BD33-F7F20C8AEA9E}">
      <dgm:prSet/>
      <dgm:spPr/>
      <dgm:t>
        <a:bodyPr/>
        <a:lstStyle/>
        <a:p>
          <a:endParaRPr lang="ru-RU"/>
        </a:p>
      </dgm:t>
    </dgm:pt>
    <dgm:pt modelId="{5928AFEE-EC09-4DDC-AFD9-C02B0EBACC69}">
      <dgm:prSet phldrT="[Текст]"/>
      <dgm:spPr/>
      <dgm:t>
        <a:bodyPr/>
        <a:lstStyle/>
        <a:p>
          <a:r>
            <a:rPr lang="uz-Cyrl-UZ" dirty="0" smtClean="0"/>
            <a:t>ўрта муддат яшовчи (5-6 йил)</a:t>
          </a:r>
          <a:endParaRPr lang="ru-RU" dirty="0"/>
        </a:p>
      </dgm:t>
    </dgm:pt>
    <dgm:pt modelId="{BE7161E2-B275-4EA4-BBE8-A72F71DF4629}" type="parTrans" cxnId="{B4FFC549-535B-456A-8C1E-141FEC836B5F}">
      <dgm:prSet/>
      <dgm:spPr/>
      <dgm:t>
        <a:bodyPr/>
        <a:lstStyle/>
        <a:p>
          <a:endParaRPr lang="ru-RU"/>
        </a:p>
      </dgm:t>
    </dgm:pt>
    <dgm:pt modelId="{9A4EACA1-D98A-4344-BF1A-065162DAA227}" type="sibTrans" cxnId="{B4FFC549-535B-456A-8C1E-141FEC836B5F}">
      <dgm:prSet/>
      <dgm:spPr/>
      <dgm:t>
        <a:bodyPr/>
        <a:lstStyle/>
        <a:p>
          <a:endParaRPr lang="ru-RU"/>
        </a:p>
      </dgm:t>
    </dgm:pt>
    <dgm:pt modelId="{254EA822-0EB0-4789-9401-DD293D870BFD}">
      <dgm:prSet phldrT="[Текст]"/>
      <dgm:spPr/>
      <dgm:t>
        <a:bodyPr/>
        <a:lstStyle/>
        <a:p>
          <a:r>
            <a:rPr lang="uz-Cyrl-UZ" dirty="0" smtClean="0"/>
            <a:t>тўпламли оқсўхта, </a:t>
          </a:r>
          <a:endParaRPr lang="ru-RU" dirty="0"/>
        </a:p>
      </dgm:t>
    </dgm:pt>
    <dgm:pt modelId="{F214E3D1-813D-4AFF-9AA6-5047BB7C65F9}" type="parTrans" cxnId="{BD93D87D-6944-4F70-B7FC-FB46F5054820}">
      <dgm:prSet/>
      <dgm:spPr/>
      <dgm:t>
        <a:bodyPr/>
        <a:lstStyle/>
        <a:p>
          <a:endParaRPr lang="ru-RU"/>
        </a:p>
      </dgm:t>
    </dgm:pt>
    <dgm:pt modelId="{1B9A5A4B-3577-4CEB-B740-08A0B133158A}" type="sibTrans" cxnId="{BD93D87D-6944-4F70-B7FC-FB46F5054820}">
      <dgm:prSet/>
      <dgm:spPr/>
      <dgm:t>
        <a:bodyPr/>
        <a:lstStyle/>
        <a:p>
          <a:endParaRPr lang="ru-RU"/>
        </a:p>
      </dgm:t>
    </dgm:pt>
    <dgm:pt modelId="{37EE1FB1-95DC-425E-9E32-8560CC77BB00}">
      <dgm:prSet phldrT="[Текст]" custT="1"/>
      <dgm:spPr/>
      <dgm:t>
        <a:bodyPr/>
        <a:lstStyle/>
        <a:p>
          <a:r>
            <a:rPr lang="uz-Cyrl-UZ" sz="1400" dirty="0" smtClean="0"/>
            <a:t>қизил себарга, яйлов мастаги (3 йил)</a:t>
          </a:r>
          <a:endParaRPr lang="ru-RU" sz="1400" dirty="0"/>
        </a:p>
      </dgm:t>
    </dgm:pt>
    <dgm:pt modelId="{A0E9384A-3178-4DD8-B2F8-905D9F2CB705}" type="parTrans" cxnId="{3715626E-3060-42B0-A2FE-4CE72A9468B9}">
      <dgm:prSet/>
      <dgm:spPr/>
      <dgm:t>
        <a:bodyPr/>
        <a:lstStyle/>
        <a:p>
          <a:endParaRPr lang="ru-RU"/>
        </a:p>
      </dgm:t>
    </dgm:pt>
    <dgm:pt modelId="{B5AB103E-7C27-432F-900A-07C37416DBBA}" type="sibTrans" cxnId="{3715626E-3060-42B0-A2FE-4CE72A9468B9}">
      <dgm:prSet/>
      <dgm:spPr/>
      <dgm:t>
        <a:bodyPr/>
        <a:lstStyle/>
        <a:p>
          <a:endParaRPr lang="ru-RU"/>
        </a:p>
      </dgm:t>
    </dgm:pt>
    <dgm:pt modelId="{7ADA4152-7EAF-4365-BC30-6C9784EE64F0}">
      <dgm:prSet phldrT="[Текст]"/>
      <dgm:spPr>
        <a:solidFill>
          <a:srgbClr val="00B050"/>
        </a:solidFill>
      </dgm:spPr>
      <dgm:t>
        <a:bodyPr/>
        <a:lstStyle/>
        <a:p>
          <a:r>
            <a:rPr lang="uz-Cyrl-UZ" dirty="0" smtClean="0"/>
            <a:t>узоқ муддат яшовчи (10 йил ва ортиқ)</a:t>
          </a:r>
          <a:endParaRPr lang="ru-RU" dirty="0"/>
        </a:p>
      </dgm:t>
    </dgm:pt>
    <dgm:pt modelId="{877C2AB8-522D-486D-A80E-FDE20E1A5375}" type="parTrans" cxnId="{24B5E277-C6E9-4599-9F6D-FED7C6152E7A}">
      <dgm:prSet/>
      <dgm:spPr/>
      <dgm:t>
        <a:bodyPr/>
        <a:lstStyle/>
        <a:p>
          <a:endParaRPr lang="ru-RU"/>
        </a:p>
      </dgm:t>
    </dgm:pt>
    <dgm:pt modelId="{A795725B-620D-4D48-99F6-51AE0269C166}" type="sibTrans" cxnId="{24B5E277-C6E9-4599-9F6D-FED7C6152E7A}">
      <dgm:prSet/>
      <dgm:spPr/>
      <dgm:t>
        <a:bodyPr/>
        <a:lstStyle/>
        <a:p>
          <a:endParaRPr lang="ru-RU"/>
        </a:p>
      </dgm:t>
    </dgm:pt>
    <dgm:pt modelId="{92E37F18-D40F-4D51-88D7-078CC71B663E}">
      <dgm:prSet phldrT="[Текст]"/>
      <dgm:spPr/>
      <dgm:t>
        <a:bodyPr/>
        <a:lstStyle/>
        <a:p>
          <a:r>
            <a:rPr lang="uz-Cyrl-UZ" dirty="0" smtClean="0"/>
            <a:t>арпабош, </a:t>
          </a:r>
          <a:endParaRPr lang="ru-RU" dirty="0"/>
        </a:p>
      </dgm:t>
    </dgm:pt>
    <dgm:pt modelId="{09FB0531-4207-42A4-97E7-7195D2C53C36}" type="parTrans" cxnId="{B6A90883-6899-4D1D-A4B6-50B12EBA04EA}">
      <dgm:prSet/>
      <dgm:spPr/>
      <dgm:t>
        <a:bodyPr/>
        <a:lstStyle/>
        <a:p>
          <a:endParaRPr lang="ru-RU"/>
        </a:p>
      </dgm:t>
    </dgm:pt>
    <dgm:pt modelId="{FB8E038B-7BA2-4764-A504-79CB33C05420}" type="sibTrans" cxnId="{B6A90883-6899-4D1D-A4B6-50B12EBA04EA}">
      <dgm:prSet/>
      <dgm:spPr/>
      <dgm:t>
        <a:bodyPr/>
        <a:lstStyle/>
        <a:p>
          <a:endParaRPr lang="ru-RU"/>
        </a:p>
      </dgm:t>
    </dgm:pt>
    <dgm:pt modelId="{F43D0EF0-ED1A-426D-A541-003C1CD860DA}">
      <dgm:prSet phldrT="[Текст]"/>
      <dgm:spPr/>
      <dgm:t>
        <a:bodyPr/>
        <a:lstStyle/>
        <a:p>
          <a:r>
            <a:rPr lang="uz-Cyrl-UZ" dirty="0" smtClean="0"/>
            <a:t>беда, эспарцет</a:t>
          </a:r>
          <a:endParaRPr lang="ru-RU" dirty="0"/>
        </a:p>
      </dgm:t>
    </dgm:pt>
    <dgm:pt modelId="{26A019AE-4278-4D15-ACF5-02667FF06827}" type="parTrans" cxnId="{6C659EEE-4565-4B5C-A2F7-D9321AFE6E7F}">
      <dgm:prSet/>
      <dgm:spPr/>
      <dgm:t>
        <a:bodyPr/>
        <a:lstStyle/>
        <a:p>
          <a:endParaRPr lang="ru-RU"/>
        </a:p>
      </dgm:t>
    </dgm:pt>
    <dgm:pt modelId="{1F65DB36-E0E4-4762-957C-1DD211F39151}" type="sibTrans" cxnId="{6C659EEE-4565-4B5C-A2F7-D9321AFE6E7F}">
      <dgm:prSet/>
      <dgm:spPr/>
      <dgm:t>
        <a:bodyPr/>
        <a:lstStyle/>
        <a:p>
          <a:endParaRPr lang="ru-RU"/>
        </a:p>
      </dgm:t>
    </dgm:pt>
    <dgm:pt modelId="{98835583-C911-476B-8566-0B502E1373C5}">
      <dgm:prSet phldrT="[Текст]"/>
      <dgm:spPr>
        <a:solidFill>
          <a:srgbClr val="00B050"/>
        </a:solidFill>
      </dgm:spPr>
      <dgm:t>
        <a:bodyPr/>
        <a:lstStyle/>
        <a:p>
          <a:r>
            <a:rPr lang="uz-Cyrl-UZ" dirty="0" smtClean="0"/>
            <a:t>ўтлоқ бурчоғи, </a:t>
          </a:r>
          <a:endParaRPr lang="ru-RU" dirty="0"/>
        </a:p>
      </dgm:t>
    </dgm:pt>
    <dgm:pt modelId="{7AD47D0C-5FB9-40E9-91B7-413D386E382A}" type="sibTrans" cxnId="{2455744C-7183-4D68-A791-EDAB42CE0555}">
      <dgm:prSet/>
      <dgm:spPr/>
      <dgm:t>
        <a:bodyPr/>
        <a:lstStyle/>
        <a:p>
          <a:endParaRPr lang="ru-RU"/>
        </a:p>
      </dgm:t>
    </dgm:pt>
    <dgm:pt modelId="{04C9039E-5BA9-4ACE-8BD3-33119F9A2B3B}" type="parTrans" cxnId="{2455744C-7183-4D68-A791-EDAB42CE0555}">
      <dgm:prSet/>
      <dgm:spPr/>
      <dgm:t>
        <a:bodyPr/>
        <a:lstStyle/>
        <a:p>
          <a:endParaRPr lang="ru-RU"/>
        </a:p>
      </dgm:t>
    </dgm:pt>
    <dgm:pt modelId="{A8289771-A225-41B3-8052-A49B3D5682FD}">
      <dgm:prSet phldrT="[Текст]"/>
      <dgm:spPr>
        <a:solidFill>
          <a:srgbClr val="00B050"/>
        </a:solidFill>
      </dgm:spPr>
      <dgm:t>
        <a:bodyPr/>
        <a:lstStyle/>
        <a:p>
          <a:r>
            <a:rPr lang="uz-Cyrl-UZ" dirty="0" smtClean="0"/>
            <a:t>қилтириқсиз ялтирбош, </a:t>
          </a:r>
          <a:endParaRPr lang="ru-RU" dirty="0"/>
        </a:p>
      </dgm:t>
    </dgm:pt>
    <dgm:pt modelId="{5DABF380-FB72-4F3F-B535-0C7B4D6AFB99}" type="parTrans" cxnId="{920D28B4-6CAF-4C58-B9BB-37E929D521BC}">
      <dgm:prSet/>
      <dgm:spPr/>
      <dgm:t>
        <a:bodyPr/>
        <a:lstStyle/>
        <a:p>
          <a:endParaRPr lang="ru-RU"/>
        </a:p>
      </dgm:t>
    </dgm:pt>
    <dgm:pt modelId="{FBE657CA-24C0-4E9F-90B8-685ADC8DCFEE}" type="sibTrans" cxnId="{920D28B4-6CAF-4C58-B9BB-37E929D521BC}">
      <dgm:prSet/>
      <dgm:spPr/>
      <dgm:t>
        <a:bodyPr/>
        <a:lstStyle/>
        <a:p>
          <a:endParaRPr lang="ru-RU"/>
        </a:p>
      </dgm:t>
    </dgm:pt>
    <dgm:pt modelId="{CE813180-0291-4E3F-A0D4-B1A0A62706A3}">
      <dgm:prSet phldrT="[Текст]"/>
      <dgm:spPr>
        <a:solidFill>
          <a:srgbClr val="00B050"/>
        </a:solidFill>
      </dgm:spPr>
      <dgm:t>
        <a:bodyPr/>
        <a:lstStyle/>
        <a:p>
          <a:r>
            <a:rPr lang="uz-Cyrl-UZ" dirty="0" smtClean="0"/>
            <a:t>ўтлоқ қўнғирбоши, эркак ўтлар</a:t>
          </a:r>
          <a:endParaRPr lang="ru-RU" dirty="0"/>
        </a:p>
      </dgm:t>
    </dgm:pt>
    <dgm:pt modelId="{B43C2763-769D-49B1-B9C8-D9B5A1BC58E6}" type="parTrans" cxnId="{DCA1EF12-749E-4AEC-A93A-0DAE469C906F}">
      <dgm:prSet/>
      <dgm:spPr/>
      <dgm:t>
        <a:bodyPr/>
        <a:lstStyle/>
        <a:p>
          <a:endParaRPr lang="ru-RU"/>
        </a:p>
      </dgm:t>
    </dgm:pt>
    <dgm:pt modelId="{71CDB7AD-609E-4FCE-9B9C-666DD921CEB8}" type="sibTrans" cxnId="{DCA1EF12-749E-4AEC-A93A-0DAE469C906F}">
      <dgm:prSet/>
      <dgm:spPr/>
      <dgm:t>
        <a:bodyPr/>
        <a:lstStyle/>
        <a:p>
          <a:endParaRPr lang="ru-RU"/>
        </a:p>
      </dgm:t>
    </dgm:pt>
    <dgm:pt modelId="{AA08A765-8590-4085-9EFD-90D1F687389C}" type="pres">
      <dgm:prSet presAssocID="{ABFC1047-0C56-4158-AC3B-50F9C451DF3A}" presName="linear" presStyleCnt="0">
        <dgm:presLayoutVars>
          <dgm:dir/>
          <dgm:resizeHandles val="exact"/>
        </dgm:presLayoutVars>
      </dgm:prSet>
      <dgm:spPr/>
      <dgm:t>
        <a:bodyPr/>
        <a:lstStyle/>
        <a:p>
          <a:endParaRPr lang="ru-RU"/>
        </a:p>
      </dgm:t>
    </dgm:pt>
    <dgm:pt modelId="{C4AF27FA-FFE2-475A-9E7D-1617FD130D1F}" type="pres">
      <dgm:prSet presAssocID="{4410A0C3-45C0-47E1-B17C-36DEF264BC2B}" presName="comp" presStyleCnt="0"/>
      <dgm:spPr/>
      <dgm:t>
        <a:bodyPr/>
        <a:lstStyle/>
        <a:p>
          <a:endParaRPr lang="ru-RU"/>
        </a:p>
      </dgm:t>
    </dgm:pt>
    <dgm:pt modelId="{CE16DC6A-3C1F-4520-ADFC-787321D4B717}" type="pres">
      <dgm:prSet presAssocID="{4410A0C3-45C0-47E1-B17C-36DEF264BC2B}" presName="box" presStyleLbl="node1" presStyleIdx="0" presStyleCnt="3"/>
      <dgm:spPr/>
      <dgm:t>
        <a:bodyPr/>
        <a:lstStyle/>
        <a:p>
          <a:endParaRPr lang="ru-RU"/>
        </a:p>
      </dgm:t>
    </dgm:pt>
    <dgm:pt modelId="{27780918-11A8-4AA8-A43B-1B10EFBE7F07}" type="pres">
      <dgm:prSet presAssocID="{4410A0C3-45C0-47E1-B17C-36DEF264BC2B}" presName="img" presStyleLbl="fgImgPlace1" presStyleIdx="0" presStyleCnt="3"/>
      <dgm:spPr>
        <a:blipFill rotWithShape="0">
          <a:blip xmlns:r="http://schemas.openxmlformats.org/officeDocument/2006/relationships" r:embed="rId1"/>
          <a:stretch>
            <a:fillRect/>
          </a:stretch>
        </a:blipFill>
      </dgm:spPr>
      <dgm:t>
        <a:bodyPr/>
        <a:lstStyle/>
        <a:p>
          <a:endParaRPr lang="ru-RU"/>
        </a:p>
      </dgm:t>
    </dgm:pt>
    <dgm:pt modelId="{B0C9D76E-9477-4E4C-9778-1AB55FE8BA2D}" type="pres">
      <dgm:prSet presAssocID="{4410A0C3-45C0-47E1-B17C-36DEF264BC2B}" presName="text" presStyleLbl="node1" presStyleIdx="0" presStyleCnt="3">
        <dgm:presLayoutVars>
          <dgm:bulletEnabled val="1"/>
        </dgm:presLayoutVars>
      </dgm:prSet>
      <dgm:spPr/>
      <dgm:t>
        <a:bodyPr/>
        <a:lstStyle/>
        <a:p>
          <a:endParaRPr lang="ru-RU"/>
        </a:p>
      </dgm:t>
    </dgm:pt>
    <dgm:pt modelId="{69145D0A-5ED5-444C-82CA-89BBBC07CA3C}" type="pres">
      <dgm:prSet presAssocID="{9BD77BE1-3C4F-4749-88DF-D0B664044F4F}" presName="spacer" presStyleCnt="0"/>
      <dgm:spPr/>
      <dgm:t>
        <a:bodyPr/>
        <a:lstStyle/>
        <a:p>
          <a:endParaRPr lang="ru-RU"/>
        </a:p>
      </dgm:t>
    </dgm:pt>
    <dgm:pt modelId="{F46216BE-11CC-4491-B4AA-A84EB4A76B9C}" type="pres">
      <dgm:prSet presAssocID="{5928AFEE-EC09-4DDC-AFD9-C02B0EBACC69}" presName="comp" presStyleCnt="0"/>
      <dgm:spPr/>
      <dgm:t>
        <a:bodyPr/>
        <a:lstStyle/>
        <a:p>
          <a:endParaRPr lang="ru-RU"/>
        </a:p>
      </dgm:t>
    </dgm:pt>
    <dgm:pt modelId="{2D79817E-538F-420B-824A-3422C6274E92}" type="pres">
      <dgm:prSet presAssocID="{5928AFEE-EC09-4DDC-AFD9-C02B0EBACC69}" presName="box" presStyleLbl="node1" presStyleIdx="1" presStyleCnt="3"/>
      <dgm:spPr/>
      <dgm:t>
        <a:bodyPr/>
        <a:lstStyle/>
        <a:p>
          <a:endParaRPr lang="ru-RU"/>
        </a:p>
      </dgm:t>
    </dgm:pt>
    <dgm:pt modelId="{CBE40972-EC4E-4098-B51D-A8755D46B0CB}" type="pres">
      <dgm:prSet presAssocID="{5928AFEE-EC09-4DDC-AFD9-C02B0EBACC69}" presName="img" presStyleLbl="fgImgPlace1" presStyleIdx="1" presStyleCnt="3"/>
      <dgm:spPr>
        <a:blipFill rotWithShape="0">
          <a:blip xmlns:r="http://schemas.openxmlformats.org/officeDocument/2006/relationships" r:embed="rId2"/>
          <a:stretch>
            <a:fillRect/>
          </a:stretch>
        </a:blipFill>
      </dgm:spPr>
      <dgm:t>
        <a:bodyPr/>
        <a:lstStyle/>
        <a:p>
          <a:endParaRPr lang="ru-RU"/>
        </a:p>
      </dgm:t>
    </dgm:pt>
    <dgm:pt modelId="{7AAFA607-EDBB-4A30-9E99-21B58B8105F2}" type="pres">
      <dgm:prSet presAssocID="{5928AFEE-EC09-4DDC-AFD9-C02B0EBACC69}" presName="text" presStyleLbl="node1" presStyleIdx="1" presStyleCnt="3">
        <dgm:presLayoutVars>
          <dgm:bulletEnabled val="1"/>
        </dgm:presLayoutVars>
      </dgm:prSet>
      <dgm:spPr/>
      <dgm:t>
        <a:bodyPr/>
        <a:lstStyle/>
        <a:p>
          <a:endParaRPr lang="ru-RU"/>
        </a:p>
      </dgm:t>
    </dgm:pt>
    <dgm:pt modelId="{3BED9BE1-4A09-4F1C-B5C5-68FE4944B5B1}" type="pres">
      <dgm:prSet presAssocID="{9A4EACA1-D98A-4344-BF1A-065162DAA227}" presName="spacer" presStyleCnt="0"/>
      <dgm:spPr/>
    </dgm:pt>
    <dgm:pt modelId="{09E0F4D5-4CCF-42D7-BCA4-BDEECD52E55D}" type="pres">
      <dgm:prSet presAssocID="{7ADA4152-7EAF-4365-BC30-6C9784EE64F0}" presName="comp" presStyleCnt="0"/>
      <dgm:spPr/>
    </dgm:pt>
    <dgm:pt modelId="{D8884D91-8D01-42BC-8F0E-FFEC091177B7}" type="pres">
      <dgm:prSet presAssocID="{7ADA4152-7EAF-4365-BC30-6C9784EE64F0}" presName="box" presStyleLbl="node1" presStyleIdx="2" presStyleCnt="3"/>
      <dgm:spPr/>
      <dgm:t>
        <a:bodyPr/>
        <a:lstStyle/>
        <a:p>
          <a:endParaRPr lang="ru-RU"/>
        </a:p>
      </dgm:t>
    </dgm:pt>
    <dgm:pt modelId="{CC7B5C4D-EB21-45C8-9E36-444948C96D43}" type="pres">
      <dgm:prSet presAssocID="{7ADA4152-7EAF-4365-BC30-6C9784EE64F0}" presName="img" presStyleLbl="fgImgPlace1" presStyleIdx="2" presStyleCnt="3"/>
      <dgm:spPr>
        <a:blipFill rotWithShape="0">
          <a:blip xmlns:r="http://schemas.openxmlformats.org/officeDocument/2006/relationships" r:embed="rId3"/>
          <a:stretch>
            <a:fillRect/>
          </a:stretch>
        </a:blipFill>
      </dgm:spPr>
      <dgm:t>
        <a:bodyPr/>
        <a:lstStyle/>
        <a:p>
          <a:endParaRPr lang="ru-RU"/>
        </a:p>
      </dgm:t>
    </dgm:pt>
    <dgm:pt modelId="{1D3188D7-18A2-40FC-8898-2B6E26B0255E}" type="pres">
      <dgm:prSet presAssocID="{7ADA4152-7EAF-4365-BC30-6C9784EE64F0}" presName="text" presStyleLbl="node1" presStyleIdx="2" presStyleCnt="3">
        <dgm:presLayoutVars>
          <dgm:bulletEnabled val="1"/>
        </dgm:presLayoutVars>
      </dgm:prSet>
      <dgm:spPr/>
      <dgm:t>
        <a:bodyPr/>
        <a:lstStyle/>
        <a:p>
          <a:endParaRPr lang="ru-RU"/>
        </a:p>
      </dgm:t>
    </dgm:pt>
  </dgm:ptLst>
  <dgm:cxnLst>
    <dgm:cxn modelId="{C214038B-7939-447F-A270-054533C4C0F0}" type="presOf" srcId="{4410A0C3-45C0-47E1-B17C-36DEF264BC2B}" destId="{B0C9D76E-9477-4E4C-9778-1AB55FE8BA2D}" srcOrd="1" destOrd="0" presId="urn:microsoft.com/office/officeart/2005/8/layout/vList4#1"/>
    <dgm:cxn modelId="{8F2001E8-7FB1-444C-95E7-C0E43A20C02F}" type="presOf" srcId="{37EE1FB1-95DC-425E-9E32-8560CC77BB00}" destId="{CE16DC6A-3C1F-4520-ADFC-787321D4B717}" srcOrd="0" destOrd="2" presId="urn:microsoft.com/office/officeart/2005/8/layout/vList4#1"/>
    <dgm:cxn modelId="{BD93D87D-6944-4F70-B7FC-FB46F5054820}" srcId="{5928AFEE-EC09-4DDC-AFD9-C02B0EBACC69}" destId="{254EA822-0EB0-4789-9401-DD293D870BFD}" srcOrd="0" destOrd="0" parTransId="{F214E3D1-813D-4AFF-9AA6-5047BB7C65F9}" sibTransId="{1B9A5A4B-3577-4CEB-B740-08A0B133158A}"/>
    <dgm:cxn modelId="{E1FB3026-C749-4E36-BA4B-6C371C2A35C3}" type="presOf" srcId="{92E37F18-D40F-4D51-88D7-078CC71B663E}" destId="{2D79817E-538F-420B-824A-3422C6274E92}" srcOrd="0" destOrd="2" presId="urn:microsoft.com/office/officeart/2005/8/layout/vList4#1"/>
    <dgm:cxn modelId="{3715626E-3060-42B0-A2FE-4CE72A9468B9}" srcId="{4410A0C3-45C0-47E1-B17C-36DEF264BC2B}" destId="{37EE1FB1-95DC-425E-9E32-8560CC77BB00}" srcOrd="1" destOrd="0" parTransId="{A0E9384A-3178-4DD8-B2F8-905D9F2CB705}" sibTransId="{B5AB103E-7C27-432F-900A-07C37416DBBA}"/>
    <dgm:cxn modelId="{24B5E277-C6E9-4599-9F6D-FED7C6152E7A}" srcId="{ABFC1047-0C56-4158-AC3B-50F9C451DF3A}" destId="{7ADA4152-7EAF-4365-BC30-6C9784EE64F0}" srcOrd="2" destOrd="0" parTransId="{877C2AB8-522D-486D-A80E-FDE20E1A5375}" sibTransId="{A795725B-620D-4D48-99F6-51AE0269C166}"/>
    <dgm:cxn modelId="{30DE3E23-056D-4477-A3A8-AE9BED8D41C8}" type="presOf" srcId="{98835583-C911-476B-8566-0B502E1373C5}" destId="{D8884D91-8D01-42BC-8F0E-FFEC091177B7}" srcOrd="0" destOrd="1" presId="urn:microsoft.com/office/officeart/2005/8/layout/vList4#1"/>
    <dgm:cxn modelId="{9C2BCCED-19B6-4E64-9D28-8B80292F29A4}" type="presOf" srcId="{92E37F18-D40F-4D51-88D7-078CC71B663E}" destId="{7AAFA607-EDBB-4A30-9E99-21B58B8105F2}" srcOrd="1" destOrd="2" presId="urn:microsoft.com/office/officeart/2005/8/layout/vList4#1"/>
    <dgm:cxn modelId="{E596499F-5951-4CB7-96EF-FFEA982806CC}" type="presOf" srcId="{FD0CFD71-7406-4C0D-A1BF-9D796D73AB16}" destId="{CE16DC6A-3C1F-4520-ADFC-787321D4B717}" srcOrd="0" destOrd="1" presId="urn:microsoft.com/office/officeart/2005/8/layout/vList4#1"/>
    <dgm:cxn modelId="{2455744C-7183-4D68-A791-EDAB42CE0555}" srcId="{7ADA4152-7EAF-4365-BC30-6C9784EE64F0}" destId="{98835583-C911-476B-8566-0B502E1373C5}" srcOrd="0" destOrd="0" parTransId="{04C9039E-5BA9-4ACE-8BD3-33119F9A2B3B}" sibTransId="{7AD47D0C-5FB9-40E9-91B7-413D386E382A}"/>
    <dgm:cxn modelId="{F269020C-E694-49EC-AA0E-A5CF38CF4386}" type="presOf" srcId="{7ADA4152-7EAF-4365-BC30-6C9784EE64F0}" destId="{1D3188D7-18A2-40FC-8898-2B6E26B0255E}" srcOrd="1" destOrd="0" presId="urn:microsoft.com/office/officeart/2005/8/layout/vList4#1"/>
    <dgm:cxn modelId="{548122C9-C955-4C9C-BBFE-03E9309F5D14}" type="presOf" srcId="{37EE1FB1-95DC-425E-9E32-8560CC77BB00}" destId="{B0C9D76E-9477-4E4C-9778-1AB55FE8BA2D}" srcOrd="1" destOrd="2" presId="urn:microsoft.com/office/officeart/2005/8/layout/vList4#1"/>
    <dgm:cxn modelId="{DCA1EF12-749E-4AEC-A93A-0DAE469C906F}" srcId="{7ADA4152-7EAF-4365-BC30-6C9784EE64F0}" destId="{CE813180-0291-4E3F-A0D4-B1A0A62706A3}" srcOrd="2" destOrd="0" parTransId="{B43C2763-769D-49B1-B9C8-D9B5A1BC58E6}" sibTransId="{71CDB7AD-609E-4FCE-9B9C-666DD921CEB8}"/>
    <dgm:cxn modelId="{920D28B4-6CAF-4C58-B9BB-37E929D521BC}" srcId="{7ADA4152-7EAF-4365-BC30-6C9784EE64F0}" destId="{A8289771-A225-41B3-8052-A49B3D5682FD}" srcOrd="1" destOrd="0" parTransId="{5DABF380-FB72-4F3F-B535-0C7B4D6AFB99}" sibTransId="{FBE657CA-24C0-4E9F-90B8-685ADC8DCFEE}"/>
    <dgm:cxn modelId="{1CF79E60-EAD7-4387-AF44-3C4871C7C62B}" srcId="{ABFC1047-0C56-4158-AC3B-50F9C451DF3A}" destId="{4410A0C3-45C0-47E1-B17C-36DEF264BC2B}" srcOrd="0" destOrd="0" parTransId="{CAC7D788-EA50-4E0D-A234-04555B0652AF}" sibTransId="{9BD77BE1-3C4F-4749-88DF-D0B664044F4F}"/>
    <dgm:cxn modelId="{6C659EEE-4565-4B5C-A2F7-D9321AFE6E7F}" srcId="{5928AFEE-EC09-4DDC-AFD9-C02B0EBACC69}" destId="{F43D0EF0-ED1A-426D-A541-003C1CD860DA}" srcOrd="2" destOrd="0" parTransId="{26A019AE-4278-4D15-ACF5-02667FF06827}" sibTransId="{1F65DB36-E0E4-4762-957C-1DD211F39151}"/>
    <dgm:cxn modelId="{C578EA9E-CD00-4C06-9052-F3FEEF739984}" type="presOf" srcId="{254EA822-0EB0-4789-9401-DD293D870BFD}" destId="{2D79817E-538F-420B-824A-3422C6274E92}" srcOrd="0" destOrd="1" presId="urn:microsoft.com/office/officeart/2005/8/layout/vList4#1"/>
    <dgm:cxn modelId="{63C0AB78-23DD-4C8E-BD33-F7F20C8AEA9E}" srcId="{4410A0C3-45C0-47E1-B17C-36DEF264BC2B}" destId="{FD0CFD71-7406-4C0D-A1BF-9D796D73AB16}" srcOrd="0" destOrd="0" parTransId="{A823CC33-5263-4E0F-BE2B-F13C809A273C}" sibTransId="{34A6A448-0FDF-4F28-B23F-498DF7CB49A9}"/>
    <dgm:cxn modelId="{400DD6E0-3830-4F71-8E21-9EF501F6F109}" type="presOf" srcId="{F43D0EF0-ED1A-426D-A541-003C1CD860DA}" destId="{2D79817E-538F-420B-824A-3422C6274E92}" srcOrd="0" destOrd="3" presId="urn:microsoft.com/office/officeart/2005/8/layout/vList4#1"/>
    <dgm:cxn modelId="{9828D10F-99E1-4A3B-A3B5-7F066321D88C}" type="presOf" srcId="{254EA822-0EB0-4789-9401-DD293D870BFD}" destId="{7AAFA607-EDBB-4A30-9E99-21B58B8105F2}" srcOrd="1" destOrd="1" presId="urn:microsoft.com/office/officeart/2005/8/layout/vList4#1"/>
    <dgm:cxn modelId="{D274BEB4-EADC-4E32-9B8B-98AA230469A6}" type="presOf" srcId="{7ADA4152-7EAF-4365-BC30-6C9784EE64F0}" destId="{D8884D91-8D01-42BC-8F0E-FFEC091177B7}" srcOrd="0" destOrd="0" presId="urn:microsoft.com/office/officeart/2005/8/layout/vList4#1"/>
    <dgm:cxn modelId="{7EF2A8F4-A764-49D1-B93A-0EE4AEAB36AA}" type="presOf" srcId="{5928AFEE-EC09-4DDC-AFD9-C02B0EBACC69}" destId="{7AAFA607-EDBB-4A30-9E99-21B58B8105F2}" srcOrd="1" destOrd="0" presId="urn:microsoft.com/office/officeart/2005/8/layout/vList4#1"/>
    <dgm:cxn modelId="{91086BB0-15E2-401C-8CE1-53BA83384C19}" type="presOf" srcId="{5928AFEE-EC09-4DDC-AFD9-C02B0EBACC69}" destId="{2D79817E-538F-420B-824A-3422C6274E92}" srcOrd="0" destOrd="0" presId="urn:microsoft.com/office/officeart/2005/8/layout/vList4#1"/>
    <dgm:cxn modelId="{DD717CC5-42FD-44E1-875A-B9C0A9778AAB}" type="presOf" srcId="{98835583-C911-476B-8566-0B502E1373C5}" destId="{1D3188D7-18A2-40FC-8898-2B6E26B0255E}" srcOrd="1" destOrd="1" presId="urn:microsoft.com/office/officeart/2005/8/layout/vList4#1"/>
    <dgm:cxn modelId="{B4FFC549-535B-456A-8C1E-141FEC836B5F}" srcId="{ABFC1047-0C56-4158-AC3B-50F9C451DF3A}" destId="{5928AFEE-EC09-4DDC-AFD9-C02B0EBACC69}" srcOrd="1" destOrd="0" parTransId="{BE7161E2-B275-4EA4-BBE8-A72F71DF4629}" sibTransId="{9A4EACA1-D98A-4344-BF1A-065162DAA227}"/>
    <dgm:cxn modelId="{B6A90883-6899-4D1D-A4B6-50B12EBA04EA}" srcId="{5928AFEE-EC09-4DDC-AFD9-C02B0EBACC69}" destId="{92E37F18-D40F-4D51-88D7-078CC71B663E}" srcOrd="1" destOrd="0" parTransId="{09FB0531-4207-42A4-97E7-7195D2C53C36}" sibTransId="{FB8E038B-7BA2-4764-A504-79CB33C05420}"/>
    <dgm:cxn modelId="{BF77C231-D826-471E-801B-384D6E3B4D4B}" type="presOf" srcId="{F43D0EF0-ED1A-426D-A541-003C1CD860DA}" destId="{7AAFA607-EDBB-4A30-9E99-21B58B8105F2}" srcOrd="1" destOrd="3" presId="urn:microsoft.com/office/officeart/2005/8/layout/vList4#1"/>
    <dgm:cxn modelId="{9DB5D6B0-F47A-4B98-90D8-9704E365D723}" type="presOf" srcId="{4410A0C3-45C0-47E1-B17C-36DEF264BC2B}" destId="{CE16DC6A-3C1F-4520-ADFC-787321D4B717}" srcOrd="0" destOrd="0" presId="urn:microsoft.com/office/officeart/2005/8/layout/vList4#1"/>
    <dgm:cxn modelId="{59F8651A-3397-4900-8D98-0B47CB0E6A3B}" type="presOf" srcId="{ABFC1047-0C56-4158-AC3B-50F9C451DF3A}" destId="{AA08A765-8590-4085-9EFD-90D1F687389C}" srcOrd="0" destOrd="0" presId="urn:microsoft.com/office/officeart/2005/8/layout/vList4#1"/>
    <dgm:cxn modelId="{EC119C2A-DEFD-44D1-8D4E-72B9D64A8220}" type="presOf" srcId="{A8289771-A225-41B3-8052-A49B3D5682FD}" destId="{D8884D91-8D01-42BC-8F0E-FFEC091177B7}" srcOrd="0" destOrd="2" presId="urn:microsoft.com/office/officeart/2005/8/layout/vList4#1"/>
    <dgm:cxn modelId="{B70E8F72-4858-4BAE-A983-BFACC9B7F2BC}" type="presOf" srcId="{CE813180-0291-4E3F-A0D4-B1A0A62706A3}" destId="{D8884D91-8D01-42BC-8F0E-FFEC091177B7}" srcOrd="0" destOrd="3" presId="urn:microsoft.com/office/officeart/2005/8/layout/vList4#1"/>
    <dgm:cxn modelId="{2B9E3071-F32D-4746-B292-005FDAFCA2C2}" type="presOf" srcId="{FD0CFD71-7406-4C0D-A1BF-9D796D73AB16}" destId="{B0C9D76E-9477-4E4C-9778-1AB55FE8BA2D}" srcOrd="1" destOrd="1" presId="urn:microsoft.com/office/officeart/2005/8/layout/vList4#1"/>
    <dgm:cxn modelId="{FA466092-374B-46AC-B8D5-1346BC178CFE}" type="presOf" srcId="{CE813180-0291-4E3F-A0D4-B1A0A62706A3}" destId="{1D3188D7-18A2-40FC-8898-2B6E26B0255E}" srcOrd="1" destOrd="3" presId="urn:microsoft.com/office/officeart/2005/8/layout/vList4#1"/>
    <dgm:cxn modelId="{820276FA-6DE9-4625-97A3-5BCDB0C2D148}" type="presOf" srcId="{A8289771-A225-41B3-8052-A49B3D5682FD}" destId="{1D3188D7-18A2-40FC-8898-2B6E26B0255E}" srcOrd="1" destOrd="2" presId="urn:microsoft.com/office/officeart/2005/8/layout/vList4#1"/>
    <dgm:cxn modelId="{4563A782-556F-42AD-A185-743D6CD4611C}" type="presParOf" srcId="{AA08A765-8590-4085-9EFD-90D1F687389C}" destId="{C4AF27FA-FFE2-475A-9E7D-1617FD130D1F}" srcOrd="0" destOrd="0" presId="urn:microsoft.com/office/officeart/2005/8/layout/vList4#1"/>
    <dgm:cxn modelId="{81E46D64-E0BF-42C1-8059-2702D25F788C}" type="presParOf" srcId="{C4AF27FA-FFE2-475A-9E7D-1617FD130D1F}" destId="{CE16DC6A-3C1F-4520-ADFC-787321D4B717}" srcOrd="0" destOrd="0" presId="urn:microsoft.com/office/officeart/2005/8/layout/vList4#1"/>
    <dgm:cxn modelId="{01993569-287B-4BF9-AB3C-0FA39DAE08BB}" type="presParOf" srcId="{C4AF27FA-FFE2-475A-9E7D-1617FD130D1F}" destId="{27780918-11A8-4AA8-A43B-1B10EFBE7F07}" srcOrd="1" destOrd="0" presId="urn:microsoft.com/office/officeart/2005/8/layout/vList4#1"/>
    <dgm:cxn modelId="{11663E91-3A21-4100-8D6B-5E43BE2A83A3}" type="presParOf" srcId="{C4AF27FA-FFE2-475A-9E7D-1617FD130D1F}" destId="{B0C9D76E-9477-4E4C-9778-1AB55FE8BA2D}" srcOrd="2" destOrd="0" presId="urn:microsoft.com/office/officeart/2005/8/layout/vList4#1"/>
    <dgm:cxn modelId="{73BAD834-3113-4332-BE44-8D7DE420AE79}" type="presParOf" srcId="{AA08A765-8590-4085-9EFD-90D1F687389C}" destId="{69145D0A-5ED5-444C-82CA-89BBBC07CA3C}" srcOrd="1" destOrd="0" presId="urn:microsoft.com/office/officeart/2005/8/layout/vList4#1"/>
    <dgm:cxn modelId="{236DDB07-2651-4861-A9AD-6CEB436BC675}" type="presParOf" srcId="{AA08A765-8590-4085-9EFD-90D1F687389C}" destId="{F46216BE-11CC-4491-B4AA-A84EB4A76B9C}" srcOrd="2" destOrd="0" presId="urn:microsoft.com/office/officeart/2005/8/layout/vList4#1"/>
    <dgm:cxn modelId="{1DDCC575-97ED-4918-9CE5-B7C13FA7ED39}" type="presParOf" srcId="{F46216BE-11CC-4491-B4AA-A84EB4A76B9C}" destId="{2D79817E-538F-420B-824A-3422C6274E92}" srcOrd="0" destOrd="0" presId="urn:microsoft.com/office/officeart/2005/8/layout/vList4#1"/>
    <dgm:cxn modelId="{B4159873-417B-4D1D-A4C2-498A3157FD47}" type="presParOf" srcId="{F46216BE-11CC-4491-B4AA-A84EB4A76B9C}" destId="{CBE40972-EC4E-4098-B51D-A8755D46B0CB}" srcOrd="1" destOrd="0" presId="urn:microsoft.com/office/officeart/2005/8/layout/vList4#1"/>
    <dgm:cxn modelId="{EEE92039-0965-42C4-A9C1-C58BEB4C9C66}" type="presParOf" srcId="{F46216BE-11CC-4491-B4AA-A84EB4A76B9C}" destId="{7AAFA607-EDBB-4A30-9E99-21B58B8105F2}" srcOrd="2" destOrd="0" presId="urn:microsoft.com/office/officeart/2005/8/layout/vList4#1"/>
    <dgm:cxn modelId="{1D927230-EC38-43E3-B9A6-673D787126E4}" type="presParOf" srcId="{AA08A765-8590-4085-9EFD-90D1F687389C}" destId="{3BED9BE1-4A09-4F1C-B5C5-68FE4944B5B1}" srcOrd="3" destOrd="0" presId="urn:microsoft.com/office/officeart/2005/8/layout/vList4#1"/>
    <dgm:cxn modelId="{9B249F59-9832-46C2-B815-61DE85EA7BC4}" type="presParOf" srcId="{AA08A765-8590-4085-9EFD-90D1F687389C}" destId="{09E0F4D5-4CCF-42D7-BCA4-BDEECD52E55D}" srcOrd="4" destOrd="0" presId="urn:microsoft.com/office/officeart/2005/8/layout/vList4#1"/>
    <dgm:cxn modelId="{1DB17060-960E-4200-9EB0-7FEE48919D57}" type="presParOf" srcId="{09E0F4D5-4CCF-42D7-BCA4-BDEECD52E55D}" destId="{D8884D91-8D01-42BC-8F0E-FFEC091177B7}" srcOrd="0" destOrd="0" presId="urn:microsoft.com/office/officeart/2005/8/layout/vList4#1"/>
    <dgm:cxn modelId="{46F6C219-7D6A-4375-B887-D93D51E3B528}" type="presParOf" srcId="{09E0F4D5-4CCF-42D7-BCA4-BDEECD52E55D}" destId="{CC7B5C4D-EB21-45C8-9E36-444948C96D43}" srcOrd="1" destOrd="0" presId="urn:microsoft.com/office/officeart/2005/8/layout/vList4#1"/>
    <dgm:cxn modelId="{9500CD44-FFFE-448F-860D-FA0D11803F43}" type="presParOf" srcId="{09E0F4D5-4CCF-42D7-BCA4-BDEECD52E55D}" destId="{1D3188D7-18A2-40FC-8898-2B6E26B0255E}" srcOrd="2" destOrd="0" presId="urn:microsoft.com/office/officeart/2005/8/layout/vList4#1"/>
  </dgm:cxnLst>
  <dgm:bg/>
  <dgm:whole/>
  <dgm:extLst>
    <a:ext uri="http://schemas.microsoft.com/office/drawing/2008/diagram">
      <dsp:dataModelExt xmlns=""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CC90CBBD-F32B-4EE9-AFFE-2959164D160F}" type="doc">
      <dgm:prSet loTypeId="urn:microsoft.com/office/officeart/2005/8/layout/chevron2" loCatId="list" qsTypeId="urn:microsoft.com/office/officeart/2005/8/quickstyle/simple1" qsCatId="simple" csTypeId="urn:microsoft.com/office/officeart/2005/8/colors/colorful3" csCatId="colorful" phldr="1"/>
      <dgm:spPr/>
      <dgm:t>
        <a:bodyPr/>
        <a:lstStyle/>
        <a:p>
          <a:endParaRPr lang="ru-RU"/>
        </a:p>
      </dgm:t>
    </dgm:pt>
    <dgm:pt modelId="{791F7F71-8FBB-4E1E-9597-B44253938AB0}">
      <dgm:prSet phldrT="[Текст]" custT="1"/>
      <dgm:spPr/>
      <dgm:t>
        <a:bodyPr/>
        <a:lstStyle/>
        <a:p>
          <a:r>
            <a:rPr lang="uz-Cyrl-UZ" sz="2400" b="1" dirty="0" smtClean="0"/>
            <a:t>Илдизпояли</a:t>
          </a:r>
          <a:endParaRPr lang="ru-RU" sz="2400" b="1" dirty="0"/>
        </a:p>
      </dgm:t>
    </dgm:pt>
    <dgm:pt modelId="{D00C5688-26B7-4468-8F6B-DABE967DBC89}" type="parTrans" cxnId="{1A6FAAE1-34C7-4078-8A6E-53887EC760F1}">
      <dgm:prSet/>
      <dgm:spPr/>
      <dgm:t>
        <a:bodyPr/>
        <a:lstStyle/>
        <a:p>
          <a:endParaRPr lang="ru-RU"/>
        </a:p>
      </dgm:t>
    </dgm:pt>
    <dgm:pt modelId="{A15F2253-577B-4F1E-ABF1-0FE2E6C4DDBA}" type="sibTrans" cxnId="{1A6FAAE1-34C7-4078-8A6E-53887EC760F1}">
      <dgm:prSet/>
      <dgm:spPr/>
      <dgm:t>
        <a:bodyPr/>
        <a:lstStyle/>
        <a:p>
          <a:endParaRPr lang="ru-RU"/>
        </a:p>
      </dgm:t>
    </dgm:pt>
    <dgm:pt modelId="{E0F2A6D1-A58D-479E-9C46-67408C0A0581}">
      <dgm:prSet phldrT="[Текст]" custT="1"/>
      <dgm:spPr/>
      <dgm:t>
        <a:bodyPr/>
        <a:lstStyle/>
        <a:p>
          <a:r>
            <a:rPr lang="uz-Cyrl-UZ" sz="1400" dirty="0" smtClean="0"/>
            <a:t>қўнғирбош ўтларнинг ер усти ва илдизпоя деб аталувчи ер ости поялари бўлади</a:t>
          </a:r>
          <a:endParaRPr lang="ru-RU" sz="1400" dirty="0"/>
        </a:p>
      </dgm:t>
    </dgm:pt>
    <dgm:pt modelId="{1825BBE9-A43A-4766-BE81-C033780FC930}" type="parTrans" cxnId="{739FFC10-5C6A-40ED-9CD5-0E48121C92BC}">
      <dgm:prSet/>
      <dgm:spPr/>
      <dgm:t>
        <a:bodyPr/>
        <a:lstStyle/>
        <a:p>
          <a:endParaRPr lang="ru-RU"/>
        </a:p>
      </dgm:t>
    </dgm:pt>
    <dgm:pt modelId="{D77CDA39-9628-4096-ACF5-FDF632A1572E}" type="sibTrans" cxnId="{739FFC10-5C6A-40ED-9CD5-0E48121C92BC}">
      <dgm:prSet/>
      <dgm:spPr/>
      <dgm:t>
        <a:bodyPr/>
        <a:lstStyle/>
        <a:p>
          <a:endParaRPr lang="ru-RU"/>
        </a:p>
      </dgm:t>
    </dgm:pt>
    <dgm:pt modelId="{C0F45DF5-D61B-4FA4-B645-DB96D907F66E}">
      <dgm:prSet phldrT="[Текст]" custT="1"/>
      <dgm:spPr/>
      <dgm:t>
        <a:bodyPr/>
        <a:lstStyle/>
        <a:p>
          <a:r>
            <a:rPr lang="uz-Cyrl-UZ" sz="1400" dirty="0" smtClean="0"/>
            <a:t>тупланиш бўғини тупроқ юзасидан 5-20 см чуқурликда жойлашади</a:t>
          </a:r>
          <a:endParaRPr lang="ru-RU" sz="1400" dirty="0"/>
        </a:p>
      </dgm:t>
    </dgm:pt>
    <dgm:pt modelId="{D7135C18-7DA6-4820-A2AE-473A00B6950A}" type="parTrans" cxnId="{4E42E0DC-66BA-4B65-AFB2-E2049BE4A5A3}">
      <dgm:prSet/>
      <dgm:spPr/>
      <dgm:t>
        <a:bodyPr/>
        <a:lstStyle/>
        <a:p>
          <a:endParaRPr lang="ru-RU"/>
        </a:p>
      </dgm:t>
    </dgm:pt>
    <dgm:pt modelId="{8F95599E-1F55-4CE2-A49D-1FD607EF8FFB}" type="sibTrans" cxnId="{4E42E0DC-66BA-4B65-AFB2-E2049BE4A5A3}">
      <dgm:prSet/>
      <dgm:spPr/>
      <dgm:t>
        <a:bodyPr/>
        <a:lstStyle/>
        <a:p>
          <a:endParaRPr lang="ru-RU"/>
        </a:p>
      </dgm:t>
    </dgm:pt>
    <dgm:pt modelId="{0FD03335-8499-49B0-B871-079E4AF86E29}">
      <dgm:prSet phldrT="[Текст]" custT="1"/>
      <dgm:spPr/>
      <dgm:t>
        <a:bodyPr/>
        <a:lstStyle/>
        <a:p>
          <a:r>
            <a:rPr lang="uz-Cyrl-UZ" sz="2000" b="1" dirty="0" smtClean="0"/>
            <a:t>Сийрак тупли</a:t>
          </a:r>
          <a:endParaRPr lang="ru-RU" sz="2000" b="1" dirty="0"/>
        </a:p>
      </dgm:t>
    </dgm:pt>
    <dgm:pt modelId="{63F7A029-A6FC-49A0-BF30-83D06F6E6EF2}" type="parTrans" cxnId="{86EB656F-948D-4DFD-8521-53E17810C34C}">
      <dgm:prSet/>
      <dgm:spPr/>
      <dgm:t>
        <a:bodyPr/>
        <a:lstStyle/>
        <a:p>
          <a:endParaRPr lang="ru-RU"/>
        </a:p>
      </dgm:t>
    </dgm:pt>
    <dgm:pt modelId="{587D78DE-1B12-44A0-83EB-CE56491EDB79}" type="sibTrans" cxnId="{86EB656F-948D-4DFD-8521-53E17810C34C}">
      <dgm:prSet/>
      <dgm:spPr/>
      <dgm:t>
        <a:bodyPr/>
        <a:lstStyle/>
        <a:p>
          <a:endParaRPr lang="ru-RU"/>
        </a:p>
      </dgm:t>
    </dgm:pt>
    <dgm:pt modelId="{3A772315-7C37-4BA0-A575-454A6366C9A5}">
      <dgm:prSet phldrT="[Текст]" custT="1"/>
      <dgm:spPr/>
      <dgm:t>
        <a:bodyPr/>
        <a:lstStyle/>
        <a:p>
          <a:r>
            <a:rPr lang="uz-Cyrl-UZ" sz="1400" dirty="0" smtClean="0"/>
            <a:t>қўнғирбош ўтларнинг тупланиш бўғини тупроқ юзасидан 1-5 см чуқурликда жойлашади</a:t>
          </a:r>
          <a:endParaRPr lang="ru-RU" sz="1400" dirty="0"/>
        </a:p>
      </dgm:t>
    </dgm:pt>
    <dgm:pt modelId="{5F0CC40B-991D-4089-817E-454345594991}" type="parTrans" cxnId="{A6BC961E-12DA-47B3-8CD2-EA8DC81FA448}">
      <dgm:prSet/>
      <dgm:spPr/>
      <dgm:t>
        <a:bodyPr/>
        <a:lstStyle/>
        <a:p>
          <a:endParaRPr lang="ru-RU"/>
        </a:p>
      </dgm:t>
    </dgm:pt>
    <dgm:pt modelId="{CF0B3A7F-91E2-48D4-A2B8-A35E58DC5B8A}" type="sibTrans" cxnId="{A6BC961E-12DA-47B3-8CD2-EA8DC81FA448}">
      <dgm:prSet/>
      <dgm:spPr/>
      <dgm:t>
        <a:bodyPr/>
        <a:lstStyle/>
        <a:p>
          <a:endParaRPr lang="ru-RU"/>
        </a:p>
      </dgm:t>
    </dgm:pt>
    <dgm:pt modelId="{EFA05ABE-0702-44A6-A704-2709F84D4638}">
      <dgm:prSet phldrT="[Текст]" custT="1"/>
      <dgm:spPr/>
      <dgm:t>
        <a:bodyPr/>
        <a:lstStyle/>
        <a:p>
          <a:r>
            <a:rPr lang="uz-Cyrl-UZ" sz="1400" dirty="0" smtClean="0"/>
            <a:t>Тупланиш бўғинидан чиққан ён шохлар асосий пояга нисбатан ўткир бурчак ҳосил қилиб ўсади ва сийрак туп ҳосил қилади</a:t>
          </a:r>
          <a:endParaRPr lang="ru-RU" sz="1400" dirty="0"/>
        </a:p>
      </dgm:t>
    </dgm:pt>
    <dgm:pt modelId="{95F8958D-E7EC-4E6F-B1D5-366532BB5F3D}" type="parTrans" cxnId="{511B6F67-6CCD-4D70-ACA7-45DEA13442D8}">
      <dgm:prSet/>
      <dgm:spPr/>
      <dgm:t>
        <a:bodyPr/>
        <a:lstStyle/>
        <a:p>
          <a:endParaRPr lang="ru-RU"/>
        </a:p>
      </dgm:t>
    </dgm:pt>
    <dgm:pt modelId="{D25D9230-3343-4887-B2A8-FB3EB3509555}" type="sibTrans" cxnId="{511B6F67-6CCD-4D70-ACA7-45DEA13442D8}">
      <dgm:prSet/>
      <dgm:spPr/>
      <dgm:t>
        <a:bodyPr/>
        <a:lstStyle/>
        <a:p>
          <a:endParaRPr lang="ru-RU"/>
        </a:p>
      </dgm:t>
    </dgm:pt>
    <dgm:pt modelId="{13D70591-7BC0-41DE-B42C-733D64B9632C}">
      <dgm:prSet phldrT="[Текст]"/>
      <dgm:spPr/>
      <dgm:t>
        <a:bodyPr/>
        <a:lstStyle/>
        <a:p>
          <a:r>
            <a:rPr lang="uz-Cyrl-UZ" dirty="0" smtClean="0"/>
            <a:t>Зич тупли</a:t>
          </a:r>
          <a:endParaRPr lang="ru-RU" dirty="0"/>
        </a:p>
      </dgm:t>
    </dgm:pt>
    <dgm:pt modelId="{1453B816-8561-4ECB-8CB9-92490D0D719A}" type="parTrans" cxnId="{3EB33DF3-C7ED-4ADC-B058-3A286EC02833}">
      <dgm:prSet/>
      <dgm:spPr/>
      <dgm:t>
        <a:bodyPr/>
        <a:lstStyle/>
        <a:p>
          <a:endParaRPr lang="ru-RU"/>
        </a:p>
      </dgm:t>
    </dgm:pt>
    <dgm:pt modelId="{E25A1E09-0CE4-4164-9426-31C24A7DE747}" type="sibTrans" cxnId="{3EB33DF3-C7ED-4ADC-B058-3A286EC02833}">
      <dgm:prSet/>
      <dgm:spPr/>
      <dgm:t>
        <a:bodyPr/>
        <a:lstStyle/>
        <a:p>
          <a:endParaRPr lang="ru-RU"/>
        </a:p>
      </dgm:t>
    </dgm:pt>
    <dgm:pt modelId="{437790D0-EEBB-43D5-9343-E679D951B5BB}">
      <dgm:prSet phldrT="[Текст]"/>
      <dgm:spPr/>
      <dgm:t>
        <a:bodyPr/>
        <a:lstStyle/>
        <a:p>
          <a:r>
            <a:rPr lang="uz-Cyrl-UZ" dirty="0" smtClean="0"/>
            <a:t>тупланиш бўғини тупроқ юзасидан унча чуқур бўлмаган (1 см) ерда жойлашади</a:t>
          </a:r>
          <a:endParaRPr lang="ru-RU" dirty="0"/>
        </a:p>
      </dgm:t>
    </dgm:pt>
    <dgm:pt modelId="{AC1B0320-57E8-4250-B004-C3F47976270D}" type="parTrans" cxnId="{02B2225B-9D75-4B44-9111-D2B85EA93325}">
      <dgm:prSet/>
      <dgm:spPr/>
      <dgm:t>
        <a:bodyPr/>
        <a:lstStyle/>
        <a:p>
          <a:endParaRPr lang="ru-RU"/>
        </a:p>
      </dgm:t>
    </dgm:pt>
    <dgm:pt modelId="{C1B173AE-8F22-49A2-8F00-785B2F1E3208}" type="sibTrans" cxnId="{02B2225B-9D75-4B44-9111-D2B85EA93325}">
      <dgm:prSet/>
      <dgm:spPr/>
      <dgm:t>
        <a:bodyPr/>
        <a:lstStyle/>
        <a:p>
          <a:endParaRPr lang="ru-RU"/>
        </a:p>
      </dgm:t>
    </dgm:pt>
    <dgm:pt modelId="{A6A7BBE7-A5A8-4A39-9C6B-60CAB90D4D6C}">
      <dgm:prSet phldrT="[Текст]"/>
      <dgm:spPr/>
      <dgm:t>
        <a:bodyPr/>
        <a:lstStyle/>
        <a:p>
          <a:r>
            <a:rPr lang="uz-Cyrl-UZ" dirty="0" smtClean="0"/>
            <a:t>поясининг бўғин оралиқлари калта бўлади, тупланиш бўғинидан чиққан поялар бир-бирига параллел ва тупроқ юзасига перпендикуляр ўсади ва жуда зич туп ҳосил қилади</a:t>
          </a:r>
          <a:endParaRPr lang="ru-RU" dirty="0"/>
        </a:p>
      </dgm:t>
    </dgm:pt>
    <dgm:pt modelId="{AA8C88FA-A8AE-4F57-A54B-80AC014012C0}" type="parTrans" cxnId="{F96B3EFF-FE98-45EB-ADE7-DF7AC8B5A8A8}">
      <dgm:prSet/>
      <dgm:spPr/>
      <dgm:t>
        <a:bodyPr/>
        <a:lstStyle/>
        <a:p>
          <a:endParaRPr lang="ru-RU"/>
        </a:p>
      </dgm:t>
    </dgm:pt>
    <dgm:pt modelId="{D9113667-2AB3-4342-9E90-72046EF4DE48}" type="sibTrans" cxnId="{F96B3EFF-FE98-45EB-ADE7-DF7AC8B5A8A8}">
      <dgm:prSet/>
      <dgm:spPr/>
      <dgm:t>
        <a:bodyPr/>
        <a:lstStyle/>
        <a:p>
          <a:endParaRPr lang="ru-RU"/>
        </a:p>
      </dgm:t>
    </dgm:pt>
    <dgm:pt modelId="{22A2CF0A-6193-4F50-861F-14EE97154D8D}">
      <dgm:prSet phldrT="[Текст]" custT="1"/>
      <dgm:spPr/>
      <dgm:t>
        <a:bodyPr/>
        <a:lstStyle/>
        <a:p>
          <a:r>
            <a:rPr lang="uz-Cyrl-UZ" sz="1400" dirty="0" smtClean="0"/>
            <a:t>ўрмаловчи буғдойиқ, қилтириқсиз ялтирбош ва бошқалар киради, улар юмшоқ, аэрацияси яхши тупроқларда қалин ўтзор ҳосил қилади</a:t>
          </a:r>
          <a:endParaRPr lang="ru-RU" sz="1400" dirty="0"/>
        </a:p>
      </dgm:t>
    </dgm:pt>
    <dgm:pt modelId="{CF115C79-8A97-47AA-98B5-EC1F374B95FC}" type="parTrans" cxnId="{D8C9C6C0-CB85-44CB-8356-771D28FB36EC}">
      <dgm:prSet/>
      <dgm:spPr/>
    </dgm:pt>
    <dgm:pt modelId="{6524307F-CD47-44F5-86EA-FD6FB46FD0B3}" type="sibTrans" cxnId="{D8C9C6C0-CB85-44CB-8356-771D28FB36EC}">
      <dgm:prSet/>
      <dgm:spPr/>
    </dgm:pt>
    <dgm:pt modelId="{7B3CFAF3-52C1-4057-8658-79AEE7CECAEB}">
      <dgm:prSet phldrT="[Текст]" custT="1"/>
      <dgm:spPr/>
      <dgm:t>
        <a:bodyPr/>
        <a:lstStyle/>
        <a:p>
          <a:r>
            <a:rPr lang="uz-Cyrl-UZ" sz="1400" dirty="0" smtClean="0"/>
            <a:t>Сийрак тупли қўнғирбош ўтларга арпабош, бўйчан мастак, яйлов мастаги, тўпламли оқсўхта, эркакўт кабиларни мисол қилиб кўрсатиш мумкин</a:t>
          </a:r>
          <a:endParaRPr lang="ru-RU" sz="1400" dirty="0"/>
        </a:p>
      </dgm:t>
    </dgm:pt>
    <dgm:pt modelId="{6942935D-BCA2-4928-BD16-D8BE8EE27911}" type="parTrans" cxnId="{15A81674-53E5-468F-82D7-94E6DD653243}">
      <dgm:prSet/>
      <dgm:spPr/>
    </dgm:pt>
    <dgm:pt modelId="{B38EDD67-A5CA-4B74-B37D-D08BD90A8F3E}" type="sibTrans" cxnId="{15A81674-53E5-468F-82D7-94E6DD653243}">
      <dgm:prSet/>
      <dgm:spPr/>
    </dgm:pt>
    <dgm:pt modelId="{C665A120-8DD4-459C-9C70-3CAE7D2F97F1}">
      <dgm:prSet phldrT="[Текст]"/>
      <dgm:spPr/>
      <dgm:t>
        <a:bodyPr/>
        <a:lstStyle/>
        <a:p>
          <a:r>
            <a:rPr lang="uz-Cyrl-UZ" dirty="0" smtClean="0"/>
            <a:t>чалов ва типчоқ каби ўтлар мисол бўла олади</a:t>
          </a:r>
          <a:endParaRPr lang="ru-RU" dirty="0"/>
        </a:p>
      </dgm:t>
    </dgm:pt>
    <dgm:pt modelId="{5F7DE4AE-F1B8-46AD-98AF-67D8427206CD}" type="parTrans" cxnId="{4485F030-0AF8-47CB-8BAD-A326ADD6CF2F}">
      <dgm:prSet/>
      <dgm:spPr/>
    </dgm:pt>
    <dgm:pt modelId="{80A38EB0-60C5-4701-AD64-4F53C2C97B44}" type="sibTrans" cxnId="{4485F030-0AF8-47CB-8BAD-A326ADD6CF2F}">
      <dgm:prSet/>
      <dgm:spPr/>
    </dgm:pt>
    <dgm:pt modelId="{55DB42A9-1343-4701-9232-BE4ACCD188B1}" type="pres">
      <dgm:prSet presAssocID="{CC90CBBD-F32B-4EE9-AFFE-2959164D160F}" presName="linearFlow" presStyleCnt="0">
        <dgm:presLayoutVars>
          <dgm:dir/>
          <dgm:animLvl val="lvl"/>
          <dgm:resizeHandles val="exact"/>
        </dgm:presLayoutVars>
      </dgm:prSet>
      <dgm:spPr/>
      <dgm:t>
        <a:bodyPr/>
        <a:lstStyle/>
        <a:p>
          <a:endParaRPr lang="ru-RU"/>
        </a:p>
      </dgm:t>
    </dgm:pt>
    <dgm:pt modelId="{537291F7-CFB0-4507-B7E2-2A3EA9F4672F}" type="pres">
      <dgm:prSet presAssocID="{791F7F71-8FBB-4E1E-9597-B44253938AB0}" presName="composite" presStyleCnt="0"/>
      <dgm:spPr/>
    </dgm:pt>
    <dgm:pt modelId="{88D31D00-AB18-42F8-8697-FA302BA2CE03}" type="pres">
      <dgm:prSet presAssocID="{791F7F71-8FBB-4E1E-9597-B44253938AB0}" presName="parentText" presStyleLbl="alignNode1" presStyleIdx="0" presStyleCnt="3">
        <dgm:presLayoutVars>
          <dgm:chMax val="1"/>
          <dgm:bulletEnabled val="1"/>
        </dgm:presLayoutVars>
      </dgm:prSet>
      <dgm:spPr/>
      <dgm:t>
        <a:bodyPr/>
        <a:lstStyle/>
        <a:p>
          <a:endParaRPr lang="ru-RU"/>
        </a:p>
      </dgm:t>
    </dgm:pt>
    <dgm:pt modelId="{51A036D7-0B17-4E67-9F23-E9778B16620F}" type="pres">
      <dgm:prSet presAssocID="{791F7F71-8FBB-4E1E-9597-B44253938AB0}" presName="descendantText" presStyleLbl="alignAcc1" presStyleIdx="0" presStyleCnt="3">
        <dgm:presLayoutVars>
          <dgm:bulletEnabled val="1"/>
        </dgm:presLayoutVars>
      </dgm:prSet>
      <dgm:spPr/>
      <dgm:t>
        <a:bodyPr/>
        <a:lstStyle/>
        <a:p>
          <a:endParaRPr lang="ru-RU"/>
        </a:p>
      </dgm:t>
    </dgm:pt>
    <dgm:pt modelId="{C34A37DE-54F5-4674-9808-2F1C66D5454F}" type="pres">
      <dgm:prSet presAssocID="{A15F2253-577B-4F1E-ABF1-0FE2E6C4DDBA}" presName="sp" presStyleCnt="0"/>
      <dgm:spPr/>
    </dgm:pt>
    <dgm:pt modelId="{F3049114-A875-496A-A01D-0923E77C703B}" type="pres">
      <dgm:prSet presAssocID="{0FD03335-8499-49B0-B871-079E4AF86E29}" presName="composite" presStyleCnt="0"/>
      <dgm:spPr/>
    </dgm:pt>
    <dgm:pt modelId="{96527CEF-1514-4F0A-9921-3DE082DCF45C}" type="pres">
      <dgm:prSet presAssocID="{0FD03335-8499-49B0-B871-079E4AF86E29}" presName="parentText" presStyleLbl="alignNode1" presStyleIdx="1" presStyleCnt="3">
        <dgm:presLayoutVars>
          <dgm:chMax val="1"/>
          <dgm:bulletEnabled val="1"/>
        </dgm:presLayoutVars>
      </dgm:prSet>
      <dgm:spPr/>
      <dgm:t>
        <a:bodyPr/>
        <a:lstStyle/>
        <a:p>
          <a:endParaRPr lang="ru-RU"/>
        </a:p>
      </dgm:t>
    </dgm:pt>
    <dgm:pt modelId="{C6F2A585-22A1-4345-9DA6-6EE901E37046}" type="pres">
      <dgm:prSet presAssocID="{0FD03335-8499-49B0-B871-079E4AF86E29}" presName="descendantText" presStyleLbl="alignAcc1" presStyleIdx="1" presStyleCnt="3">
        <dgm:presLayoutVars>
          <dgm:bulletEnabled val="1"/>
        </dgm:presLayoutVars>
      </dgm:prSet>
      <dgm:spPr/>
      <dgm:t>
        <a:bodyPr/>
        <a:lstStyle/>
        <a:p>
          <a:endParaRPr lang="ru-RU"/>
        </a:p>
      </dgm:t>
    </dgm:pt>
    <dgm:pt modelId="{206C3A02-DD36-4B90-B113-B664CACF5561}" type="pres">
      <dgm:prSet presAssocID="{587D78DE-1B12-44A0-83EB-CE56491EDB79}" presName="sp" presStyleCnt="0"/>
      <dgm:spPr/>
    </dgm:pt>
    <dgm:pt modelId="{909FACA3-2EC1-499D-8E1F-98B37F89F8C0}" type="pres">
      <dgm:prSet presAssocID="{13D70591-7BC0-41DE-B42C-733D64B9632C}" presName="composite" presStyleCnt="0"/>
      <dgm:spPr/>
    </dgm:pt>
    <dgm:pt modelId="{516D8947-3FA7-4947-B2FF-F4A7B13307F2}" type="pres">
      <dgm:prSet presAssocID="{13D70591-7BC0-41DE-B42C-733D64B9632C}" presName="parentText" presStyleLbl="alignNode1" presStyleIdx="2" presStyleCnt="3">
        <dgm:presLayoutVars>
          <dgm:chMax val="1"/>
          <dgm:bulletEnabled val="1"/>
        </dgm:presLayoutVars>
      </dgm:prSet>
      <dgm:spPr/>
      <dgm:t>
        <a:bodyPr/>
        <a:lstStyle/>
        <a:p>
          <a:endParaRPr lang="ru-RU"/>
        </a:p>
      </dgm:t>
    </dgm:pt>
    <dgm:pt modelId="{55ABDA5D-CA3A-44C6-B5D0-373974F58416}" type="pres">
      <dgm:prSet presAssocID="{13D70591-7BC0-41DE-B42C-733D64B9632C}" presName="descendantText" presStyleLbl="alignAcc1" presStyleIdx="2" presStyleCnt="3">
        <dgm:presLayoutVars>
          <dgm:bulletEnabled val="1"/>
        </dgm:presLayoutVars>
      </dgm:prSet>
      <dgm:spPr/>
      <dgm:t>
        <a:bodyPr/>
        <a:lstStyle/>
        <a:p>
          <a:endParaRPr lang="ru-RU"/>
        </a:p>
      </dgm:t>
    </dgm:pt>
  </dgm:ptLst>
  <dgm:cxnLst>
    <dgm:cxn modelId="{0087A351-E60C-4280-9B44-B57ACC76AA3F}" type="presOf" srcId="{0FD03335-8499-49B0-B871-079E4AF86E29}" destId="{96527CEF-1514-4F0A-9921-3DE082DCF45C}" srcOrd="0" destOrd="0" presId="urn:microsoft.com/office/officeart/2005/8/layout/chevron2"/>
    <dgm:cxn modelId="{BCA3D277-102F-48C9-8005-B792C7C2FD3A}" type="presOf" srcId="{E0F2A6D1-A58D-479E-9C46-67408C0A0581}" destId="{51A036D7-0B17-4E67-9F23-E9778B16620F}" srcOrd="0" destOrd="0" presId="urn:microsoft.com/office/officeart/2005/8/layout/chevron2"/>
    <dgm:cxn modelId="{511B6F67-6CCD-4D70-ACA7-45DEA13442D8}" srcId="{0FD03335-8499-49B0-B871-079E4AF86E29}" destId="{EFA05ABE-0702-44A6-A704-2709F84D4638}" srcOrd="1" destOrd="0" parTransId="{95F8958D-E7EC-4E6F-B1D5-366532BB5F3D}" sibTransId="{D25D9230-3343-4887-B2A8-FB3EB3509555}"/>
    <dgm:cxn modelId="{05E800AF-3626-4759-88A2-1A1C5AB88996}" type="presOf" srcId="{EFA05ABE-0702-44A6-A704-2709F84D4638}" destId="{C6F2A585-22A1-4345-9DA6-6EE901E37046}" srcOrd="0" destOrd="1" presId="urn:microsoft.com/office/officeart/2005/8/layout/chevron2"/>
    <dgm:cxn modelId="{56AA3A20-3387-45E5-BFA3-3D0CE2E49E13}" type="presOf" srcId="{791F7F71-8FBB-4E1E-9597-B44253938AB0}" destId="{88D31D00-AB18-42F8-8697-FA302BA2CE03}" srcOrd="0" destOrd="0" presId="urn:microsoft.com/office/officeart/2005/8/layout/chevron2"/>
    <dgm:cxn modelId="{15A81674-53E5-468F-82D7-94E6DD653243}" srcId="{0FD03335-8499-49B0-B871-079E4AF86E29}" destId="{7B3CFAF3-52C1-4057-8658-79AEE7CECAEB}" srcOrd="2" destOrd="0" parTransId="{6942935D-BCA2-4928-BD16-D8BE8EE27911}" sibTransId="{B38EDD67-A5CA-4B74-B37D-D08BD90A8F3E}"/>
    <dgm:cxn modelId="{920E324C-DEE7-4E69-986E-46E5FAF94EC2}" type="presOf" srcId="{7B3CFAF3-52C1-4057-8658-79AEE7CECAEB}" destId="{C6F2A585-22A1-4345-9DA6-6EE901E37046}" srcOrd="0" destOrd="2" presId="urn:microsoft.com/office/officeart/2005/8/layout/chevron2"/>
    <dgm:cxn modelId="{F5741234-1CBF-418E-B0B8-36FF5566C5C6}" type="presOf" srcId="{C0F45DF5-D61B-4FA4-B645-DB96D907F66E}" destId="{51A036D7-0B17-4E67-9F23-E9778B16620F}" srcOrd="0" destOrd="1" presId="urn:microsoft.com/office/officeart/2005/8/layout/chevron2"/>
    <dgm:cxn modelId="{B99E5391-E78D-4EB3-8DCE-518EAF878020}" type="presOf" srcId="{CC90CBBD-F32B-4EE9-AFFE-2959164D160F}" destId="{55DB42A9-1343-4701-9232-BE4ACCD188B1}" srcOrd="0" destOrd="0" presId="urn:microsoft.com/office/officeart/2005/8/layout/chevron2"/>
    <dgm:cxn modelId="{6E882F5D-D5D0-43F6-87BF-3E31E7DE2DEC}" type="presOf" srcId="{A6A7BBE7-A5A8-4A39-9C6B-60CAB90D4D6C}" destId="{55ABDA5D-CA3A-44C6-B5D0-373974F58416}" srcOrd="0" destOrd="1" presId="urn:microsoft.com/office/officeart/2005/8/layout/chevron2"/>
    <dgm:cxn modelId="{E2119606-EF94-4394-BCE5-93B9145ED992}" type="presOf" srcId="{13D70591-7BC0-41DE-B42C-733D64B9632C}" destId="{516D8947-3FA7-4947-B2FF-F4A7B13307F2}" srcOrd="0" destOrd="0" presId="urn:microsoft.com/office/officeart/2005/8/layout/chevron2"/>
    <dgm:cxn modelId="{4E42E0DC-66BA-4B65-AFB2-E2049BE4A5A3}" srcId="{791F7F71-8FBB-4E1E-9597-B44253938AB0}" destId="{C0F45DF5-D61B-4FA4-B645-DB96D907F66E}" srcOrd="1" destOrd="0" parTransId="{D7135C18-7DA6-4820-A2AE-473A00B6950A}" sibTransId="{8F95599E-1F55-4CE2-A49D-1FD607EF8FFB}"/>
    <dgm:cxn modelId="{02B2225B-9D75-4B44-9111-D2B85EA93325}" srcId="{13D70591-7BC0-41DE-B42C-733D64B9632C}" destId="{437790D0-EEBB-43D5-9343-E679D951B5BB}" srcOrd="0" destOrd="0" parTransId="{AC1B0320-57E8-4250-B004-C3F47976270D}" sibTransId="{C1B173AE-8F22-49A2-8F00-785B2F1E3208}"/>
    <dgm:cxn modelId="{3E89200D-4A6D-46EC-86E7-6D2E2723556A}" type="presOf" srcId="{22A2CF0A-6193-4F50-861F-14EE97154D8D}" destId="{51A036D7-0B17-4E67-9F23-E9778B16620F}" srcOrd="0" destOrd="2" presId="urn:microsoft.com/office/officeart/2005/8/layout/chevron2"/>
    <dgm:cxn modelId="{F96B3EFF-FE98-45EB-ADE7-DF7AC8B5A8A8}" srcId="{13D70591-7BC0-41DE-B42C-733D64B9632C}" destId="{A6A7BBE7-A5A8-4A39-9C6B-60CAB90D4D6C}" srcOrd="1" destOrd="0" parTransId="{AA8C88FA-A8AE-4F57-A54B-80AC014012C0}" sibTransId="{D9113667-2AB3-4342-9E90-72046EF4DE48}"/>
    <dgm:cxn modelId="{D8C9C6C0-CB85-44CB-8356-771D28FB36EC}" srcId="{791F7F71-8FBB-4E1E-9597-B44253938AB0}" destId="{22A2CF0A-6193-4F50-861F-14EE97154D8D}" srcOrd="2" destOrd="0" parTransId="{CF115C79-8A97-47AA-98B5-EC1F374B95FC}" sibTransId="{6524307F-CD47-44F5-86EA-FD6FB46FD0B3}"/>
    <dgm:cxn modelId="{739FFC10-5C6A-40ED-9CD5-0E48121C92BC}" srcId="{791F7F71-8FBB-4E1E-9597-B44253938AB0}" destId="{E0F2A6D1-A58D-479E-9C46-67408C0A0581}" srcOrd="0" destOrd="0" parTransId="{1825BBE9-A43A-4766-BE81-C033780FC930}" sibTransId="{D77CDA39-9628-4096-ACF5-FDF632A1572E}"/>
    <dgm:cxn modelId="{3EB33DF3-C7ED-4ADC-B058-3A286EC02833}" srcId="{CC90CBBD-F32B-4EE9-AFFE-2959164D160F}" destId="{13D70591-7BC0-41DE-B42C-733D64B9632C}" srcOrd="2" destOrd="0" parTransId="{1453B816-8561-4ECB-8CB9-92490D0D719A}" sibTransId="{E25A1E09-0CE4-4164-9426-31C24A7DE747}"/>
    <dgm:cxn modelId="{4485F030-0AF8-47CB-8BAD-A326ADD6CF2F}" srcId="{13D70591-7BC0-41DE-B42C-733D64B9632C}" destId="{C665A120-8DD4-459C-9C70-3CAE7D2F97F1}" srcOrd="2" destOrd="0" parTransId="{5F7DE4AE-F1B8-46AD-98AF-67D8427206CD}" sibTransId="{80A38EB0-60C5-4701-AD64-4F53C2C97B44}"/>
    <dgm:cxn modelId="{A6BC961E-12DA-47B3-8CD2-EA8DC81FA448}" srcId="{0FD03335-8499-49B0-B871-079E4AF86E29}" destId="{3A772315-7C37-4BA0-A575-454A6366C9A5}" srcOrd="0" destOrd="0" parTransId="{5F0CC40B-991D-4089-817E-454345594991}" sibTransId="{CF0B3A7F-91E2-48D4-A2B8-A35E58DC5B8A}"/>
    <dgm:cxn modelId="{44D438E0-9FB3-4ACB-A2D9-69A643907B3D}" type="presOf" srcId="{C665A120-8DD4-459C-9C70-3CAE7D2F97F1}" destId="{55ABDA5D-CA3A-44C6-B5D0-373974F58416}" srcOrd="0" destOrd="2" presId="urn:microsoft.com/office/officeart/2005/8/layout/chevron2"/>
    <dgm:cxn modelId="{86EB656F-948D-4DFD-8521-53E17810C34C}" srcId="{CC90CBBD-F32B-4EE9-AFFE-2959164D160F}" destId="{0FD03335-8499-49B0-B871-079E4AF86E29}" srcOrd="1" destOrd="0" parTransId="{63F7A029-A6FC-49A0-BF30-83D06F6E6EF2}" sibTransId="{587D78DE-1B12-44A0-83EB-CE56491EDB79}"/>
    <dgm:cxn modelId="{1A6FAAE1-34C7-4078-8A6E-53887EC760F1}" srcId="{CC90CBBD-F32B-4EE9-AFFE-2959164D160F}" destId="{791F7F71-8FBB-4E1E-9597-B44253938AB0}" srcOrd="0" destOrd="0" parTransId="{D00C5688-26B7-4468-8F6B-DABE967DBC89}" sibTransId="{A15F2253-577B-4F1E-ABF1-0FE2E6C4DDBA}"/>
    <dgm:cxn modelId="{2582F1E5-63D0-4044-A9E8-006474DEEAE0}" type="presOf" srcId="{3A772315-7C37-4BA0-A575-454A6366C9A5}" destId="{C6F2A585-22A1-4345-9DA6-6EE901E37046}" srcOrd="0" destOrd="0" presId="urn:microsoft.com/office/officeart/2005/8/layout/chevron2"/>
    <dgm:cxn modelId="{33C04809-979E-48DC-8EA4-A3B0E0121FCF}" type="presOf" srcId="{437790D0-EEBB-43D5-9343-E679D951B5BB}" destId="{55ABDA5D-CA3A-44C6-B5D0-373974F58416}" srcOrd="0" destOrd="0" presId="urn:microsoft.com/office/officeart/2005/8/layout/chevron2"/>
    <dgm:cxn modelId="{ABF18F24-D65B-42BD-B1BA-E3DDC9D89E60}" type="presParOf" srcId="{55DB42A9-1343-4701-9232-BE4ACCD188B1}" destId="{537291F7-CFB0-4507-B7E2-2A3EA9F4672F}" srcOrd="0" destOrd="0" presId="urn:microsoft.com/office/officeart/2005/8/layout/chevron2"/>
    <dgm:cxn modelId="{A4937AA4-7330-4DAA-91EA-7197855812D6}" type="presParOf" srcId="{537291F7-CFB0-4507-B7E2-2A3EA9F4672F}" destId="{88D31D00-AB18-42F8-8697-FA302BA2CE03}" srcOrd="0" destOrd="0" presId="urn:microsoft.com/office/officeart/2005/8/layout/chevron2"/>
    <dgm:cxn modelId="{AF2F543E-7274-4EC9-A71B-BBF9164B0DF8}" type="presParOf" srcId="{537291F7-CFB0-4507-B7E2-2A3EA9F4672F}" destId="{51A036D7-0B17-4E67-9F23-E9778B16620F}" srcOrd="1" destOrd="0" presId="urn:microsoft.com/office/officeart/2005/8/layout/chevron2"/>
    <dgm:cxn modelId="{47CECDF7-8BCD-472E-92D0-0A886F4906E5}" type="presParOf" srcId="{55DB42A9-1343-4701-9232-BE4ACCD188B1}" destId="{C34A37DE-54F5-4674-9808-2F1C66D5454F}" srcOrd="1" destOrd="0" presId="urn:microsoft.com/office/officeart/2005/8/layout/chevron2"/>
    <dgm:cxn modelId="{74D9826B-67F6-4C53-8480-F9F1871BE9C3}" type="presParOf" srcId="{55DB42A9-1343-4701-9232-BE4ACCD188B1}" destId="{F3049114-A875-496A-A01D-0923E77C703B}" srcOrd="2" destOrd="0" presId="urn:microsoft.com/office/officeart/2005/8/layout/chevron2"/>
    <dgm:cxn modelId="{15EB9721-C92E-48C3-8173-C541ABBCEA97}" type="presParOf" srcId="{F3049114-A875-496A-A01D-0923E77C703B}" destId="{96527CEF-1514-4F0A-9921-3DE082DCF45C}" srcOrd="0" destOrd="0" presId="urn:microsoft.com/office/officeart/2005/8/layout/chevron2"/>
    <dgm:cxn modelId="{44E8451D-79C6-47B5-A634-6D95262395E8}" type="presParOf" srcId="{F3049114-A875-496A-A01D-0923E77C703B}" destId="{C6F2A585-22A1-4345-9DA6-6EE901E37046}" srcOrd="1" destOrd="0" presId="urn:microsoft.com/office/officeart/2005/8/layout/chevron2"/>
    <dgm:cxn modelId="{32B85135-F705-4A73-840E-6430C64A7FEA}" type="presParOf" srcId="{55DB42A9-1343-4701-9232-BE4ACCD188B1}" destId="{206C3A02-DD36-4B90-B113-B664CACF5561}" srcOrd="3" destOrd="0" presId="urn:microsoft.com/office/officeart/2005/8/layout/chevron2"/>
    <dgm:cxn modelId="{A201AC85-8541-46EB-8644-F3BB109D7EB1}" type="presParOf" srcId="{55DB42A9-1343-4701-9232-BE4ACCD188B1}" destId="{909FACA3-2EC1-499D-8E1F-98B37F89F8C0}" srcOrd="4" destOrd="0" presId="urn:microsoft.com/office/officeart/2005/8/layout/chevron2"/>
    <dgm:cxn modelId="{1EAC56D2-D152-410B-A457-D29E753388AE}" type="presParOf" srcId="{909FACA3-2EC1-499D-8E1F-98B37F89F8C0}" destId="{516D8947-3FA7-4947-B2FF-F4A7B13307F2}" srcOrd="0" destOrd="0" presId="urn:microsoft.com/office/officeart/2005/8/layout/chevron2"/>
    <dgm:cxn modelId="{36AE16DC-1267-4DCF-92E4-CC3440EED874}" type="presParOf" srcId="{909FACA3-2EC1-499D-8E1F-98B37F89F8C0}" destId="{55ABDA5D-CA3A-44C6-B5D0-373974F58416}" srcOrd="1" destOrd="0" presId="urn:microsoft.com/office/officeart/2005/8/layout/chevron2"/>
  </dgm:cxnLst>
  <dgm:bg/>
  <dgm:whole/>
  <dgm:extLst>
    <a:ext uri="http://schemas.microsoft.com/office/drawing/2008/diagram">
      <dsp:dataModelExt xmlns=""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6122E460-AF52-43D6-883C-36E6384FC454}" type="doc">
      <dgm:prSet loTypeId="urn:microsoft.com/office/officeart/2005/8/layout/hList1" loCatId="list" qsTypeId="urn:microsoft.com/office/officeart/2005/8/quickstyle/simple1" qsCatId="simple" csTypeId="urn:microsoft.com/office/officeart/2005/8/colors/accent0_3" csCatId="mainScheme" phldr="1"/>
      <dgm:spPr/>
      <dgm:t>
        <a:bodyPr/>
        <a:lstStyle/>
        <a:p>
          <a:endParaRPr lang="ru-RU"/>
        </a:p>
      </dgm:t>
    </dgm:pt>
    <dgm:pt modelId="{2490090E-BEDD-4375-82A6-3A4F4249E801}">
      <dgm:prSet phldrT="[Текст]"/>
      <dgm:spPr/>
      <dgm:t>
        <a:bodyPr/>
        <a:lstStyle/>
        <a:p>
          <a:r>
            <a:rPr lang="uz-Cyrl-UZ" dirty="0" smtClean="0"/>
            <a:t>Туп ҳосил қилувчилар </a:t>
          </a:r>
          <a:endParaRPr lang="ru-RU" dirty="0"/>
        </a:p>
      </dgm:t>
    </dgm:pt>
    <dgm:pt modelId="{2C0D9E02-259E-4A2E-BDF4-13B28A8A584C}" type="parTrans" cxnId="{1DB81BF8-99B8-4E0E-8423-AEACB0AFFDB3}">
      <dgm:prSet/>
      <dgm:spPr/>
      <dgm:t>
        <a:bodyPr/>
        <a:lstStyle/>
        <a:p>
          <a:endParaRPr lang="ru-RU"/>
        </a:p>
      </dgm:t>
    </dgm:pt>
    <dgm:pt modelId="{63360B05-448D-4095-84C4-BD02B58613D7}" type="sibTrans" cxnId="{1DB81BF8-99B8-4E0E-8423-AEACB0AFFDB3}">
      <dgm:prSet/>
      <dgm:spPr/>
      <dgm:t>
        <a:bodyPr/>
        <a:lstStyle/>
        <a:p>
          <a:endParaRPr lang="ru-RU"/>
        </a:p>
      </dgm:t>
    </dgm:pt>
    <dgm:pt modelId="{105F0A68-67D6-496B-A448-BCE67E24329B}">
      <dgm:prSet phldrT="[Текст]"/>
      <dgm:spPr/>
      <dgm:t>
        <a:bodyPr/>
        <a:lstStyle/>
        <a:p>
          <a:r>
            <a:rPr lang="uz-Cyrl-UZ" dirty="0" smtClean="0"/>
            <a:t>буларнинг поялари тик ўсади ва шохлайди, сийрак туп ҳосил қилади</a:t>
          </a:r>
          <a:endParaRPr lang="ru-RU" dirty="0"/>
        </a:p>
      </dgm:t>
    </dgm:pt>
    <dgm:pt modelId="{BC43F0FF-1786-4C42-B8D4-AC91E64CB41D}" type="parTrans" cxnId="{FAA24DA1-53F0-4737-B4E5-480A04666DD2}">
      <dgm:prSet/>
      <dgm:spPr/>
      <dgm:t>
        <a:bodyPr/>
        <a:lstStyle/>
        <a:p>
          <a:endParaRPr lang="ru-RU"/>
        </a:p>
      </dgm:t>
    </dgm:pt>
    <dgm:pt modelId="{40C2CCFC-E574-4F9D-B378-00D53B3EF057}" type="sibTrans" cxnId="{FAA24DA1-53F0-4737-B4E5-480A04666DD2}">
      <dgm:prSet/>
      <dgm:spPr/>
      <dgm:t>
        <a:bodyPr/>
        <a:lstStyle/>
        <a:p>
          <a:endParaRPr lang="ru-RU"/>
        </a:p>
      </dgm:t>
    </dgm:pt>
    <dgm:pt modelId="{4F05299C-5589-421C-996D-62937DC57C51}">
      <dgm:prSet phldrT="[Текст]"/>
      <dgm:spPr/>
      <dgm:t>
        <a:bodyPr/>
        <a:lstStyle/>
        <a:p>
          <a:r>
            <a:rPr lang="uz-Cyrl-UZ" dirty="0" smtClean="0"/>
            <a:t>бу поялар гуллаб мева бергандан кейин ўлади, келаси йил баҳорда янги поялар чиқаради</a:t>
          </a:r>
          <a:endParaRPr lang="ru-RU" dirty="0"/>
        </a:p>
      </dgm:t>
    </dgm:pt>
    <dgm:pt modelId="{228F5FCA-A151-4DE2-8AFA-782C6F503BAF}" type="parTrans" cxnId="{9157F8BB-6DC6-4DA3-8751-2F230F5419D2}">
      <dgm:prSet/>
      <dgm:spPr/>
      <dgm:t>
        <a:bodyPr/>
        <a:lstStyle/>
        <a:p>
          <a:endParaRPr lang="ru-RU"/>
        </a:p>
      </dgm:t>
    </dgm:pt>
    <dgm:pt modelId="{966CD903-4DD6-4F1F-81F5-FBAFA3A60A90}" type="sibTrans" cxnId="{9157F8BB-6DC6-4DA3-8751-2F230F5419D2}">
      <dgm:prSet/>
      <dgm:spPr/>
      <dgm:t>
        <a:bodyPr/>
        <a:lstStyle/>
        <a:p>
          <a:endParaRPr lang="ru-RU"/>
        </a:p>
      </dgm:t>
    </dgm:pt>
    <dgm:pt modelId="{B9F31642-82EB-4BB7-BDF0-527397C76181}">
      <dgm:prSet phldrT="[Текст]"/>
      <dgm:spPr/>
      <dgm:t>
        <a:bodyPr/>
        <a:lstStyle/>
        <a:p>
          <a:r>
            <a:rPr lang="uz-Cyrl-UZ" dirty="0" smtClean="0"/>
            <a:t>Ётиб ўсувчи дуккаклилар</a:t>
          </a:r>
          <a:endParaRPr lang="ru-RU" dirty="0"/>
        </a:p>
      </dgm:t>
    </dgm:pt>
    <dgm:pt modelId="{3F3C237F-7C69-4C7B-B874-6EF3C4C67AEE}" type="parTrans" cxnId="{DFF5AE4D-BE63-4392-B4AB-E68ECEEB58F2}">
      <dgm:prSet/>
      <dgm:spPr/>
      <dgm:t>
        <a:bodyPr/>
        <a:lstStyle/>
        <a:p>
          <a:endParaRPr lang="ru-RU"/>
        </a:p>
      </dgm:t>
    </dgm:pt>
    <dgm:pt modelId="{FE721B4A-AE5A-4316-8FE9-93A0E6479E16}" type="sibTrans" cxnId="{DFF5AE4D-BE63-4392-B4AB-E68ECEEB58F2}">
      <dgm:prSet/>
      <dgm:spPr/>
      <dgm:t>
        <a:bodyPr/>
        <a:lstStyle/>
        <a:p>
          <a:endParaRPr lang="ru-RU"/>
        </a:p>
      </dgm:t>
    </dgm:pt>
    <dgm:pt modelId="{0EC2E2A0-B040-4882-84B7-CDDDEFEC748F}">
      <dgm:prSet phldrT="[Текст]"/>
      <dgm:spPr/>
      <dgm:t>
        <a:bodyPr/>
        <a:lstStyle/>
        <a:p>
          <a:r>
            <a:rPr lang="uz-Cyrl-UZ" dirty="0" smtClean="0"/>
            <a:t>«илдиз бўғзи»дан ер устида горизонтал ўсувчи поялар чиқади</a:t>
          </a:r>
          <a:endParaRPr lang="ru-RU" dirty="0"/>
        </a:p>
      </dgm:t>
    </dgm:pt>
    <dgm:pt modelId="{AEA12E1C-39FB-4BE0-BF84-19723FBF0DC0}" type="parTrans" cxnId="{A6DD77DE-6BCC-4005-A431-F221CAD88C02}">
      <dgm:prSet/>
      <dgm:spPr/>
      <dgm:t>
        <a:bodyPr/>
        <a:lstStyle/>
        <a:p>
          <a:endParaRPr lang="ru-RU"/>
        </a:p>
      </dgm:t>
    </dgm:pt>
    <dgm:pt modelId="{DF2B9F6B-8361-4ADA-98E2-7BE52FBC411F}" type="sibTrans" cxnId="{A6DD77DE-6BCC-4005-A431-F221CAD88C02}">
      <dgm:prSet/>
      <dgm:spPr/>
      <dgm:t>
        <a:bodyPr/>
        <a:lstStyle/>
        <a:p>
          <a:endParaRPr lang="ru-RU"/>
        </a:p>
      </dgm:t>
    </dgm:pt>
    <dgm:pt modelId="{42A93F8E-0CC3-4D11-AE29-071774D19B73}">
      <dgm:prSet phldrT="[Текст]"/>
      <dgm:spPr/>
      <dgm:t>
        <a:bodyPr/>
        <a:lstStyle/>
        <a:p>
          <a:r>
            <a:rPr lang="uz-Cyrl-UZ" dirty="0" smtClean="0"/>
            <a:t>Пояларнинг бўғинларидаги куртакларда тўпбарг ва қўшимча илдизлар бўлади</a:t>
          </a:r>
          <a:endParaRPr lang="ru-RU" dirty="0"/>
        </a:p>
      </dgm:t>
    </dgm:pt>
    <dgm:pt modelId="{5BD95F05-2287-437D-896C-A1F80A41ED81}" type="parTrans" cxnId="{20905E0B-DFE4-4BED-AEF9-AA0BB0C205B9}">
      <dgm:prSet/>
      <dgm:spPr/>
      <dgm:t>
        <a:bodyPr/>
        <a:lstStyle/>
        <a:p>
          <a:endParaRPr lang="ru-RU"/>
        </a:p>
      </dgm:t>
    </dgm:pt>
    <dgm:pt modelId="{F42B42CD-1341-42C3-8B71-8491B5959B5F}" type="sibTrans" cxnId="{20905E0B-DFE4-4BED-AEF9-AA0BB0C205B9}">
      <dgm:prSet/>
      <dgm:spPr/>
      <dgm:t>
        <a:bodyPr/>
        <a:lstStyle/>
        <a:p>
          <a:endParaRPr lang="ru-RU"/>
        </a:p>
      </dgm:t>
    </dgm:pt>
    <dgm:pt modelId="{02EFC0E3-F49B-4A33-B738-72102301382A}">
      <dgm:prSet phldrT="[Текст]"/>
      <dgm:spPr/>
      <dgm:t>
        <a:bodyPr/>
        <a:lstStyle/>
        <a:p>
          <a:r>
            <a:rPr lang="uz-Cyrl-UZ" dirty="0" smtClean="0"/>
            <a:t>агар мева бергунга қадар ўрилса ёки ҳайвонга едирилса, шу йилнинг ўзида поялар чиқараверади</a:t>
          </a:r>
          <a:endParaRPr lang="ru-RU" dirty="0"/>
        </a:p>
      </dgm:t>
    </dgm:pt>
    <dgm:pt modelId="{99A663A8-434F-493B-8D55-848683F250E9}" type="parTrans" cxnId="{8674ADED-2735-4F92-9D5F-BE1A8C128CCC}">
      <dgm:prSet/>
      <dgm:spPr/>
      <dgm:t>
        <a:bodyPr/>
        <a:lstStyle/>
        <a:p>
          <a:endParaRPr lang="ru-RU"/>
        </a:p>
      </dgm:t>
    </dgm:pt>
    <dgm:pt modelId="{648B1E9A-239E-4DEF-8E59-C8C52885C7E2}" type="sibTrans" cxnId="{8674ADED-2735-4F92-9D5F-BE1A8C128CCC}">
      <dgm:prSet/>
      <dgm:spPr/>
      <dgm:t>
        <a:bodyPr/>
        <a:lstStyle/>
        <a:p>
          <a:endParaRPr lang="ru-RU"/>
        </a:p>
      </dgm:t>
    </dgm:pt>
    <dgm:pt modelId="{CC39FBC6-7A8F-4580-81C4-02E7849EEF04}">
      <dgm:prSet phldrT="[Текст]"/>
      <dgm:spPr/>
      <dgm:t>
        <a:bodyPr/>
        <a:lstStyle/>
        <a:p>
          <a:r>
            <a:rPr lang="uz-Cyrl-UZ" dirty="0" smtClean="0"/>
            <a:t>Бундай ўтлар, асосан, вегетатив йўл билан кўпаяди</a:t>
          </a:r>
          <a:endParaRPr lang="ru-RU" dirty="0"/>
        </a:p>
      </dgm:t>
    </dgm:pt>
    <dgm:pt modelId="{47521AB5-AB81-43A0-A123-8C281D278C9D}" type="parTrans" cxnId="{CAFD916A-8BA6-42DC-A8AD-D216BCCC2F0C}">
      <dgm:prSet/>
      <dgm:spPr/>
    </dgm:pt>
    <dgm:pt modelId="{6F6FACAB-DA57-4B36-A499-D58B0EC20E88}" type="sibTrans" cxnId="{CAFD916A-8BA6-42DC-A8AD-D216BCCC2F0C}">
      <dgm:prSet/>
      <dgm:spPr/>
    </dgm:pt>
    <dgm:pt modelId="{3B73A348-9F9D-4256-87E0-B6D2DD59C88C}" type="pres">
      <dgm:prSet presAssocID="{6122E460-AF52-43D6-883C-36E6384FC454}" presName="Name0" presStyleCnt="0">
        <dgm:presLayoutVars>
          <dgm:dir/>
          <dgm:animLvl val="lvl"/>
          <dgm:resizeHandles val="exact"/>
        </dgm:presLayoutVars>
      </dgm:prSet>
      <dgm:spPr/>
      <dgm:t>
        <a:bodyPr/>
        <a:lstStyle/>
        <a:p>
          <a:endParaRPr lang="ru-RU"/>
        </a:p>
      </dgm:t>
    </dgm:pt>
    <dgm:pt modelId="{B3442B39-AD09-48EC-BEF6-5B173FA60D68}" type="pres">
      <dgm:prSet presAssocID="{2490090E-BEDD-4375-82A6-3A4F4249E801}" presName="composite" presStyleCnt="0"/>
      <dgm:spPr/>
    </dgm:pt>
    <dgm:pt modelId="{6A7F0E50-C633-4805-AD00-393975306B20}" type="pres">
      <dgm:prSet presAssocID="{2490090E-BEDD-4375-82A6-3A4F4249E801}" presName="parTx" presStyleLbl="alignNode1" presStyleIdx="0" presStyleCnt="2">
        <dgm:presLayoutVars>
          <dgm:chMax val="0"/>
          <dgm:chPref val="0"/>
          <dgm:bulletEnabled val="1"/>
        </dgm:presLayoutVars>
      </dgm:prSet>
      <dgm:spPr/>
      <dgm:t>
        <a:bodyPr/>
        <a:lstStyle/>
        <a:p>
          <a:endParaRPr lang="ru-RU"/>
        </a:p>
      </dgm:t>
    </dgm:pt>
    <dgm:pt modelId="{336F61E1-6E95-46BD-852A-B6DB9AD5D56A}" type="pres">
      <dgm:prSet presAssocID="{2490090E-BEDD-4375-82A6-3A4F4249E801}" presName="desTx" presStyleLbl="alignAccFollowNode1" presStyleIdx="0" presStyleCnt="2">
        <dgm:presLayoutVars>
          <dgm:bulletEnabled val="1"/>
        </dgm:presLayoutVars>
      </dgm:prSet>
      <dgm:spPr/>
      <dgm:t>
        <a:bodyPr/>
        <a:lstStyle/>
        <a:p>
          <a:endParaRPr lang="ru-RU"/>
        </a:p>
      </dgm:t>
    </dgm:pt>
    <dgm:pt modelId="{769F6F3A-CB76-4B33-B24E-348C76AEDC81}" type="pres">
      <dgm:prSet presAssocID="{63360B05-448D-4095-84C4-BD02B58613D7}" presName="space" presStyleCnt="0"/>
      <dgm:spPr/>
    </dgm:pt>
    <dgm:pt modelId="{AF563763-F139-4FDE-8269-E8412385A672}" type="pres">
      <dgm:prSet presAssocID="{B9F31642-82EB-4BB7-BDF0-527397C76181}" presName="composite" presStyleCnt="0"/>
      <dgm:spPr/>
    </dgm:pt>
    <dgm:pt modelId="{DD4D9D09-DB53-42E1-BE92-B52551EFB03B}" type="pres">
      <dgm:prSet presAssocID="{B9F31642-82EB-4BB7-BDF0-527397C76181}" presName="parTx" presStyleLbl="alignNode1" presStyleIdx="1" presStyleCnt="2">
        <dgm:presLayoutVars>
          <dgm:chMax val="0"/>
          <dgm:chPref val="0"/>
          <dgm:bulletEnabled val="1"/>
        </dgm:presLayoutVars>
      </dgm:prSet>
      <dgm:spPr/>
      <dgm:t>
        <a:bodyPr/>
        <a:lstStyle/>
        <a:p>
          <a:endParaRPr lang="ru-RU"/>
        </a:p>
      </dgm:t>
    </dgm:pt>
    <dgm:pt modelId="{DB357985-7526-4A65-855A-B341718CEDAE}" type="pres">
      <dgm:prSet presAssocID="{B9F31642-82EB-4BB7-BDF0-527397C76181}" presName="desTx" presStyleLbl="alignAccFollowNode1" presStyleIdx="1" presStyleCnt="2">
        <dgm:presLayoutVars>
          <dgm:bulletEnabled val="1"/>
        </dgm:presLayoutVars>
      </dgm:prSet>
      <dgm:spPr/>
      <dgm:t>
        <a:bodyPr/>
        <a:lstStyle/>
        <a:p>
          <a:endParaRPr lang="ru-RU"/>
        </a:p>
      </dgm:t>
    </dgm:pt>
  </dgm:ptLst>
  <dgm:cxnLst>
    <dgm:cxn modelId="{6D519196-769A-4957-927D-4082A01B871C}" type="presOf" srcId="{CC39FBC6-7A8F-4580-81C4-02E7849EEF04}" destId="{DB357985-7526-4A65-855A-B341718CEDAE}" srcOrd="0" destOrd="2" presId="urn:microsoft.com/office/officeart/2005/8/layout/hList1"/>
    <dgm:cxn modelId="{FC66AFDE-D370-4C7C-ADFD-1D7F9C681E31}" type="presOf" srcId="{42A93F8E-0CC3-4D11-AE29-071774D19B73}" destId="{DB357985-7526-4A65-855A-B341718CEDAE}" srcOrd="0" destOrd="1" presId="urn:microsoft.com/office/officeart/2005/8/layout/hList1"/>
    <dgm:cxn modelId="{A74B16FE-BC34-4BF6-B504-EAC95717A32D}" type="presOf" srcId="{2490090E-BEDD-4375-82A6-3A4F4249E801}" destId="{6A7F0E50-C633-4805-AD00-393975306B20}" srcOrd="0" destOrd="0" presId="urn:microsoft.com/office/officeart/2005/8/layout/hList1"/>
    <dgm:cxn modelId="{1DB81BF8-99B8-4E0E-8423-AEACB0AFFDB3}" srcId="{6122E460-AF52-43D6-883C-36E6384FC454}" destId="{2490090E-BEDD-4375-82A6-3A4F4249E801}" srcOrd="0" destOrd="0" parTransId="{2C0D9E02-259E-4A2E-BDF4-13B28A8A584C}" sibTransId="{63360B05-448D-4095-84C4-BD02B58613D7}"/>
    <dgm:cxn modelId="{13C3FC87-29B4-43B2-94E4-EE60B4E6BD77}" type="presOf" srcId="{B9F31642-82EB-4BB7-BDF0-527397C76181}" destId="{DD4D9D09-DB53-42E1-BE92-B52551EFB03B}" srcOrd="0" destOrd="0" presId="urn:microsoft.com/office/officeart/2005/8/layout/hList1"/>
    <dgm:cxn modelId="{063C940E-B8E4-41AF-B5A7-54BB651A55BA}" type="presOf" srcId="{4F05299C-5589-421C-996D-62937DC57C51}" destId="{336F61E1-6E95-46BD-852A-B6DB9AD5D56A}" srcOrd="0" destOrd="1" presId="urn:microsoft.com/office/officeart/2005/8/layout/hList1"/>
    <dgm:cxn modelId="{BEDF358F-87B1-45B6-A143-C59134C074D3}" type="presOf" srcId="{105F0A68-67D6-496B-A448-BCE67E24329B}" destId="{336F61E1-6E95-46BD-852A-B6DB9AD5D56A}" srcOrd="0" destOrd="0" presId="urn:microsoft.com/office/officeart/2005/8/layout/hList1"/>
    <dgm:cxn modelId="{A6DD77DE-6BCC-4005-A431-F221CAD88C02}" srcId="{B9F31642-82EB-4BB7-BDF0-527397C76181}" destId="{0EC2E2A0-B040-4882-84B7-CDDDEFEC748F}" srcOrd="0" destOrd="0" parTransId="{AEA12E1C-39FB-4BE0-BF84-19723FBF0DC0}" sibTransId="{DF2B9F6B-8361-4ADA-98E2-7BE52FBC411F}"/>
    <dgm:cxn modelId="{CE4AD6B4-8779-4041-8480-18025DFB4401}" type="presOf" srcId="{02EFC0E3-F49B-4A33-B738-72102301382A}" destId="{336F61E1-6E95-46BD-852A-B6DB9AD5D56A}" srcOrd="0" destOrd="2" presId="urn:microsoft.com/office/officeart/2005/8/layout/hList1"/>
    <dgm:cxn modelId="{8674ADED-2735-4F92-9D5F-BE1A8C128CCC}" srcId="{2490090E-BEDD-4375-82A6-3A4F4249E801}" destId="{02EFC0E3-F49B-4A33-B738-72102301382A}" srcOrd="2" destOrd="0" parTransId="{99A663A8-434F-493B-8D55-848683F250E9}" sibTransId="{648B1E9A-239E-4DEF-8E59-C8C52885C7E2}"/>
    <dgm:cxn modelId="{20905E0B-DFE4-4BED-AEF9-AA0BB0C205B9}" srcId="{B9F31642-82EB-4BB7-BDF0-527397C76181}" destId="{42A93F8E-0CC3-4D11-AE29-071774D19B73}" srcOrd="1" destOrd="0" parTransId="{5BD95F05-2287-437D-896C-A1F80A41ED81}" sibTransId="{F42B42CD-1341-42C3-8B71-8491B5959B5F}"/>
    <dgm:cxn modelId="{CAFD916A-8BA6-42DC-A8AD-D216BCCC2F0C}" srcId="{B9F31642-82EB-4BB7-BDF0-527397C76181}" destId="{CC39FBC6-7A8F-4580-81C4-02E7849EEF04}" srcOrd="2" destOrd="0" parTransId="{47521AB5-AB81-43A0-A123-8C281D278C9D}" sibTransId="{6F6FACAB-DA57-4B36-A499-D58B0EC20E88}"/>
    <dgm:cxn modelId="{DFF5AE4D-BE63-4392-B4AB-E68ECEEB58F2}" srcId="{6122E460-AF52-43D6-883C-36E6384FC454}" destId="{B9F31642-82EB-4BB7-BDF0-527397C76181}" srcOrd="1" destOrd="0" parTransId="{3F3C237F-7C69-4C7B-B874-6EF3C4C67AEE}" sibTransId="{FE721B4A-AE5A-4316-8FE9-93A0E6479E16}"/>
    <dgm:cxn modelId="{BBF69C52-3328-477F-9E9C-B962B9CC7497}" type="presOf" srcId="{0EC2E2A0-B040-4882-84B7-CDDDEFEC748F}" destId="{DB357985-7526-4A65-855A-B341718CEDAE}" srcOrd="0" destOrd="0" presId="urn:microsoft.com/office/officeart/2005/8/layout/hList1"/>
    <dgm:cxn modelId="{9157F8BB-6DC6-4DA3-8751-2F230F5419D2}" srcId="{2490090E-BEDD-4375-82A6-3A4F4249E801}" destId="{4F05299C-5589-421C-996D-62937DC57C51}" srcOrd="1" destOrd="0" parTransId="{228F5FCA-A151-4DE2-8AFA-782C6F503BAF}" sibTransId="{966CD903-4DD6-4F1F-81F5-FBAFA3A60A90}"/>
    <dgm:cxn modelId="{FAA24DA1-53F0-4737-B4E5-480A04666DD2}" srcId="{2490090E-BEDD-4375-82A6-3A4F4249E801}" destId="{105F0A68-67D6-496B-A448-BCE67E24329B}" srcOrd="0" destOrd="0" parTransId="{BC43F0FF-1786-4C42-B8D4-AC91E64CB41D}" sibTransId="{40C2CCFC-E574-4F9D-B378-00D53B3EF057}"/>
    <dgm:cxn modelId="{F8C984A0-3A9A-4809-B46F-CE20B0A81680}" type="presOf" srcId="{6122E460-AF52-43D6-883C-36E6384FC454}" destId="{3B73A348-9F9D-4256-87E0-B6D2DD59C88C}" srcOrd="0" destOrd="0" presId="urn:microsoft.com/office/officeart/2005/8/layout/hList1"/>
    <dgm:cxn modelId="{D936442A-F533-4E56-AFF4-C20E15EFB29F}" type="presParOf" srcId="{3B73A348-9F9D-4256-87E0-B6D2DD59C88C}" destId="{B3442B39-AD09-48EC-BEF6-5B173FA60D68}" srcOrd="0" destOrd="0" presId="urn:microsoft.com/office/officeart/2005/8/layout/hList1"/>
    <dgm:cxn modelId="{F7214E4E-C47E-4B03-9B30-C8F60580A7DB}" type="presParOf" srcId="{B3442B39-AD09-48EC-BEF6-5B173FA60D68}" destId="{6A7F0E50-C633-4805-AD00-393975306B20}" srcOrd="0" destOrd="0" presId="urn:microsoft.com/office/officeart/2005/8/layout/hList1"/>
    <dgm:cxn modelId="{E0B66C19-F7C0-4519-87FF-EDAE177E01B5}" type="presParOf" srcId="{B3442B39-AD09-48EC-BEF6-5B173FA60D68}" destId="{336F61E1-6E95-46BD-852A-B6DB9AD5D56A}" srcOrd="1" destOrd="0" presId="urn:microsoft.com/office/officeart/2005/8/layout/hList1"/>
    <dgm:cxn modelId="{1AB478A5-F8FF-4972-A806-294AC2561446}" type="presParOf" srcId="{3B73A348-9F9D-4256-87E0-B6D2DD59C88C}" destId="{769F6F3A-CB76-4B33-B24E-348C76AEDC81}" srcOrd="1" destOrd="0" presId="urn:microsoft.com/office/officeart/2005/8/layout/hList1"/>
    <dgm:cxn modelId="{348DCE86-7CD9-4085-BB48-D586A022F7A7}" type="presParOf" srcId="{3B73A348-9F9D-4256-87E0-B6D2DD59C88C}" destId="{AF563763-F139-4FDE-8269-E8412385A672}" srcOrd="2" destOrd="0" presId="urn:microsoft.com/office/officeart/2005/8/layout/hList1"/>
    <dgm:cxn modelId="{2AA89FC0-F470-4328-B8C9-CACC0C1B30FA}" type="presParOf" srcId="{AF563763-F139-4FDE-8269-E8412385A672}" destId="{DD4D9D09-DB53-42E1-BE92-B52551EFB03B}" srcOrd="0" destOrd="0" presId="urn:microsoft.com/office/officeart/2005/8/layout/hList1"/>
    <dgm:cxn modelId="{338E4EAF-2378-43F2-B594-5774E0688076}" type="presParOf" srcId="{AF563763-F139-4FDE-8269-E8412385A672}" destId="{DB357985-7526-4A65-855A-B341718CEDAE}" srcOrd="1" destOrd="0" presId="urn:microsoft.com/office/officeart/2005/8/layout/hList1"/>
  </dgm:cxnLst>
  <dgm:bg/>
  <dgm:whole/>
  <dgm:extLst>
    <a:ext uri="http://schemas.microsoft.com/office/drawing/2008/diagram">
      <dsp:dataModelExt xmlns=""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C6398ED5-F4B7-491A-833F-D918F446695B}" type="doc">
      <dgm:prSet loTypeId="urn:microsoft.com/office/officeart/2005/8/layout/hList1" loCatId="list" qsTypeId="urn:microsoft.com/office/officeart/2005/8/quickstyle/simple5" qsCatId="simple" csTypeId="urn:microsoft.com/office/officeart/2005/8/colors/colorful4" csCatId="colorful" phldr="1"/>
      <dgm:spPr/>
      <dgm:t>
        <a:bodyPr/>
        <a:lstStyle/>
        <a:p>
          <a:endParaRPr lang="ru-RU"/>
        </a:p>
      </dgm:t>
    </dgm:pt>
    <dgm:pt modelId="{6232DFE7-6D90-4BE7-9009-4D161E527C66}">
      <dgm:prSet phldrT="[Текст]"/>
      <dgm:spPr/>
      <dgm:t>
        <a:bodyPr/>
        <a:lstStyle/>
        <a:p>
          <a:r>
            <a:rPr lang="ru-RU" dirty="0" err="1" smtClean="0"/>
            <a:t>Жуда</a:t>
          </a:r>
          <a:r>
            <a:rPr lang="ru-RU" dirty="0" smtClean="0"/>
            <a:t> </a:t>
          </a:r>
          <a:r>
            <a:rPr lang="ru-RU" dirty="0" err="1" smtClean="0"/>
            <a:t>эртапишар</a:t>
          </a:r>
          <a:endParaRPr lang="ru-RU" dirty="0"/>
        </a:p>
      </dgm:t>
    </dgm:pt>
    <dgm:pt modelId="{07402D72-FBE4-4CF9-93D5-B380797FDED3}" type="parTrans" cxnId="{90D3412E-6FA6-4B9B-9073-F613FAC67808}">
      <dgm:prSet/>
      <dgm:spPr/>
      <dgm:t>
        <a:bodyPr/>
        <a:lstStyle/>
        <a:p>
          <a:endParaRPr lang="ru-RU"/>
        </a:p>
      </dgm:t>
    </dgm:pt>
    <dgm:pt modelId="{D18DC978-9AF4-45A0-84F8-FEBC969E6D83}" type="sibTrans" cxnId="{90D3412E-6FA6-4B9B-9073-F613FAC67808}">
      <dgm:prSet/>
      <dgm:spPr/>
      <dgm:t>
        <a:bodyPr/>
        <a:lstStyle/>
        <a:p>
          <a:endParaRPr lang="ru-RU"/>
        </a:p>
      </dgm:t>
    </dgm:pt>
    <dgm:pt modelId="{62BDC5F6-2149-4C85-A30A-B6E049A53A52}">
      <dgm:prSet phldrT="[Текст]"/>
      <dgm:spPr/>
      <dgm:t>
        <a:bodyPr/>
        <a:lstStyle/>
        <a:p>
          <a:r>
            <a:rPr lang="ru-RU" dirty="0" err="1" smtClean="0"/>
            <a:t>кўпйиллик</a:t>
          </a:r>
          <a:r>
            <a:rPr lang="ru-RU" dirty="0" smtClean="0"/>
            <a:t> </a:t>
          </a:r>
          <a:r>
            <a:rPr lang="ru-RU" dirty="0" err="1" smtClean="0"/>
            <a:t>ўтлар</a:t>
          </a:r>
          <a:r>
            <a:rPr lang="ru-RU" dirty="0" smtClean="0"/>
            <a:t> </a:t>
          </a:r>
          <a:r>
            <a:rPr lang="ru-RU" dirty="0" err="1" smtClean="0"/>
            <a:t>эфемероидлар</a:t>
          </a:r>
          <a:r>
            <a:rPr lang="ru-RU" dirty="0" smtClean="0"/>
            <a:t> </a:t>
          </a:r>
          <a:r>
            <a:rPr lang="ru-RU" dirty="0" err="1" smtClean="0"/>
            <a:t>деб</a:t>
          </a:r>
          <a:r>
            <a:rPr lang="ru-RU" dirty="0" smtClean="0"/>
            <a:t> </a:t>
          </a:r>
          <a:r>
            <a:rPr lang="ru-RU" dirty="0" err="1" smtClean="0"/>
            <a:t>юритилади</a:t>
          </a:r>
          <a:endParaRPr lang="ru-RU" dirty="0"/>
        </a:p>
      </dgm:t>
    </dgm:pt>
    <dgm:pt modelId="{6C990AC6-6930-4F9E-AB84-706D488916E8}" type="parTrans" cxnId="{B59CD7BF-31EC-470D-BA6D-0E68F810A8E5}">
      <dgm:prSet/>
      <dgm:spPr/>
      <dgm:t>
        <a:bodyPr/>
        <a:lstStyle/>
        <a:p>
          <a:endParaRPr lang="ru-RU"/>
        </a:p>
      </dgm:t>
    </dgm:pt>
    <dgm:pt modelId="{93A5B98B-E03F-4422-8E71-32ACC59716AF}" type="sibTrans" cxnId="{B59CD7BF-31EC-470D-BA6D-0E68F810A8E5}">
      <dgm:prSet/>
      <dgm:spPr/>
      <dgm:t>
        <a:bodyPr/>
        <a:lstStyle/>
        <a:p>
          <a:endParaRPr lang="ru-RU"/>
        </a:p>
      </dgm:t>
    </dgm:pt>
    <dgm:pt modelId="{10D5557F-8C05-4570-82B5-4F8220E2531A}">
      <dgm:prSet phldrT="[Текст]"/>
      <dgm:spPr/>
      <dgm:t>
        <a:bodyPr/>
        <a:lstStyle/>
        <a:p>
          <a:r>
            <a:rPr lang="ru-RU" dirty="0" smtClean="0"/>
            <a:t>вегетация </a:t>
          </a:r>
          <a:r>
            <a:rPr lang="ru-RU" dirty="0" err="1" smtClean="0"/>
            <a:t>даври</a:t>
          </a:r>
          <a:r>
            <a:rPr lang="ru-RU" dirty="0" smtClean="0"/>
            <a:t> </a:t>
          </a:r>
          <a:r>
            <a:rPr lang="ru-RU" dirty="0" err="1" smtClean="0"/>
            <a:t>қисқа</a:t>
          </a:r>
          <a:r>
            <a:rPr lang="ru-RU" dirty="0" smtClean="0"/>
            <a:t> - </a:t>
          </a:r>
          <a:r>
            <a:rPr lang="ru-RU" dirty="0" err="1" smtClean="0"/>
            <a:t>гуллаш</a:t>
          </a:r>
          <a:r>
            <a:rPr lang="ru-RU" dirty="0" smtClean="0"/>
            <a:t> </a:t>
          </a:r>
          <a:r>
            <a:rPr lang="ru-RU" dirty="0" err="1" smtClean="0"/>
            <a:t>ва</a:t>
          </a:r>
          <a:r>
            <a:rPr lang="ru-RU" dirty="0" smtClean="0"/>
            <a:t> </a:t>
          </a:r>
          <a:r>
            <a:rPr lang="ru-RU" dirty="0" err="1" smtClean="0"/>
            <a:t>мевалаш</a:t>
          </a:r>
          <a:r>
            <a:rPr lang="ru-RU" dirty="0" smtClean="0"/>
            <a:t> </a:t>
          </a:r>
          <a:r>
            <a:rPr lang="ru-RU" dirty="0" err="1" smtClean="0"/>
            <a:t>уларда</a:t>
          </a:r>
          <a:r>
            <a:rPr lang="ru-RU" dirty="0" smtClean="0"/>
            <a:t> </a:t>
          </a:r>
          <a:r>
            <a:rPr lang="ru-RU" dirty="0" err="1" smtClean="0"/>
            <a:t>апрел</a:t>
          </a:r>
          <a:r>
            <a:rPr lang="ru-RU" dirty="0" smtClean="0"/>
            <a:t>-май </a:t>
          </a:r>
          <a:r>
            <a:rPr lang="ru-RU" dirty="0" err="1" smtClean="0"/>
            <a:t>ойларида</a:t>
          </a:r>
          <a:r>
            <a:rPr lang="ru-RU" dirty="0" smtClean="0"/>
            <a:t> </a:t>
          </a:r>
          <a:r>
            <a:rPr lang="ru-RU" dirty="0" err="1" smtClean="0"/>
            <a:t>тугайди</a:t>
          </a:r>
          <a:endParaRPr lang="ru-RU" dirty="0"/>
        </a:p>
      </dgm:t>
    </dgm:pt>
    <dgm:pt modelId="{ABBC6608-835F-4882-A901-69F38E973492}" type="parTrans" cxnId="{C4FA5F15-8DEE-4485-B9AE-01A270DE7A22}">
      <dgm:prSet/>
      <dgm:spPr/>
      <dgm:t>
        <a:bodyPr/>
        <a:lstStyle/>
        <a:p>
          <a:endParaRPr lang="ru-RU"/>
        </a:p>
      </dgm:t>
    </dgm:pt>
    <dgm:pt modelId="{858EA929-E9B5-4EE9-B8BD-F69459443AC3}" type="sibTrans" cxnId="{C4FA5F15-8DEE-4485-B9AE-01A270DE7A22}">
      <dgm:prSet/>
      <dgm:spPr/>
      <dgm:t>
        <a:bodyPr/>
        <a:lstStyle/>
        <a:p>
          <a:endParaRPr lang="ru-RU"/>
        </a:p>
      </dgm:t>
    </dgm:pt>
    <dgm:pt modelId="{DDB83692-B1BC-4A0F-9C58-BD96D2D011E4}">
      <dgm:prSet phldrT="[Текст]"/>
      <dgm:spPr/>
      <dgm:t>
        <a:bodyPr/>
        <a:lstStyle/>
        <a:p>
          <a:r>
            <a:rPr lang="ru-RU" dirty="0" err="1" smtClean="0"/>
            <a:t>Эртапишар</a:t>
          </a:r>
          <a:endParaRPr lang="ru-RU" dirty="0"/>
        </a:p>
      </dgm:t>
    </dgm:pt>
    <dgm:pt modelId="{1B15A6F6-1F12-442D-B46D-48BB03D993B4}" type="parTrans" cxnId="{523A3F37-A0AB-4A8F-9A9A-3552084DAF09}">
      <dgm:prSet/>
      <dgm:spPr/>
      <dgm:t>
        <a:bodyPr/>
        <a:lstStyle/>
        <a:p>
          <a:endParaRPr lang="ru-RU"/>
        </a:p>
      </dgm:t>
    </dgm:pt>
    <dgm:pt modelId="{233C9BB2-05BF-4068-8FF5-80582B77678C}" type="sibTrans" cxnId="{523A3F37-A0AB-4A8F-9A9A-3552084DAF09}">
      <dgm:prSet/>
      <dgm:spPr/>
      <dgm:t>
        <a:bodyPr/>
        <a:lstStyle/>
        <a:p>
          <a:endParaRPr lang="ru-RU"/>
        </a:p>
      </dgm:t>
    </dgm:pt>
    <dgm:pt modelId="{9E57FC38-8C36-44E6-A6F4-28EA5600C365}">
      <dgm:prSet phldrT="[Текст]"/>
      <dgm:spPr/>
      <dgm:t>
        <a:bodyPr/>
        <a:lstStyle/>
        <a:p>
          <a:r>
            <a:rPr lang="ru-RU" smtClean="0">
              <a:solidFill>
                <a:srgbClr val="0000FF"/>
              </a:solidFill>
            </a:rPr>
            <a:t>кўпйиллик ўтлар баҳор охирида гуллаб, ёз бошида меваси пишади</a:t>
          </a:r>
          <a:endParaRPr lang="ru-RU" dirty="0">
            <a:solidFill>
              <a:srgbClr val="0000FF"/>
            </a:solidFill>
          </a:endParaRPr>
        </a:p>
      </dgm:t>
    </dgm:pt>
    <dgm:pt modelId="{E7DA5C06-0941-47FC-9428-ECAA6FB4F2D6}" type="parTrans" cxnId="{924D68A8-A653-4CCA-9BB9-B35F22E18671}">
      <dgm:prSet/>
      <dgm:spPr/>
      <dgm:t>
        <a:bodyPr/>
        <a:lstStyle/>
        <a:p>
          <a:endParaRPr lang="ru-RU"/>
        </a:p>
      </dgm:t>
    </dgm:pt>
    <dgm:pt modelId="{EF6E8DD2-2852-4C52-859A-A87CC6DFB60C}" type="sibTrans" cxnId="{924D68A8-A653-4CCA-9BB9-B35F22E18671}">
      <dgm:prSet/>
      <dgm:spPr/>
      <dgm:t>
        <a:bodyPr/>
        <a:lstStyle/>
        <a:p>
          <a:endParaRPr lang="ru-RU"/>
        </a:p>
      </dgm:t>
    </dgm:pt>
    <dgm:pt modelId="{CD70287C-C6A4-423B-8242-5BFEF2C68A52}">
      <dgm:prSet phldrT="[Текст]"/>
      <dgm:spPr/>
      <dgm:t>
        <a:bodyPr/>
        <a:lstStyle/>
        <a:p>
          <a:r>
            <a:rPr lang="ru-RU" dirty="0" err="1" smtClean="0"/>
            <a:t>Буларга</a:t>
          </a:r>
          <a:r>
            <a:rPr lang="ru-RU" dirty="0" smtClean="0"/>
            <a:t> </a:t>
          </a:r>
          <a:r>
            <a:rPr lang="ru-RU" dirty="0" err="1" smtClean="0"/>
            <a:t>ўтлоқ</a:t>
          </a:r>
          <a:r>
            <a:rPr lang="ru-RU" dirty="0" smtClean="0"/>
            <a:t> </a:t>
          </a:r>
          <a:r>
            <a:rPr lang="ru-RU" dirty="0" err="1" smtClean="0"/>
            <a:t>қўнғирбоши</a:t>
          </a:r>
          <a:r>
            <a:rPr lang="ru-RU" dirty="0" smtClean="0"/>
            <a:t>, </a:t>
          </a:r>
          <a:r>
            <a:rPr lang="ru-RU" dirty="0" err="1" smtClean="0"/>
            <a:t>ўтлоқ</a:t>
          </a:r>
          <a:r>
            <a:rPr lang="ru-RU" dirty="0" smtClean="0"/>
            <a:t> </a:t>
          </a:r>
          <a:r>
            <a:rPr lang="ru-RU" dirty="0" err="1" smtClean="0"/>
            <a:t>мушукқуйруғи</a:t>
          </a:r>
          <a:r>
            <a:rPr lang="ru-RU" dirty="0" smtClean="0"/>
            <a:t>, </a:t>
          </a:r>
          <a:r>
            <a:rPr lang="ru-RU" dirty="0" err="1" smtClean="0"/>
            <a:t>бўйчан</a:t>
          </a:r>
          <a:r>
            <a:rPr lang="ru-RU" dirty="0" smtClean="0"/>
            <a:t> мастак, </a:t>
          </a:r>
          <a:r>
            <a:rPr lang="ru-RU" dirty="0" err="1" smtClean="0"/>
            <a:t>қизил</a:t>
          </a:r>
          <a:r>
            <a:rPr lang="ru-RU" dirty="0" smtClean="0"/>
            <a:t> </a:t>
          </a:r>
          <a:r>
            <a:rPr lang="ru-RU" dirty="0" err="1" smtClean="0"/>
            <a:t>бетага</a:t>
          </a:r>
          <a:r>
            <a:rPr lang="ru-RU" dirty="0" smtClean="0"/>
            <a:t> </a:t>
          </a:r>
          <a:r>
            <a:rPr lang="ru-RU" dirty="0" err="1" smtClean="0"/>
            <a:t>каби</a:t>
          </a:r>
          <a:r>
            <a:rPr lang="ru-RU" dirty="0" smtClean="0"/>
            <a:t> </a:t>
          </a:r>
          <a:r>
            <a:rPr lang="ru-RU" dirty="0" err="1" smtClean="0"/>
            <a:t>ўтлар</a:t>
          </a:r>
          <a:r>
            <a:rPr lang="ru-RU" dirty="0" smtClean="0"/>
            <a:t> </a:t>
          </a:r>
          <a:r>
            <a:rPr lang="ru-RU" dirty="0" err="1" smtClean="0"/>
            <a:t>киради</a:t>
          </a:r>
          <a:endParaRPr lang="ru-RU" dirty="0"/>
        </a:p>
      </dgm:t>
    </dgm:pt>
    <dgm:pt modelId="{6F4C60BB-5A7E-4D3B-8535-0AD576AB4B9E}" type="parTrans" cxnId="{B5C689C9-243D-4ED5-874F-C2497F6DDF3F}">
      <dgm:prSet/>
      <dgm:spPr/>
      <dgm:t>
        <a:bodyPr/>
        <a:lstStyle/>
        <a:p>
          <a:endParaRPr lang="ru-RU"/>
        </a:p>
      </dgm:t>
    </dgm:pt>
    <dgm:pt modelId="{92D67DE5-8F63-4585-BCA1-35A21125E5C2}" type="sibTrans" cxnId="{B5C689C9-243D-4ED5-874F-C2497F6DDF3F}">
      <dgm:prSet/>
      <dgm:spPr/>
      <dgm:t>
        <a:bodyPr/>
        <a:lstStyle/>
        <a:p>
          <a:endParaRPr lang="ru-RU"/>
        </a:p>
      </dgm:t>
    </dgm:pt>
    <dgm:pt modelId="{3B94EBDA-2C88-457D-8B16-8418303BB7F7}">
      <dgm:prSet phldrT="[Текст]"/>
      <dgm:spPr/>
      <dgm:t>
        <a:bodyPr/>
        <a:lstStyle/>
        <a:p>
          <a:r>
            <a:rPr lang="ru-RU" dirty="0" err="1" smtClean="0"/>
            <a:t>Ўртапишар</a:t>
          </a:r>
          <a:endParaRPr lang="ru-RU" dirty="0"/>
        </a:p>
      </dgm:t>
    </dgm:pt>
    <dgm:pt modelId="{B34CC412-FC8A-455B-8098-39EBD5C06FFC}" type="parTrans" cxnId="{6E42C4AD-B78A-4120-8449-4793FB254CD9}">
      <dgm:prSet/>
      <dgm:spPr/>
      <dgm:t>
        <a:bodyPr/>
        <a:lstStyle/>
        <a:p>
          <a:endParaRPr lang="ru-RU"/>
        </a:p>
      </dgm:t>
    </dgm:pt>
    <dgm:pt modelId="{006137E5-A6B4-41EB-86DD-F9BCE7B0698A}" type="sibTrans" cxnId="{6E42C4AD-B78A-4120-8449-4793FB254CD9}">
      <dgm:prSet/>
      <dgm:spPr/>
      <dgm:t>
        <a:bodyPr/>
        <a:lstStyle/>
        <a:p>
          <a:endParaRPr lang="ru-RU"/>
        </a:p>
      </dgm:t>
    </dgm:pt>
    <dgm:pt modelId="{F0772E2F-61F0-4543-881D-89B0A46B2BCD}">
      <dgm:prSet phldrT="[Текст]"/>
      <dgm:spPr/>
      <dgm:t>
        <a:bodyPr/>
        <a:lstStyle/>
        <a:p>
          <a:r>
            <a:rPr lang="ru-RU" smtClean="0">
              <a:solidFill>
                <a:srgbClr val="0000FF"/>
              </a:solidFill>
            </a:rPr>
            <a:t>кўпйиллик ўтлар ёзнинг бошида гуллаб, ўртасида мева беради</a:t>
          </a:r>
          <a:endParaRPr lang="ru-RU" dirty="0">
            <a:solidFill>
              <a:srgbClr val="0000FF"/>
            </a:solidFill>
          </a:endParaRPr>
        </a:p>
      </dgm:t>
    </dgm:pt>
    <dgm:pt modelId="{606D0062-3AEF-4A55-8EF5-C6714EA620B9}" type="parTrans" cxnId="{06DF2AF7-59DA-4FCB-90C3-A32ED23959B4}">
      <dgm:prSet/>
      <dgm:spPr/>
      <dgm:t>
        <a:bodyPr/>
        <a:lstStyle/>
        <a:p>
          <a:endParaRPr lang="ru-RU"/>
        </a:p>
      </dgm:t>
    </dgm:pt>
    <dgm:pt modelId="{E18C3965-8CED-43E5-A733-3601F9D7DE74}" type="sibTrans" cxnId="{06DF2AF7-59DA-4FCB-90C3-A32ED23959B4}">
      <dgm:prSet/>
      <dgm:spPr/>
      <dgm:t>
        <a:bodyPr/>
        <a:lstStyle/>
        <a:p>
          <a:endParaRPr lang="ru-RU"/>
        </a:p>
      </dgm:t>
    </dgm:pt>
    <dgm:pt modelId="{4519AA56-CF42-4EBC-BA42-56AC9EDFD523}">
      <dgm:prSet phldrT="[Текст]"/>
      <dgm:spPr/>
      <dgm:t>
        <a:bodyPr/>
        <a:lstStyle/>
        <a:p>
          <a:r>
            <a:rPr lang="ru-RU" smtClean="0">
              <a:solidFill>
                <a:srgbClr val="0000FF"/>
              </a:solidFill>
            </a:rPr>
            <a:t>Буларга буғдойиқлар, қилтириқсиз ялтирбош, экма эспарцет ва бошқалар киради</a:t>
          </a:r>
          <a:endParaRPr lang="ru-RU" dirty="0">
            <a:solidFill>
              <a:srgbClr val="0000FF"/>
            </a:solidFill>
          </a:endParaRPr>
        </a:p>
      </dgm:t>
    </dgm:pt>
    <dgm:pt modelId="{3A4099EA-0CE9-43FE-B2EE-2D4A0D7DA717}" type="parTrans" cxnId="{DDD8F3A3-ADAD-41B7-9140-F16329C085F5}">
      <dgm:prSet/>
      <dgm:spPr/>
      <dgm:t>
        <a:bodyPr/>
        <a:lstStyle/>
        <a:p>
          <a:endParaRPr lang="ru-RU"/>
        </a:p>
      </dgm:t>
    </dgm:pt>
    <dgm:pt modelId="{8FEB1E6C-78EC-401A-96D1-D8C2A57E70FB}" type="sibTrans" cxnId="{DDD8F3A3-ADAD-41B7-9140-F16329C085F5}">
      <dgm:prSet/>
      <dgm:spPr/>
      <dgm:t>
        <a:bodyPr/>
        <a:lstStyle/>
        <a:p>
          <a:endParaRPr lang="ru-RU"/>
        </a:p>
      </dgm:t>
    </dgm:pt>
    <dgm:pt modelId="{FE0E531B-D080-49E9-AB7C-418A5E6F4F6E}">
      <dgm:prSet/>
      <dgm:spPr>
        <a:solidFill>
          <a:srgbClr val="9933FF"/>
        </a:solidFill>
      </dgm:spPr>
      <dgm:t>
        <a:bodyPr/>
        <a:lstStyle/>
        <a:p>
          <a:r>
            <a:rPr lang="ru-RU" dirty="0" err="1" smtClean="0"/>
            <a:t>Кечпишар</a:t>
          </a:r>
          <a:endParaRPr lang="ru-RU" dirty="0"/>
        </a:p>
      </dgm:t>
    </dgm:pt>
    <dgm:pt modelId="{7B491D7B-DF07-44C6-BFFE-48484DD39F61}" type="parTrans" cxnId="{2E02450E-CA7A-4A8F-BDD7-5575CF89B5D5}">
      <dgm:prSet/>
      <dgm:spPr/>
      <dgm:t>
        <a:bodyPr/>
        <a:lstStyle/>
        <a:p>
          <a:endParaRPr lang="ru-RU"/>
        </a:p>
      </dgm:t>
    </dgm:pt>
    <dgm:pt modelId="{EAA5C8C1-5166-479F-857B-D61DBC555658}" type="sibTrans" cxnId="{2E02450E-CA7A-4A8F-BDD7-5575CF89B5D5}">
      <dgm:prSet/>
      <dgm:spPr/>
      <dgm:t>
        <a:bodyPr/>
        <a:lstStyle/>
        <a:p>
          <a:endParaRPr lang="ru-RU"/>
        </a:p>
      </dgm:t>
    </dgm:pt>
    <dgm:pt modelId="{39F91F0F-A378-4DE0-8030-65AFECD2971C}">
      <dgm:prSet/>
      <dgm:spPr/>
      <dgm:t>
        <a:bodyPr/>
        <a:lstStyle/>
        <a:p>
          <a:r>
            <a:rPr lang="ru-RU" dirty="0" err="1" smtClean="0"/>
            <a:t>ёзнинг</a:t>
          </a:r>
          <a:r>
            <a:rPr lang="ru-RU" dirty="0" smtClean="0"/>
            <a:t> </a:t>
          </a:r>
          <a:r>
            <a:rPr lang="ru-RU" dirty="0" err="1" smtClean="0"/>
            <a:t>ўрталарида</a:t>
          </a:r>
          <a:r>
            <a:rPr lang="ru-RU" dirty="0" smtClean="0"/>
            <a:t> </a:t>
          </a:r>
          <a:r>
            <a:rPr lang="ru-RU" dirty="0" err="1" smtClean="0"/>
            <a:t>гуллайди</a:t>
          </a:r>
          <a:r>
            <a:rPr lang="ru-RU" dirty="0" smtClean="0"/>
            <a:t> </a:t>
          </a:r>
          <a:r>
            <a:rPr lang="ru-RU" dirty="0" err="1" smtClean="0"/>
            <a:t>ва</a:t>
          </a:r>
          <a:r>
            <a:rPr lang="ru-RU" dirty="0" smtClean="0"/>
            <a:t> </a:t>
          </a:r>
          <a:r>
            <a:rPr lang="ru-RU" dirty="0" err="1" smtClean="0"/>
            <a:t>охирида</a:t>
          </a:r>
          <a:r>
            <a:rPr lang="ru-RU" dirty="0" smtClean="0"/>
            <a:t> </a:t>
          </a:r>
          <a:r>
            <a:rPr lang="ru-RU" dirty="0" err="1" smtClean="0"/>
            <a:t>пишади</a:t>
          </a:r>
          <a:endParaRPr lang="ru-RU" dirty="0"/>
        </a:p>
      </dgm:t>
    </dgm:pt>
    <dgm:pt modelId="{F7BFB8B7-B4F8-41D0-AE1F-CE3300436E02}" type="parTrans" cxnId="{5358AD7F-A813-41F2-83BE-252C5982CB66}">
      <dgm:prSet/>
      <dgm:spPr/>
      <dgm:t>
        <a:bodyPr/>
        <a:lstStyle/>
        <a:p>
          <a:endParaRPr lang="ru-RU"/>
        </a:p>
      </dgm:t>
    </dgm:pt>
    <dgm:pt modelId="{95BFA715-D67A-4665-AA40-1F1709B53B32}" type="sibTrans" cxnId="{5358AD7F-A813-41F2-83BE-252C5982CB66}">
      <dgm:prSet/>
      <dgm:spPr/>
      <dgm:t>
        <a:bodyPr/>
        <a:lstStyle/>
        <a:p>
          <a:endParaRPr lang="ru-RU"/>
        </a:p>
      </dgm:t>
    </dgm:pt>
    <dgm:pt modelId="{3CD7BEF1-BC9A-4DD1-A22D-547F582302C7}">
      <dgm:prSet/>
      <dgm:spPr/>
      <dgm:t>
        <a:bodyPr/>
        <a:lstStyle/>
        <a:p>
          <a:r>
            <a:rPr lang="ru-RU" dirty="0" err="1" smtClean="0"/>
            <a:t>Бу</a:t>
          </a:r>
          <a:r>
            <a:rPr lang="ru-RU" dirty="0" smtClean="0"/>
            <a:t> </a:t>
          </a:r>
          <a:r>
            <a:rPr lang="ru-RU" dirty="0" err="1" smtClean="0"/>
            <a:t>гуруҳга</a:t>
          </a:r>
          <a:r>
            <a:rPr lang="ru-RU" dirty="0" smtClean="0"/>
            <a:t> </a:t>
          </a:r>
          <a:r>
            <a:rPr lang="ru-RU" dirty="0" err="1" smtClean="0"/>
            <a:t>оқ</a:t>
          </a:r>
          <a:r>
            <a:rPr lang="ru-RU" dirty="0" smtClean="0"/>
            <a:t> </a:t>
          </a:r>
          <a:r>
            <a:rPr lang="ru-RU" dirty="0" err="1" smtClean="0"/>
            <a:t>агростис</a:t>
          </a:r>
          <a:r>
            <a:rPr lang="ru-RU" dirty="0" smtClean="0"/>
            <a:t>, </a:t>
          </a:r>
          <a:r>
            <a:rPr lang="ru-RU" dirty="0" err="1" smtClean="0"/>
            <a:t>буғдойиқ</a:t>
          </a:r>
          <a:r>
            <a:rPr lang="ru-RU" dirty="0" smtClean="0"/>
            <a:t>, чалов </a:t>
          </a:r>
          <a:r>
            <a:rPr lang="ru-RU" dirty="0" err="1" smtClean="0"/>
            <a:t>каби</a:t>
          </a:r>
          <a:r>
            <a:rPr lang="ru-RU" dirty="0" smtClean="0"/>
            <a:t> </a:t>
          </a:r>
          <a:r>
            <a:rPr lang="ru-RU" dirty="0" err="1" smtClean="0"/>
            <a:t>ўтлар</a:t>
          </a:r>
          <a:r>
            <a:rPr lang="ru-RU" dirty="0" smtClean="0"/>
            <a:t> </a:t>
          </a:r>
          <a:r>
            <a:rPr lang="ru-RU" dirty="0" err="1" smtClean="0"/>
            <a:t>киради</a:t>
          </a:r>
          <a:endParaRPr lang="ru-RU" dirty="0"/>
        </a:p>
      </dgm:t>
    </dgm:pt>
    <dgm:pt modelId="{3FEA63A5-1E20-40FC-A043-B23A255CD7C0}" type="parTrans" cxnId="{96F73E66-7652-4B2D-96B6-E5361FFEE163}">
      <dgm:prSet/>
      <dgm:spPr/>
      <dgm:t>
        <a:bodyPr/>
        <a:lstStyle/>
        <a:p>
          <a:endParaRPr lang="ru-RU"/>
        </a:p>
      </dgm:t>
    </dgm:pt>
    <dgm:pt modelId="{72169AF3-9E0D-4FE2-B433-3D2C0F5FFB6A}" type="sibTrans" cxnId="{96F73E66-7652-4B2D-96B6-E5361FFEE163}">
      <dgm:prSet/>
      <dgm:spPr/>
      <dgm:t>
        <a:bodyPr/>
        <a:lstStyle/>
        <a:p>
          <a:endParaRPr lang="ru-RU"/>
        </a:p>
      </dgm:t>
    </dgm:pt>
    <dgm:pt modelId="{AAD72CE5-AB4F-4395-941C-D87E746261EB}" type="pres">
      <dgm:prSet presAssocID="{C6398ED5-F4B7-491A-833F-D918F446695B}" presName="Name0" presStyleCnt="0">
        <dgm:presLayoutVars>
          <dgm:dir/>
          <dgm:animLvl val="lvl"/>
          <dgm:resizeHandles val="exact"/>
        </dgm:presLayoutVars>
      </dgm:prSet>
      <dgm:spPr/>
      <dgm:t>
        <a:bodyPr/>
        <a:lstStyle/>
        <a:p>
          <a:endParaRPr lang="ru-RU"/>
        </a:p>
      </dgm:t>
    </dgm:pt>
    <dgm:pt modelId="{B39FBB41-AE2A-4CD1-834F-0942BD290771}" type="pres">
      <dgm:prSet presAssocID="{6232DFE7-6D90-4BE7-9009-4D161E527C66}" presName="composite" presStyleCnt="0"/>
      <dgm:spPr/>
    </dgm:pt>
    <dgm:pt modelId="{D9F0C4CC-433F-48A2-8DB4-4893304225B9}" type="pres">
      <dgm:prSet presAssocID="{6232DFE7-6D90-4BE7-9009-4D161E527C66}" presName="parTx" presStyleLbl="alignNode1" presStyleIdx="0" presStyleCnt="4">
        <dgm:presLayoutVars>
          <dgm:chMax val="0"/>
          <dgm:chPref val="0"/>
          <dgm:bulletEnabled val="1"/>
        </dgm:presLayoutVars>
      </dgm:prSet>
      <dgm:spPr/>
      <dgm:t>
        <a:bodyPr/>
        <a:lstStyle/>
        <a:p>
          <a:endParaRPr lang="ru-RU"/>
        </a:p>
      </dgm:t>
    </dgm:pt>
    <dgm:pt modelId="{9B16A898-F7FE-45C7-9229-BAAE31F0E68C}" type="pres">
      <dgm:prSet presAssocID="{6232DFE7-6D90-4BE7-9009-4D161E527C66}" presName="desTx" presStyleLbl="alignAccFollowNode1" presStyleIdx="0" presStyleCnt="4">
        <dgm:presLayoutVars>
          <dgm:bulletEnabled val="1"/>
        </dgm:presLayoutVars>
      </dgm:prSet>
      <dgm:spPr/>
      <dgm:t>
        <a:bodyPr/>
        <a:lstStyle/>
        <a:p>
          <a:endParaRPr lang="ru-RU"/>
        </a:p>
      </dgm:t>
    </dgm:pt>
    <dgm:pt modelId="{4F0F2427-D8FA-401B-A55A-655ED7DE21AF}" type="pres">
      <dgm:prSet presAssocID="{D18DC978-9AF4-45A0-84F8-FEBC969E6D83}" presName="space" presStyleCnt="0"/>
      <dgm:spPr/>
    </dgm:pt>
    <dgm:pt modelId="{779706DE-7D16-45D4-AB3B-32ACD2FCD04D}" type="pres">
      <dgm:prSet presAssocID="{DDB83692-B1BC-4A0F-9C58-BD96D2D011E4}" presName="composite" presStyleCnt="0"/>
      <dgm:spPr/>
    </dgm:pt>
    <dgm:pt modelId="{7737ADDB-5318-46DC-A4F4-1DF827B4F818}" type="pres">
      <dgm:prSet presAssocID="{DDB83692-B1BC-4A0F-9C58-BD96D2D011E4}" presName="parTx" presStyleLbl="alignNode1" presStyleIdx="1" presStyleCnt="4">
        <dgm:presLayoutVars>
          <dgm:chMax val="0"/>
          <dgm:chPref val="0"/>
          <dgm:bulletEnabled val="1"/>
        </dgm:presLayoutVars>
      </dgm:prSet>
      <dgm:spPr/>
      <dgm:t>
        <a:bodyPr/>
        <a:lstStyle/>
        <a:p>
          <a:endParaRPr lang="ru-RU"/>
        </a:p>
      </dgm:t>
    </dgm:pt>
    <dgm:pt modelId="{7EEC00B7-1D52-48FA-BFC5-BD820C9C5A72}" type="pres">
      <dgm:prSet presAssocID="{DDB83692-B1BC-4A0F-9C58-BD96D2D011E4}" presName="desTx" presStyleLbl="alignAccFollowNode1" presStyleIdx="1" presStyleCnt="4">
        <dgm:presLayoutVars>
          <dgm:bulletEnabled val="1"/>
        </dgm:presLayoutVars>
      </dgm:prSet>
      <dgm:spPr/>
      <dgm:t>
        <a:bodyPr/>
        <a:lstStyle/>
        <a:p>
          <a:endParaRPr lang="ru-RU"/>
        </a:p>
      </dgm:t>
    </dgm:pt>
    <dgm:pt modelId="{1F5A317A-40DA-4944-88D4-E953D77FBBDF}" type="pres">
      <dgm:prSet presAssocID="{233C9BB2-05BF-4068-8FF5-80582B77678C}" presName="space" presStyleCnt="0"/>
      <dgm:spPr/>
    </dgm:pt>
    <dgm:pt modelId="{E688D6DE-B08C-4E3D-830B-0AC955142F9D}" type="pres">
      <dgm:prSet presAssocID="{3B94EBDA-2C88-457D-8B16-8418303BB7F7}" presName="composite" presStyleCnt="0"/>
      <dgm:spPr/>
    </dgm:pt>
    <dgm:pt modelId="{788EE361-3311-4928-B2A6-259B339BEF24}" type="pres">
      <dgm:prSet presAssocID="{3B94EBDA-2C88-457D-8B16-8418303BB7F7}" presName="parTx" presStyleLbl="alignNode1" presStyleIdx="2" presStyleCnt="4">
        <dgm:presLayoutVars>
          <dgm:chMax val="0"/>
          <dgm:chPref val="0"/>
          <dgm:bulletEnabled val="1"/>
        </dgm:presLayoutVars>
      </dgm:prSet>
      <dgm:spPr/>
      <dgm:t>
        <a:bodyPr/>
        <a:lstStyle/>
        <a:p>
          <a:endParaRPr lang="ru-RU"/>
        </a:p>
      </dgm:t>
    </dgm:pt>
    <dgm:pt modelId="{CAE2C517-E3D6-4D86-A060-9BA6FC86281C}" type="pres">
      <dgm:prSet presAssocID="{3B94EBDA-2C88-457D-8B16-8418303BB7F7}" presName="desTx" presStyleLbl="alignAccFollowNode1" presStyleIdx="2" presStyleCnt="4">
        <dgm:presLayoutVars>
          <dgm:bulletEnabled val="1"/>
        </dgm:presLayoutVars>
      </dgm:prSet>
      <dgm:spPr/>
      <dgm:t>
        <a:bodyPr/>
        <a:lstStyle/>
        <a:p>
          <a:endParaRPr lang="ru-RU"/>
        </a:p>
      </dgm:t>
    </dgm:pt>
    <dgm:pt modelId="{0F0441A1-950A-4F97-BF14-1567C527865C}" type="pres">
      <dgm:prSet presAssocID="{006137E5-A6B4-41EB-86DD-F9BCE7B0698A}" presName="space" presStyleCnt="0"/>
      <dgm:spPr/>
    </dgm:pt>
    <dgm:pt modelId="{695EED9B-1277-47D0-9273-3955DCFB625F}" type="pres">
      <dgm:prSet presAssocID="{FE0E531B-D080-49E9-AB7C-418A5E6F4F6E}" presName="composite" presStyleCnt="0"/>
      <dgm:spPr/>
    </dgm:pt>
    <dgm:pt modelId="{EF5903DD-96CC-4B4B-8F66-DD4D41B66977}" type="pres">
      <dgm:prSet presAssocID="{FE0E531B-D080-49E9-AB7C-418A5E6F4F6E}" presName="parTx" presStyleLbl="alignNode1" presStyleIdx="3" presStyleCnt="4">
        <dgm:presLayoutVars>
          <dgm:chMax val="0"/>
          <dgm:chPref val="0"/>
          <dgm:bulletEnabled val="1"/>
        </dgm:presLayoutVars>
      </dgm:prSet>
      <dgm:spPr/>
      <dgm:t>
        <a:bodyPr/>
        <a:lstStyle/>
        <a:p>
          <a:endParaRPr lang="ru-RU"/>
        </a:p>
      </dgm:t>
    </dgm:pt>
    <dgm:pt modelId="{30AEBC69-F7DF-46D7-B8CA-E4FEC3B087B6}" type="pres">
      <dgm:prSet presAssocID="{FE0E531B-D080-49E9-AB7C-418A5E6F4F6E}" presName="desTx" presStyleLbl="alignAccFollowNode1" presStyleIdx="3" presStyleCnt="4">
        <dgm:presLayoutVars>
          <dgm:bulletEnabled val="1"/>
        </dgm:presLayoutVars>
      </dgm:prSet>
      <dgm:spPr/>
      <dgm:t>
        <a:bodyPr/>
        <a:lstStyle/>
        <a:p>
          <a:endParaRPr lang="ru-RU"/>
        </a:p>
      </dgm:t>
    </dgm:pt>
  </dgm:ptLst>
  <dgm:cxnLst>
    <dgm:cxn modelId="{2E02450E-CA7A-4A8F-BDD7-5575CF89B5D5}" srcId="{C6398ED5-F4B7-491A-833F-D918F446695B}" destId="{FE0E531B-D080-49E9-AB7C-418A5E6F4F6E}" srcOrd="3" destOrd="0" parTransId="{7B491D7B-DF07-44C6-BFFE-48484DD39F61}" sibTransId="{EAA5C8C1-5166-479F-857B-D61DBC555658}"/>
    <dgm:cxn modelId="{89454FCE-7107-4E89-84F6-4FB1C461F641}" type="presOf" srcId="{10D5557F-8C05-4570-82B5-4F8220E2531A}" destId="{9B16A898-F7FE-45C7-9229-BAAE31F0E68C}" srcOrd="0" destOrd="1" presId="urn:microsoft.com/office/officeart/2005/8/layout/hList1"/>
    <dgm:cxn modelId="{728D9418-DD34-4A2A-90B0-086E578716EA}" type="presOf" srcId="{DDB83692-B1BC-4A0F-9C58-BD96D2D011E4}" destId="{7737ADDB-5318-46DC-A4F4-1DF827B4F818}" srcOrd="0" destOrd="0" presId="urn:microsoft.com/office/officeart/2005/8/layout/hList1"/>
    <dgm:cxn modelId="{775C2ACE-F58A-4B1F-8FC5-70D7DF437201}" type="presOf" srcId="{3CD7BEF1-BC9A-4DD1-A22D-547F582302C7}" destId="{30AEBC69-F7DF-46D7-B8CA-E4FEC3B087B6}" srcOrd="0" destOrd="1" presId="urn:microsoft.com/office/officeart/2005/8/layout/hList1"/>
    <dgm:cxn modelId="{7B162BF5-5382-4810-9B82-D116182A1DBA}" type="presOf" srcId="{9E57FC38-8C36-44E6-A6F4-28EA5600C365}" destId="{7EEC00B7-1D52-48FA-BFC5-BD820C9C5A72}" srcOrd="0" destOrd="0" presId="urn:microsoft.com/office/officeart/2005/8/layout/hList1"/>
    <dgm:cxn modelId="{523A3F37-A0AB-4A8F-9A9A-3552084DAF09}" srcId="{C6398ED5-F4B7-491A-833F-D918F446695B}" destId="{DDB83692-B1BC-4A0F-9C58-BD96D2D011E4}" srcOrd="1" destOrd="0" parTransId="{1B15A6F6-1F12-442D-B46D-48BB03D993B4}" sibTransId="{233C9BB2-05BF-4068-8FF5-80582B77678C}"/>
    <dgm:cxn modelId="{5DBB044B-AFA4-4A5E-A0EE-FFD5C2498A26}" type="presOf" srcId="{6232DFE7-6D90-4BE7-9009-4D161E527C66}" destId="{D9F0C4CC-433F-48A2-8DB4-4893304225B9}" srcOrd="0" destOrd="0" presId="urn:microsoft.com/office/officeart/2005/8/layout/hList1"/>
    <dgm:cxn modelId="{B59CD7BF-31EC-470D-BA6D-0E68F810A8E5}" srcId="{6232DFE7-6D90-4BE7-9009-4D161E527C66}" destId="{62BDC5F6-2149-4C85-A30A-B6E049A53A52}" srcOrd="0" destOrd="0" parTransId="{6C990AC6-6930-4F9E-AB84-706D488916E8}" sibTransId="{93A5B98B-E03F-4422-8E71-32ACC59716AF}"/>
    <dgm:cxn modelId="{924D68A8-A653-4CCA-9BB9-B35F22E18671}" srcId="{DDB83692-B1BC-4A0F-9C58-BD96D2D011E4}" destId="{9E57FC38-8C36-44E6-A6F4-28EA5600C365}" srcOrd="0" destOrd="0" parTransId="{E7DA5C06-0941-47FC-9428-ECAA6FB4F2D6}" sibTransId="{EF6E8DD2-2852-4C52-859A-A87CC6DFB60C}"/>
    <dgm:cxn modelId="{BDC0875E-AD22-452E-8493-4CAD912DACDE}" type="presOf" srcId="{F0772E2F-61F0-4543-881D-89B0A46B2BCD}" destId="{CAE2C517-E3D6-4D86-A060-9BA6FC86281C}" srcOrd="0" destOrd="0" presId="urn:microsoft.com/office/officeart/2005/8/layout/hList1"/>
    <dgm:cxn modelId="{3A09D70C-4925-44D3-870C-389021DF24E6}" type="presOf" srcId="{3B94EBDA-2C88-457D-8B16-8418303BB7F7}" destId="{788EE361-3311-4928-B2A6-259B339BEF24}" srcOrd="0" destOrd="0" presId="urn:microsoft.com/office/officeart/2005/8/layout/hList1"/>
    <dgm:cxn modelId="{5358AD7F-A813-41F2-83BE-252C5982CB66}" srcId="{FE0E531B-D080-49E9-AB7C-418A5E6F4F6E}" destId="{39F91F0F-A378-4DE0-8030-65AFECD2971C}" srcOrd="0" destOrd="0" parTransId="{F7BFB8B7-B4F8-41D0-AE1F-CE3300436E02}" sibTransId="{95BFA715-D67A-4665-AA40-1F1709B53B32}"/>
    <dgm:cxn modelId="{DDD8F3A3-ADAD-41B7-9140-F16329C085F5}" srcId="{3B94EBDA-2C88-457D-8B16-8418303BB7F7}" destId="{4519AA56-CF42-4EBC-BA42-56AC9EDFD523}" srcOrd="1" destOrd="0" parTransId="{3A4099EA-0CE9-43FE-B2EE-2D4A0D7DA717}" sibTransId="{8FEB1E6C-78EC-401A-96D1-D8C2A57E70FB}"/>
    <dgm:cxn modelId="{D64BC526-19FD-4ABD-AE32-13C2DF0153BB}" type="presOf" srcId="{39F91F0F-A378-4DE0-8030-65AFECD2971C}" destId="{30AEBC69-F7DF-46D7-B8CA-E4FEC3B087B6}" srcOrd="0" destOrd="0" presId="urn:microsoft.com/office/officeart/2005/8/layout/hList1"/>
    <dgm:cxn modelId="{47636264-3031-491F-8A20-783A2BEC0531}" type="presOf" srcId="{FE0E531B-D080-49E9-AB7C-418A5E6F4F6E}" destId="{EF5903DD-96CC-4B4B-8F66-DD4D41B66977}" srcOrd="0" destOrd="0" presId="urn:microsoft.com/office/officeart/2005/8/layout/hList1"/>
    <dgm:cxn modelId="{06DF2AF7-59DA-4FCB-90C3-A32ED23959B4}" srcId="{3B94EBDA-2C88-457D-8B16-8418303BB7F7}" destId="{F0772E2F-61F0-4543-881D-89B0A46B2BCD}" srcOrd="0" destOrd="0" parTransId="{606D0062-3AEF-4A55-8EF5-C6714EA620B9}" sibTransId="{E18C3965-8CED-43E5-A733-3601F9D7DE74}"/>
    <dgm:cxn modelId="{229EA8CA-E323-49F8-B368-A9E6DB70BE18}" type="presOf" srcId="{CD70287C-C6A4-423B-8242-5BFEF2C68A52}" destId="{7EEC00B7-1D52-48FA-BFC5-BD820C9C5A72}" srcOrd="0" destOrd="1" presId="urn:microsoft.com/office/officeart/2005/8/layout/hList1"/>
    <dgm:cxn modelId="{41D5C075-4216-4965-A748-5D4FADB96AE1}" type="presOf" srcId="{4519AA56-CF42-4EBC-BA42-56AC9EDFD523}" destId="{CAE2C517-E3D6-4D86-A060-9BA6FC86281C}" srcOrd="0" destOrd="1" presId="urn:microsoft.com/office/officeart/2005/8/layout/hList1"/>
    <dgm:cxn modelId="{96F73E66-7652-4B2D-96B6-E5361FFEE163}" srcId="{FE0E531B-D080-49E9-AB7C-418A5E6F4F6E}" destId="{3CD7BEF1-BC9A-4DD1-A22D-547F582302C7}" srcOrd="1" destOrd="0" parTransId="{3FEA63A5-1E20-40FC-A043-B23A255CD7C0}" sibTransId="{72169AF3-9E0D-4FE2-B433-3D2C0F5FFB6A}"/>
    <dgm:cxn modelId="{242FBCFC-1B0A-46AE-A856-FC52F404404A}" type="presOf" srcId="{62BDC5F6-2149-4C85-A30A-B6E049A53A52}" destId="{9B16A898-F7FE-45C7-9229-BAAE31F0E68C}" srcOrd="0" destOrd="0" presId="urn:microsoft.com/office/officeart/2005/8/layout/hList1"/>
    <dgm:cxn modelId="{111B5208-0BEB-440C-8D2B-3E265A128F7F}" type="presOf" srcId="{C6398ED5-F4B7-491A-833F-D918F446695B}" destId="{AAD72CE5-AB4F-4395-941C-D87E746261EB}" srcOrd="0" destOrd="0" presId="urn:microsoft.com/office/officeart/2005/8/layout/hList1"/>
    <dgm:cxn modelId="{90D3412E-6FA6-4B9B-9073-F613FAC67808}" srcId="{C6398ED5-F4B7-491A-833F-D918F446695B}" destId="{6232DFE7-6D90-4BE7-9009-4D161E527C66}" srcOrd="0" destOrd="0" parTransId="{07402D72-FBE4-4CF9-93D5-B380797FDED3}" sibTransId="{D18DC978-9AF4-45A0-84F8-FEBC969E6D83}"/>
    <dgm:cxn modelId="{B5C689C9-243D-4ED5-874F-C2497F6DDF3F}" srcId="{DDB83692-B1BC-4A0F-9C58-BD96D2D011E4}" destId="{CD70287C-C6A4-423B-8242-5BFEF2C68A52}" srcOrd="1" destOrd="0" parTransId="{6F4C60BB-5A7E-4D3B-8535-0AD576AB4B9E}" sibTransId="{92D67DE5-8F63-4585-BCA1-35A21125E5C2}"/>
    <dgm:cxn modelId="{6E42C4AD-B78A-4120-8449-4793FB254CD9}" srcId="{C6398ED5-F4B7-491A-833F-D918F446695B}" destId="{3B94EBDA-2C88-457D-8B16-8418303BB7F7}" srcOrd="2" destOrd="0" parTransId="{B34CC412-FC8A-455B-8098-39EBD5C06FFC}" sibTransId="{006137E5-A6B4-41EB-86DD-F9BCE7B0698A}"/>
    <dgm:cxn modelId="{C4FA5F15-8DEE-4485-B9AE-01A270DE7A22}" srcId="{6232DFE7-6D90-4BE7-9009-4D161E527C66}" destId="{10D5557F-8C05-4570-82B5-4F8220E2531A}" srcOrd="1" destOrd="0" parTransId="{ABBC6608-835F-4882-A901-69F38E973492}" sibTransId="{858EA929-E9B5-4EE9-B8BD-F69459443AC3}"/>
    <dgm:cxn modelId="{93855B5D-7F1E-49F9-8F89-64252595E492}" type="presParOf" srcId="{AAD72CE5-AB4F-4395-941C-D87E746261EB}" destId="{B39FBB41-AE2A-4CD1-834F-0942BD290771}" srcOrd="0" destOrd="0" presId="urn:microsoft.com/office/officeart/2005/8/layout/hList1"/>
    <dgm:cxn modelId="{5D3282BC-2AFA-4808-A9C3-A3C4326F0C95}" type="presParOf" srcId="{B39FBB41-AE2A-4CD1-834F-0942BD290771}" destId="{D9F0C4CC-433F-48A2-8DB4-4893304225B9}" srcOrd="0" destOrd="0" presId="urn:microsoft.com/office/officeart/2005/8/layout/hList1"/>
    <dgm:cxn modelId="{3C40018B-CE87-494E-AC7F-A3AAF1118F8A}" type="presParOf" srcId="{B39FBB41-AE2A-4CD1-834F-0942BD290771}" destId="{9B16A898-F7FE-45C7-9229-BAAE31F0E68C}" srcOrd="1" destOrd="0" presId="urn:microsoft.com/office/officeart/2005/8/layout/hList1"/>
    <dgm:cxn modelId="{4DC7ED1C-4F81-4537-9CA3-E468617D8934}" type="presParOf" srcId="{AAD72CE5-AB4F-4395-941C-D87E746261EB}" destId="{4F0F2427-D8FA-401B-A55A-655ED7DE21AF}" srcOrd="1" destOrd="0" presId="urn:microsoft.com/office/officeart/2005/8/layout/hList1"/>
    <dgm:cxn modelId="{13E8BF53-F894-413F-ABC7-C45B695159F1}" type="presParOf" srcId="{AAD72CE5-AB4F-4395-941C-D87E746261EB}" destId="{779706DE-7D16-45D4-AB3B-32ACD2FCD04D}" srcOrd="2" destOrd="0" presId="urn:microsoft.com/office/officeart/2005/8/layout/hList1"/>
    <dgm:cxn modelId="{226936AB-760B-439E-88CD-6D2C93FB7573}" type="presParOf" srcId="{779706DE-7D16-45D4-AB3B-32ACD2FCD04D}" destId="{7737ADDB-5318-46DC-A4F4-1DF827B4F818}" srcOrd="0" destOrd="0" presId="urn:microsoft.com/office/officeart/2005/8/layout/hList1"/>
    <dgm:cxn modelId="{B1A921C3-4980-4159-8678-454290F3596F}" type="presParOf" srcId="{779706DE-7D16-45D4-AB3B-32ACD2FCD04D}" destId="{7EEC00B7-1D52-48FA-BFC5-BD820C9C5A72}" srcOrd="1" destOrd="0" presId="urn:microsoft.com/office/officeart/2005/8/layout/hList1"/>
    <dgm:cxn modelId="{250A859F-F41A-4CFF-B780-EFCB07EE00C0}" type="presParOf" srcId="{AAD72CE5-AB4F-4395-941C-D87E746261EB}" destId="{1F5A317A-40DA-4944-88D4-E953D77FBBDF}" srcOrd="3" destOrd="0" presId="urn:microsoft.com/office/officeart/2005/8/layout/hList1"/>
    <dgm:cxn modelId="{03ECEFD9-0464-4968-9B18-3B439EBA6D35}" type="presParOf" srcId="{AAD72CE5-AB4F-4395-941C-D87E746261EB}" destId="{E688D6DE-B08C-4E3D-830B-0AC955142F9D}" srcOrd="4" destOrd="0" presId="urn:microsoft.com/office/officeart/2005/8/layout/hList1"/>
    <dgm:cxn modelId="{1529E091-F959-4ABF-9641-F41E440B4E84}" type="presParOf" srcId="{E688D6DE-B08C-4E3D-830B-0AC955142F9D}" destId="{788EE361-3311-4928-B2A6-259B339BEF24}" srcOrd="0" destOrd="0" presId="urn:microsoft.com/office/officeart/2005/8/layout/hList1"/>
    <dgm:cxn modelId="{A879BF66-D05C-4A4D-B07F-ECFC912D48F0}" type="presParOf" srcId="{E688D6DE-B08C-4E3D-830B-0AC955142F9D}" destId="{CAE2C517-E3D6-4D86-A060-9BA6FC86281C}" srcOrd="1" destOrd="0" presId="urn:microsoft.com/office/officeart/2005/8/layout/hList1"/>
    <dgm:cxn modelId="{8AE7F3C2-2179-4D1A-BE86-C7CED223E963}" type="presParOf" srcId="{AAD72CE5-AB4F-4395-941C-D87E746261EB}" destId="{0F0441A1-950A-4F97-BF14-1567C527865C}" srcOrd="5" destOrd="0" presId="urn:microsoft.com/office/officeart/2005/8/layout/hList1"/>
    <dgm:cxn modelId="{7DAE96D1-B092-456C-B60C-EE0A60AA2FAC}" type="presParOf" srcId="{AAD72CE5-AB4F-4395-941C-D87E746261EB}" destId="{695EED9B-1277-47D0-9273-3955DCFB625F}" srcOrd="6" destOrd="0" presId="urn:microsoft.com/office/officeart/2005/8/layout/hList1"/>
    <dgm:cxn modelId="{EF57EAF2-13C6-452D-8F46-9756C35458E0}" type="presParOf" srcId="{695EED9B-1277-47D0-9273-3955DCFB625F}" destId="{EF5903DD-96CC-4B4B-8F66-DD4D41B66977}" srcOrd="0" destOrd="0" presId="urn:microsoft.com/office/officeart/2005/8/layout/hList1"/>
    <dgm:cxn modelId="{CB387E1C-915C-45CD-93A3-9524A2E2A601}" type="presParOf" srcId="{695EED9B-1277-47D0-9273-3955DCFB625F}" destId="{30AEBC69-F7DF-46D7-B8CA-E4FEC3B087B6}" srcOrd="1" destOrd="0" presId="urn:microsoft.com/office/officeart/2005/8/layout/hList1"/>
  </dgm:cxnLst>
  <dgm:bg/>
  <dgm:whole/>
  <dgm:extLst>
    <a:ext uri="http://schemas.microsoft.com/office/drawing/2008/diagram">
      <dsp:dataModelExt xmlns=""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ABF9ECB6-06C4-41C9-97A5-B5E0D8EF6EF5}" type="doc">
      <dgm:prSet loTypeId="urn:microsoft.com/office/officeart/2005/8/layout/vList3#1" loCatId="list" qsTypeId="urn:microsoft.com/office/officeart/2005/8/quickstyle/simple1" qsCatId="simple" csTypeId="urn:microsoft.com/office/officeart/2005/8/colors/colorful4" csCatId="colorful" phldr="1"/>
      <dgm:spPr/>
    </dgm:pt>
    <dgm:pt modelId="{24C2499E-93D6-402B-8A57-625D8896EA8E}">
      <dgm:prSet phldrT="[Текст]"/>
      <dgm:spPr/>
      <dgm:t>
        <a:bodyPr/>
        <a:lstStyle/>
        <a:p>
          <a:r>
            <a:rPr lang="ru-RU" dirty="0" err="1" smtClean="0"/>
            <a:t>иқлим</a:t>
          </a:r>
          <a:endParaRPr lang="ru-RU" dirty="0"/>
        </a:p>
      </dgm:t>
    </dgm:pt>
    <dgm:pt modelId="{5FF4C2C5-2CF7-4C6D-94D3-BD0991223D69}" type="parTrans" cxnId="{7884E255-FC77-4642-BDEB-D99515F84ECB}">
      <dgm:prSet/>
      <dgm:spPr/>
      <dgm:t>
        <a:bodyPr/>
        <a:lstStyle/>
        <a:p>
          <a:endParaRPr lang="ru-RU"/>
        </a:p>
      </dgm:t>
    </dgm:pt>
    <dgm:pt modelId="{BAA79A47-B6ED-419E-81E9-54E91A0D387D}" type="sibTrans" cxnId="{7884E255-FC77-4642-BDEB-D99515F84ECB}">
      <dgm:prSet/>
      <dgm:spPr/>
      <dgm:t>
        <a:bodyPr/>
        <a:lstStyle/>
        <a:p>
          <a:endParaRPr lang="ru-RU"/>
        </a:p>
      </dgm:t>
    </dgm:pt>
    <dgm:pt modelId="{F4D3B727-1E09-435B-9DAB-4C3E9A713973}">
      <dgm:prSet phldrT="[Текст]"/>
      <dgm:spPr>
        <a:solidFill>
          <a:srgbClr val="7A0000"/>
        </a:solidFill>
      </dgm:spPr>
      <dgm:t>
        <a:bodyPr/>
        <a:lstStyle/>
        <a:p>
          <a:r>
            <a:rPr lang="ru-RU" dirty="0" err="1" smtClean="0"/>
            <a:t>тупроқ</a:t>
          </a:r>
          <a:endParaRPr lang="ru-RU" dirty="0"/>
        </a:p>
      </dgm:t>
    </dgm:pt>
    <dgm:pt modelId="{8AD41AE3-6C49-4AE0-B788-81CA744B84BE}" type="parTrans" cxnId="{C83EB119-D14B-47B4-9956-2085FC5ACB90}">
      <dgm:prSet/>
      <dgm:spPr/>
      <dgm:t>
        <a:bodyPr/>
        <a:lstStyle/>
        <a:p>
          <a:endParaRPr lang="ru-RU"/>
        </a:p>
      </dgm:t>
    </dgm:pt>
    <dgm:pt modelId="{6A3EB0BF-2F18-4356-9820-04BBF191A7B0}" type="sibTrans" cxnId="{C83EB119-D14B-47B4-9956-2085FC5ACB90}">
      <dgm:prSet/>
      <dgm:spPr/>
      <dgm:t>
        <a:bodyPr/>
        <a:lstStyle/>
        <a:p>
          <a:endParaRPr lang="ru-RU"/>
        </a:p>
      </dgm:t>
    </dgm:pt>
    <dgm:pt modelId="{FB9C567D-C4B6-4C3E-904A-DC7F885C93F1}">
      <dgm:prSet phldrT="[Текст]"/>
      <dgm:spPr>
        <a:solidFill>
          <a:srgbClr val="0000FF"/>
        </a:solidFill>
      </dgm:spPr>
      <dgm:t>
        <a:bodyPr/>
        <a:lstStyle/>
        <a:p>
          <a:r>
            <a:rPr lang="ru-RU" dirty="0" err="1" smtClean="0"/>
            <a:t>топографик</a:t>
          </a:r>
          <a:endParaRPr lang="ru-RU" dirty="0"/>
        </a:p>
      </dgm:t>
    </dgm:pt>
    <dgm:pt modelId="{AEE0684D-15FC-412A-B827-F2B42CFB256B}" type="parTrans" cxnId="{06C40D9E-E968-414C-8690-D06E6004755D}">
      <dgm:prSet/>
      <dgm:spPr/>
      <dgm:t>
        <a:bodyPr/>
        <a:lstStyle/>
        <a:p>
          <a:endParaRPr lang="ru-RU"/>
        </a:p>
      </dgm:t>
    </dgm:pt>
    <dgm:pt modelId="{A2E39530-7ECA-4E79-8FE8-4CD44FD34857}" type="sibTrans" cxnId="{06C40D9E-E968-414C-8690-D06E6004755D}">
      <dgm:prSet/>
      <dgm:spPr/>
      <dgm:t>
        <a:bodyPr/>
        <a:lstStyle/>
        <a:p>
          <a:endParaRPr lang="ru-RU"/>
        </a:p>
      </dgm:t>
    </dgm:pt>
    <dgm:pt modelId="{3F38F27E-21D7-493D-9857-C19FCB56F2A2}">
      <dgm:prSet/>
      <dgm:spPr>
        <a:solidFill>
          <a:srgbClr val="00B050"/>
        </a:solidFill>
      </dgm:spPr>
      <dgm:t>
        <a:bodyPr/>
        <a:lstStyle/>
        <a:p>
          <a:r>
            <a:rPr lang="ru-RU" dirty="0" err="1" smtClean="0"/>
            <a:t>биологик</a:t>
          </a:r>
          <a:endParaRPr lang="ru-RU" dirty="0"/>
        </a:p>
      </dgm:t>
    </dgm:pt>
    <dgm:pt modelId="{3D72892F-48A3-44A8-9DCA-495B500639DE}" type="parTrans" cxnId="{E19C8258-8E4C-4276-969A-7AB9C34CCE80}">
      <dgm:prSet/>
      <dgm:spPr/>
      <dgm:t>
        <a:bodyPr/>
        <a:lstStyle/>
        <a:p>
          <a:endParaRPr lang="ru-RU"/>
        </a:p>
      </dgm:t>
    </dgm:pt>
    <dgm:pt modelId="{CD8E4CC4-D800-4434-AD73-938DE75266CB}" type="sibTrans" cxnId="{E19C8258-8E4C-4276-969A-7AB9C34CCE80}">
      <dgm:prSet/>
      <dgm:spPr/>
      <dgm:t>
        <a:bodyPr/>
        <a:lstStyle/>
        <a:p>
          <a:endParaRPr lang="ru-RU"/>
        </a:p>
      </dgm:t>
    </dgm:pt>
    <dgm:pt modelId="{B4129995-554E-4096-8FF0-8A218C7B3145}">
      <dgm:prSet/>
      <dgm:spPr>
        <a:solidFill>
          <a:srgbClr val="FFFF00"/>
        </a:solidFill>
      </dgm:spPr>
      <dgm:t>
        <a:bodyPr/>
        <a:lstStyle/>
        <a:p>
          <a:r>
            <a:rPr lang="ru-RU" dirty="0" smtClean="0">
              <a:solidFill>
                <a:srgbClr val="0000FF"/>
              </a:solidFill>
            </a:rPr>
            <a:t>антропоген</a:t>
          </a:r>
          <a:endParaRPr lang="ru-RU" dirty="0">
            <a:solidFill>
              <a:srgbClr val="0000FF"/>
            </a:solidFill>
          </a:endParaRPr>
        </a:p>
      </dgm:t>
    </dgm:pt>
    <dgm:pt modelId="{3428C628-B371-4F32-9B05-738FB0FBF482}" type="parTrans" cxnId="{645C9CA4-1C17-4E84-8BFC-66A71B293C01}">
      <dgm:prSet/>
      <dgm:spPr/>
      <dgm:t>
        <a:bodyPr/>
        <a:lstStyle/>
        <a:p>
          <a:endParaRPr lang="ru-RU"/>
        </a:p>
      </dgm:t>
    </dgm:pt>
    <dgm:pt modelId="{AD86C942-96FC-4615-9543-5AE83AF067CD}" type="sibTrans" cxnId="{645C9CA4-1C17-4E84-8BFC-66A71B293C01}">
      <dgm:prSet/>
      <dgm:spPr/>
      <dgm:t>
        <a:bodyPr/>
        <a:lstStyle/>
        <a:p>
          <a:endParaRPr lang="ru-RU"/>
        </a:p>
      </dgm:t>
    </dgm:pt>
    <dgm:pt modelId="{F8A5ABAC-270E-40AE-B7E3-9FA974B2C4B8}" type="pres">
      <dgm:prSet presAssocID="{ABF9ECB6-06C4-41C9-97A5-B5E0D8EF6EF5}" presName="linearFlow" presStyleCnt="0">
        <dgm:presLayoutVars>
          <dgm:dir/>
          <dgm:resizeHandles val="exact"/>
        </dgm:presLayoutVars>
      </dgm:prSet>
      <dgm:spPr/>
    </dgm:pt>
    <dgm:pt modelId="{B37CEEFB-3630-4EF4-8FA0-1DFBFF784F07}" type="pres">
      <dgm:prSet presAssocID="{24C2499E-93D6-402B-8A57-625D8896EA8E}" presName="composite" presStyleCnt="0"/>
      <dgm:spPr/>
    </dgm:pt>
    <dgm:pt modelId="{4417F826-B7DB-40AB-AC6D-D22F79DDC7E0}" type="pres">
      <dgm:prSet presAssocID="{24C2499E-93D6-402B-8A57-625D8896EA8E}" presName="imgShp" presStyleLbl="fgImgPlace1" presStyleIdx="0" presStyleCnt="5"/>
      <dgm:spPr>
        <a:blipFill rotWithShape="0">
          <a:blip xmlns:r="http://schemas.openxmlformats.org/officeDocument/2006/relationships" r:embed="rId1"/>
          <a:stretch>
            <a:fillRect/>
          </a:stretch>
        </a:blipFill>
      </dgm:spPr>
    </dgm:pt>
    <dgm:pt modelId="{D81CAFE6-2C7A-4A2C-9DB8-E3852629F0A3}" type="pres">
      <dgm:prSet presAssocID="{24C2499E-93D6-402B-8A57-625D8896EA8E}" presName="txShp" presStyleLbl="node1" presStyleIdx="0" presStyleCnt="5">
        <dgm:presLayoutVars>
          <dgm:bulletEnabled val="1"/>
        </dgm:presLayoutVars>
      </dgm:prSet>
      <dgm:spPr/>
      <dgm:t>
        <a:bodyPr/>
        <a:lstStyle/>
        <a:p>
          <a:endParaRPr lang="ru-RU"/>
        </a:p>
      </dgm:t>
    </dgm:pt>
    <dgm:pt modelId="{6B9A15A2-6F7C-4019-82FF-11D298BB6150}" type="pres">
      <dgm:prSet presAssocID="{BAA79A47-B6ED-419E-81E9-54E91A0D387D}" presName="spacing" presStyleCnt="0"/>
      <dgm:spPr/>
    </dgm:pt>
    <dgm:pt modelId="{B68529D8-E70A-43EE-A610-9A5F9AE072F7}" type="pres">
      <dgm:prSet presAssocID="{F4D3B727-1E09-435B-9DAB-4C3E9A713973}" presName="composite" presStyleCnt="0"/>
      <dgm:spPr/>
    </dgm:pt>
    <dgm:pt modelId="{0B858935-D362-4170-8032-FC42023DF8F1}" type="pres">
      <dgm:prSet presAssocID="{F4D3B727-1E09-435B-9DAB-4C3E9A713973}" presName="imgShp" presStyleLbl="fgImgPlace1" presStyleIdx="1" presStyleCnt="5"/>
      <dgm:spPr>
        <a:blipFill rotWithShape="0">
          <a:blip xmlns:r="http://schemas.openxmlformats.org/officeDocument/2006/relationships" r:embed="rId2"/>
          <a:stretch>
            <a:fillRect/>
          </a:stretch>
        </a:blipFill>
      </dgm:spPr>
    </dgm:pt>
    <dgm:pt modelId="{CF4D69D2-07CA-4627-B64A-FBE3B5489ACD}" type="pres">
      <dgm:prSet presAssocID="{F4D3B727-1E09-435B-9DAB-4C3E9A713973}" presName="txShp" presStyleLbl="node1" presStyleIdx="1" presStyleCnt="5">
        <dgm:presLayoutVars>
          <dgm:bulletEnabled val="1"/>
        </dgm:presLayoutVars>
      </dgm:prSet>
      <dgm:spPr/>
      <dgm:t>
        <a:bodyPr/>
        <a:lstStyle/>
        <a:p>
          <a:endParaRPr lang="ru-RU"/>
        </a:p>
      </dgm:t>
    </dgm:pt>
    <dgm:pt modelId="{FA752826-F391-4771-ADB5-56FE9C2A8605}" type="pres">
      <dgm:prSet presAssocID="{6A3EB0BF-2F18-4356-9820-04BBF191A7B0}" presName="spacing" presStyleCnt="0"/>
      <dgm:spPr/>
    </dgm:pt>
    <dgm:pt modelId="{53BF2999-18EC-4B7F-8C91-5ECD1B6984F4}" type="pres">
      <dgm:prSet presAssocID="{FB9C567D-C4B6-4C3E-904A-DC7F885C93F1}" presName="composite" presStyleCnt="0"/>
      <dgm:spPr/>
    </dgm:pt>
    <dgm:pt modelId="{B902962C-5833-4F48-8BC2-929E94D82ACE}" type="pres">
      <dgm:prSet presAssocID="{FB9C567D-C4B6-4C3E-904A-DC7F885C93F1}" presName="imgShp" presStyleLbl="fgImgPlace1" presStyleIdx="2" presStyleCnt="5"/>
      <dgm:spPr>
        <a:blipFill rotWithShape="0">
          <a:blip xmlns:r="http://schemas.openxmlformats.org/officeDocument/2006/relationships" r:embed="rId3"/>
          <a:stretch>
            <a:fillRect/>
          </a:stretch>
        </a:blipFill>
      </dgm:spPr>
    </dgm:pt>
    <dgm:pt modelId="{585570BA-8987-4BAD-BFD7-382066EAD56F}" type="pres">
      <dgm:prSet presAssocID="{FB9C567D-C4B6-4C3E-904A-DC7F885C93F1}" presName="txShp" presStyleLbl="node1" presStyleIdx="2" presStyleCnt="5">
        <dgm:presLayoutVars>
          <dgm:bulletEnabled val="1"/>
        </dgm:presLayoutVars>
      </dgm:prSet>
      <dgm:spPr/>
      <dgm:t>
        <a:bodyPr/>
        <a:lstStyle/>
        <a:p>
          <a:endParaRPr lang="ru-RU"/>
        </a:p>
      </dgm:t>
    </dgm:pt>
    <dgm:pt modelId="{76270DF6-6858-4AF9-8DEC-580945385056}" type="pres">
      <dgm:prSet presAssocID="{A2E39530-7ECA-4E79-8FE8-4CD44FD34857}" presName="spacing" presStyleCnt="0"/>
      <dgm:spPr/>
    </dgm:pt>
    <dgm:pt modelId="{2116F411-04A6-48E3-913E-96E58EB6B85E}" type="pres">
      <dgm:prSet presAssocID="{3F38F27E-21D7-493D-9857-C19FCB56F2A2}" presName="composite" presStyleCnt="0"/>
      <dgm:spPr/>
    </dgm:pt>
    <dgm:pt modelId="{DFCB2AA3-03F3-4AF2-99DC-E49020B56726}" type="pres">
      <dgm:prSet presAssocID="{3F38F27E-21D7-493D-9857-C19FCB56F2A2}" presName="imgShp" presStyleLbl="fgImgPlace1" presStyleIdx="3" presStyleCnt="5"/>
      <dgm:spPr>
        <a:blipFill rotWithShape="0">
          <a:blip xmlns:r="http://schemas.openxmlformats.org/officeDocument/2006/relationships" r:embed="rId4"/>
          <a:stretch>
            <a:fillRect/>
          </a:stretch>
        </a:blipFill>
      </dgm:spPr>
    </dgm:pt>
    <dgm:pt modelId="{DED5F619-18B8-49D3-BF81-39E6B69D473F}" type="pres">
      <dgm:prSet presAssocID="{3F38F27E-21D7-493D-9857-C19FCB56F2A2}" presName="txShp" presStyleLbl="node1" presStyleIdx="3" presStyleCnt="5">
        <dgm:presLayoutVars>
          <dgm:bulletEnabled val="1"/>
        </dgm:presLayoutVars>
      </dgm:prSet>
      <dgm:spPr/>
      <dgm:t>
        <a:bodyPr/>
        <a:lstStyle/>
        <a:p>
          <a:endParaRPr lang="ru-RU"/>
        </a:p>
      </dgm:t>
    </dgm:pt>
    <dgm:pt modelId="{971F528B-50C1-4E24-B557-57FE1B01388D}" type="pres">
      <dgm:prSet presAssocID="{CD8E4CC4-D800-4434-AD73-938DE75266CB}" presName="spacing" presStyleCnt="0"/>
      <dgm:spPr/>
    </dgm:pt>
    <dgm:pt modelId="{F01638A5-C69C-4504-994B-E392C521F5CC}" type="pres">
      <dgm:prSet presAssocID="{B4129995-554E-4096-8FF0-8A218C7B3145}" presName="composite" presStyleCnt="0"/>
      <dgm:spPr/>
    </dgm:pt>
    <dgm:pt modelId="{1FA5CA11-FBEE-4C4E-BEFB-941790BA0C96}" type="pres">
      <dgm:prSet presAssocID="{B4129995-554E-4096-8FF0-8A218C7B3145}" presName="imgShp" presStyleLbl="fgImgPlace1" presStyleIdx="4" presStyleCnt="5"/>
      <dgm:spPr>
        <a:blipFill rotWithShape="0">
          <a:blip xmlns:r="http://schemas.openxmlformats.org/officeDocument/2006/relationships" r:embed="rId5"/>
          <a:stretch>
            <a:fillRect/>
          </a:stretch>
        </a:blipFill>
      </dgm:spPr>
    </dgm:pt>
    <dgm:pt modelId="{609A8A03-E3CB-4983-AD58-0C0E1B2230FF}" type="pres">
      <dgm:prSet presAssocID="{B4129995-554E-4096-8FF0-8A218C7B3145}" presName="txShp" presStyleLbl="node1" presStyleIdx="4" presStyleCnt="5">
        <dgm:presLayoutVars>
          <dgm:bulletEnabled val="1"/>
        </dgm:presLayoutVars>
      </dgm:prSet>
      <dgm:spPr/>
      <dgm:t>
        <a:bodyPr/>
        <a:lstStyle/>
        <a:p>
          <a:endParaRPr lang="ru-RU"/>
        </a:p>
      </dgm:t>
    </dgm:pt>
  </dgm:ptLst>
  <dgm:cxnLst>
    <dgm:cxn modelId="{C83EB119-D14B-47B4-9956-2085FC5ACB90}" srcId="{ABF9ECB6-06C4-41C9-97A5-B5E0D8EF6EF5}" destId="{F4D3B727-1E09-435B-9DAB-4C3E9A713973}" srcOrd="1" destOrd="0" parTransId="{8AD41AE3-6C49-4AE0-B788-81CA744B84BE}" sibTransId="{6A3EB0BF-2F18-4356-9820-04BBF191A7B0}"/>
    <dgm:cxn modelId="{E19C8258-8E4C-4276-969A-7AB9C34CCE80}" srcId="{ABF9ECB6-06C4-41C9-97A5-B5E0D8EF6EF5}" destId="{3F38F27E-21D7-493D-9857-C19FCB56F2A2}" srcOrd="3" destOrd="0" parTransId="{3D72892F-48A3-44A8-9DCA-495B500639DE}" sibTransId="{CD8E4CC4-D800-4434-AD73-938DE75266CB}"/>
    <dgm:cxn modelId="{D5B1D8C7-2FD1-49C0-8745-0BCA641CEBDD}" type="presOf" srcId="{3F38F27E-21D7-493D-9857-C19FCB56F2A2}" destId="{DED5F619-18B8-49D3-BF81-39E6B69D473F}" srcOrd="0" destOrd="0" presId="urn:microsoft.com/office/officeart/2005/8/layout/vList3#1"/>
    <dgm:cxn modelId="{CE669711-68CD-4727-9DD4-B9CB7A253EC0}" type="presOf" srcId="{24C2499E-93D6-402B-8A57-625D8896EA8E}" destId="{D81CAFE6-2C7A-4A2C-9DB8-E3852629F0A3}" srcOrd="0" destOrd="0" presId="urn:microsoft.com/office/officeart/2005/8/layout/vList3#1"/>
    <dgm:cxn modelId="{06C40D9E-E968-414C-8690-D06E6004755D}" srcId="{ABF9ECB6-06C4-41C9-97A5-B5E0D8EF6EF5}" destId="{FB9C567D-C4B6-4C3E-904A-DC7F885C93F1}" srcOrd="2" destOrd="0" parTransId="{AEE0684D-15FC-412A-B827-F2B42CFB256B}" sibTransId="{A2E39530-7ECA-4E79-8FE8-4CD44FD34857}"/>
    <dgm:cxn modelId="{645C9CA4-1C17-4E84-8BFC-66A71B293C01}" srcId="{ABF9ECB6-06C4-41C9-97A5-B5E0D8EF6EF5}" destId="{B4129995-554E-4096-8FF0-8A218C7B3145}" srcOrd="4" destOrd="0" parTransId="{3428C628-B371-4F32-9B05-738FB0FBF482}" sibTransId="{AD86C942-96FC-4615-9543-5AE83AF067CD}"/>
    <dgm:cxn modelId="{94F63A44-A296-4243-B2CA-95AA5DB90BCA}" type="presOf" srcId="{ABF9ECB6-06C4-41C9-97A5-B5E0D8EF6EF5}" destId="{F8A5ABAC-270E-40AE-B7E3-9FA974B2C4B8}" srcOrd="0" destOrd="0" presId="urn:microsoft.com/office/officeart/2005/8/layout/vList3#1"/>
    <dgm:cxn modelId="{EED101C3-3096-46C2-B777-E11F5E9320C1}" type="presOf" srcId="{B4129995-554E-4096-8FF0-8A218C7B3145}" destId="{609A8A03-E3CB-4983-AD58-0C0E1B2230FF}" srcOrd="0" destOrd="0" presId="urn:microsoft.com/office/officeart/2005/8/layout/vList3#1"/>
    <dgm:cxn modelId="{335EB67F-83D0-43D0-B21A-A788F27EFCE7}" type="presOf" srcId="{F4D3B727-1E09-435B-9DAB-4C3E9A713973}" destId="{CF4D69D2-07CA-4627-B64A-FBE3B5489ACD}" srcOrd="0" destOrd="0" presId="urn:microsoft.com/office/officeart/2005/8/layout/vList3#1"/>
    <dgm:cxn modelId="{3814ACAE-F408-4493-83B5-C10E96CC5A68}" type="presOf" srcId="{FB9C567D-C4B6-4C3E-904A-DC7F885C93F1}" destId="{585570BA-8987-4BAD-BFD7-382066EAD56F}" srcOrd="0" destOrd="0" presId="urn:microsoft.com/office/officeart/2005/8/layout/vList3#1"/>
    <dgm:cxn modelId="{7884E255-FC77-4642-BDEB-D99515F84ECB}" srcId="{ABF9ECB6-06C4-41C9-97A5-B5E0D8EF6EF5}" destId="{24C2499E-93D6-402B-8A57-625D8896EA8E}" srcOrd="0" destOrd="0" parTransId="{5FF4C2C5-2CF7-4C6D-94D3-BD0991223D69}" sibTransId="{BAA79A47-B6ED-419E-81E9-54E91A0D387D}"/>
    <dgm:cxn modelId="{F329C739-AC03-4BCA-9126-BEC290EE6056}" type="presParOf" srcId="{F8A5ABAC-270E-40AE-B7E3-9FA974B2C4B8}" destId="{B37CEEFB-3630-4EF4-8FA0-1DFBFF784F07}" srcOrd="0" destOrd="0" presId="urn:microsoft.com/office/officeart/2005/8/layout/vList3#1"/>
    <dgm:cxn modelId="{865D120E-F898-46DA-8F24-5272B2542BD5}" type="presParOf" srcId="{B37CEEFB-3630-4EF4-8FA0-1DFBFF784F07}" destId="{4417F826-B7DB-40AB-AC6D-D22F79DDC7E0}" srcOrd="0" destOrd="0" presId="urn:microsoft.com/office/officeart/2005/8/layout/vList3#1"/>
    <dgm:cxn modelId="{8DFAB549-2717-4BB4-BA7D-9EDFA6C17F8C}" type="presParOf" srcId="{B37CEEFB-3630-4EF4-8FA0-1DFBFF784F07}" destId="{D81CAFE6-2C7A-4A2C-9DB8-E3852629F0A3}" srcOrd="1" destOrd="0" presId="urn:microsoft.com/office/officeart/2005/8/layout/vList3#1"/>
    <dgm:cxn modelId="{AD771112-B3AA-4B76-A94F-78A129D2F27C}" type="presParOf" srcId="{F8A5ABAC-270E-40AE-B7E3-9FA974B2C4B8}" destId="{6B9A15A2-6F7C-4019-82FF-11D298BB6150}" srcOrd="1" destOrd="0" presId="urn:microsoft.com/office/officeart/2005/8/layout/vList3#1"/>
    <dgm:cxn modelId="{2CCF9B41-2B68-41FA-B640-02E0951194C1}" type="presParOf" srcId="{F8A5ABAC-270E-40AE-B7E3-9FA974B2C4B8}" destId="{B68529D8-E70A-43EE-A610-9A5F9AE072F7}" srcOrd="2" destOrd="0" presId="urn:microsoft.com/office/officeart/2005/8/layout/vList3#1"/>
    <dgm:cxn modelId="{4AD53759-B384-4D1C-9B09-83048E271EF4}" type="presParOf" srcId="{B68529D8-E70A-43EE-A610-9A5F9AE072F7}" destId="{0B858935-D362-4170-8032-FC42023DF8F1}" srcOrd="0" destOrd="0" presId="urn:microsoft.com/office/officeart/2005/8/layout/vList3#1"/>
    <dgm:cxn modelId="{1BE9654D-ACF7-491B-845C-2A508F6DA10A}" type="presParOf" srcId="{B68529D8-E70A-43EE-A610-9A5F9AE072F7}" destId="{CF4D69D2-07CA-4627-B64A-FBE3B5489ACD}" srcOrd="1" destOrd="0" presId="urn:microsoft.com/office/officeart/2005/8/layout/vList3#1"/>
    <dgm:cxn modelId="{0DEC825B-15D1-45D4-B3F2-4E7F53699C15}" type="presParOf" srcId="{F8A5ABAC-270E-40AE-B7E3-9FA974B2C4B8}" destId="{FA752826-F391-4771-ADB5-56FE9C2A8605}" srcOrd="3" destOrd="0" presId="urn:microsoft.com/office/officeart/2005/8/layout/vList3#1"/>
    <dgm:cxn modelId="{047D103E-BAD5-4CC1-9CFA-050CE6FEE733}" type="presParOf" srcId="{F8A5ABAC-270E-40AE-B7E3-9FA974B2C4B8}" destId="{53BF2999-18EC-4B7F-8C91-5ECD1B6984F4}" srcOrd="4" destOrd="0" presId="urn:microsoft.com/office/officeart/2005/8/layout/vList3#1"/>
    <dgm:cxn modelId="{FF6EEE20-83BB-4FED-8457-C3E13C001753}" type="presParOf" srcId="{53BF2999-18EC-4B7F-8C91-5ECD1B6984F4}" destId="{B902962C-5833-4F48-8BC2-929E94D82ACE}" srcOrd="0" destOrd="0" presId="urn:microsoft.com/office/officeart/2005/8/layout/vList3#1"/>
    <dgm:cxn modelId="{45E9A078-604D-4628-B3B7-B22215CA3BC4}" type="presParOf" srcId="{53BF2999-18EC-4B7F-8C91-5ECD1B6984F4}" destId="{585570BA-8987-4BAD-BFD7-382066EAD56F}" srcOrd="1" destOrd="0" presId="urn:microsoft.com/office/officeart/2005/8/layout/vList3#1"/>
    <dgm:cxn modelId="{1813FCC5-7811-433E-BAC5-145B14E653D0}" type="presParOf" srcId="{F8A5ABAC-270E-40AE-B7E3-9FA974B2C4B8}" destId="{76270DF6-6858-4AF9-8DEC-580945385056}" srcOrd="5" destOrd="0" presId="urn:microsoft.com/office/officeart/2005/8/layout/vList3#1"/>
    <dgm:cxn modelId="{B5585DE2-7EAB-4D95-9AA2-C70882F6DEFA}" type="presParOf" srcId="{F8A5ABAC-270E-40AE-B7E3-9FA974B2C4B8}" destId="{2116F411-04A6-48E3-913E-96E58EB6B85E}" srcOrd="6" destOrd="0" presId="urn:microsoft.com/office/officeart/2005/8/layout/vList3#1"/>
    <dgm:cxn modelId="{4C7641F0-58E4-4DE7-83C5-0478AB6DB4BB}" type="presParOf" srcId="{2116F411-04A6-48E3-913E-96E58EB6B85E}" destId="{DFCB2AA3-03F3-4AF2-99DC-E49020B56726}" srcOrd="0" destOrd="0" presId="urn:microsoft.com/office/officeart/2005/8/layout/vList3#1"/>
    <dgm:cxn modelId="{F0443BA9-B56A-475B-A810-F75AA81DF1FA}" type="presParOf" srcId="{2116F411-04A6-48E3-913E-96E58EB6B85E}" destId="{DED5F619-18B8-49D3-BF81-39E6B69D473F}" srcOrd="1" destOrd="0" presId="urn:microsoft.com/office/officeart/2005/8/layout/vList3#1"/>
    <dgm:cxn modelId="{47573760-82FE-4CBB-9C28-AA5A8B8AE423}" type="presParOf" srcId="{F8A5ABAC-270E-40AE-B7E3-9FA974B2C4B8}" destId="{971F528B-50C1-4E24-B557-57FE1B01388D}" srcOrd="7" destOrd="0" presId="urn:microsoft.com/office/officeart/2005/8/layout/vList3#1"/>
    <dgm:cxn modelId="{FE62E357-B886-4442-BDA7-6F81AC3E9BA1}" type="presParOf" srcId="{F8A5ABAC-270E-40AE-B7E3-9FA974B2C4B8}" destId="{F01638A5-C69C-4504-994B-E392C521F5CC}" srcOrd="8" destOrd="0" presId="urn:microsoft.com/office/officeart/2005/8/layout/vList3#1"/>
    <dgm:cxn modelId="{7E812E43-A6F9-49D5-A620-14D5940701C7}" type="presParOf" srcId="{F01638A5-C69C-4504-994B-E392C521F5CC}" destId="{1FA5CA11-FBEE-4C4E-BEFB-941790BA0C96}" srcOrd="0" destOrd="0" presId="urn:microsoft.com/office/officeart/2005/8/layout/vList3#1"/>
    <dgm:cxn modelId="{FDA0BE4A-D192-4E65-B683-9D616DA7D028}" type="presParOf" srcId="{F01638A5-C69C-4504-994B-E392C521F5CC}" destId="{609A8A03-E3CB-4983-AD58-0C0E1B2230FF}" srcOrd="1" destOrd="0" presId="urn:microsoft.com/office/officeart/2005/8/layout/vList3#1"/>
  </dgm:cxnLst>
  <dgm:bg/>
  <dgm:whole/>
  <dgm:extLst>
    <a:ext uri="http://schemas.microsoft.com/office/drawing/2008/diagram">
      <dsp:dataModelExt xmlns=""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7C9C1363-8649-430B-8FB3-6B0187029953}" type="doc">
      <dgm:prSet loTypeId="urn:microsoft.com/office/officeart/2005/8/layout/lProcess2" loCatId="list" qsTypeId="urn:microsoft.com/office/officeart/2005/8/quickstyle/simple1" qsCatId="simple" csTypeId="urn:microsoft.com/office/officeart/2005/8/colors/colorful5" csCatId="colorful" phldr="1"/>
      <dgm:spPr/>
      <dgm:t>
        <a:bodyPr/>
        <a:lstStyle/>
        <a:p>
          <a:endParaRPr lang="ru-RU"/>
        </a:p>
      </dgm:t>
    </dgm:pt>
    <dgm:pt modelId="{693DDCA3-3B22-41D9-9876-A6DE21C91AE0}">
      <dgm:prSet phldrT="[Текст]"/>
      <dgm:spPr/>
      <dgm:t>
        <a:bodyPr/>
        <a:lstStyle/>
        <a:p>
          <a:r>
            <a:rPr lang="ru-RU" b="1" dirty="0" err="1" smtClean="0"/>
            <a:t>Мезофитлар</a:t>
          </a:r>
          <a:endParaRPr lang="ru-RU" dirty="0"/>
        </a:p>
      </dgm:t>
    </dgm:pt>
    <dgm:pt modelId="{008D2358-D255-4AD6-8DDE-0B62AAF69204}" type="parTrans" cxnId="{D7FE9218-DC53-4EE7-9A3C-041E19792A17}">
      <dgm:prSet/>
      <dgm:spPr/>
      <dgm:t>
        <a:bodyPr/>
        <a:lstStyle/>
        <a:p>
          <a:endParaRPr lang="ru-RU"/>
        </a:p>
      </dgm:t>
    </dgm:pt>
    <dgm:pt modelId="{818DA953-D384-41AD-B958-BA5A0FB31BFC}" type="sibTrans" cxnId="{D7FE9218-DC53-4EE7-9A3C-041E19792A17}">
      <dgm:prSet/>
      <dgm:spPr/>
      <dgm:t>
        <a:bodyPr/>
        <a:lstStyle/>
        <a:p>
          <a:endParaRPr lang="ru-RU"/>
        </a:p>
      </dgm:t>
    </dgm:pt>
    <dgm:pt modelId="{E3CDEA0C-8587-4167-8E87-2E37D781325E}">
      <dgm:prSet phldrT="[Текст]" custT="1"/>
      <dgm:spPr/>
      <dgm:t>
        <a:bodyPr/>
        <a:lstStyle/>
        <a:p>
          <a:r>
            <a:rPr lang="ru-RU" sz="1400" dirty="0" err="1" smtClean="0"/>
            <a:t>ўртача</a:t>
          </a:r>
          <a:r>
            <a:rPr lang="ru-RU" sz="1400" dirty="0" smtClean="0"/>
            <a:t> </a:t>
          </a:r>
          <a:r>
            <a:rPr lang="ru-RU" sz="1400" dirty="0" err="1" smtClean="0"/>
            <a:t>намликда</a:t>
          </a:r>
          <a:r>
            <a:rPr lang="ru-RU" sz="1400" dirty="0" smtClean="0"/>
            <a:t> </a:t>
          </a:r>
          <a:r>
            <a:rPr lang="ru-RU" sz="1400" dirty="0" err="1" smtClean="0"/>
            <a:t>ўсадиган</a:t>
          </a:r>
          <a:r>
            <a:rPr lang="ru-RU" sz="1400" dirty="0" smtClean="0"/>
            <a:t> </a:t>
          </a:r>
          <a:r>
            <a:rPr lang="ru-RU" sz="1400" dirty="0" err="1" smtClean="0"/>
            <a:t>ўсимликлар</a:t>
          </a:r>
          <a:r>
            <a:rPr lang="ru-RU" sz="1400" dirty="0" smtClean="0"/>
            <a:t> </a:t>
          </a:r>
          <a:r>
            <a:rPr lang="ru-RU" sz="1400" dirty="0" err="1" smtClean="0"/>
            <a:t>бўлиб</a:t>
          </a:r>
          <a:r>
            <a:rPr lang="ru-RU" sz="1400" dirty="0" smtClean="0"/>
            <a:t>, улар </a:t>
          </a:r>
          <a:r>
            <a:rPr lang="ru-RU" sz="1400" dirty="0" err="1" smtClean="0"/>
            <a:t>учун</a:t>
          </a:r>
          <a:r>
            <a:rPr lang="ru-RU" sz="1400" dirty="0" smtClean="0"/>
            <a:t> </a:t>
          </a:r>
          <a:r>
            <a:rPr lang="ru-RU" sz="1400" dirty="0" err="1" smtClean="0"/>
            <a:t>қулай</a:t>
          </a:r>
          <a:r>
            <a:rPr lang="ru-RU" sz="1400" dirty="0" smtClean="0"/>
            <a:t> </a:t>
          </a:r>
          <a:r>
            <a:rPr lang="ru-RU" sz="1400" dirty="0" err="1" smtClean="0"/>
            <a:t>тупроқ</a:t>
          </a:r>
          <a:r>
            <a:rPr lang="ru-RU" sz="1400" dirty="0" smtClean="0"/>
            <a:t> </a:t>
          </a:r>
          <a:r>
            <a:rPr lang="ru-RU" sz="1400" dirty="0" err="1" smtClean="0"/>
            <a:t>намлиги</a:t>
          </a:r>
          <a:r>
            <a:rPr lang="ru-RU" sz="1400" dirty="0" smtClean="0"/>
            <a:t> (ЧНС)-75-80% </a:t>
          </a:r>
          <a:r>
            <a:rPr lang="ru-RU" sz="1400" dirty="0" err="1" smtClean="0"/>
            <a:t>дир</a:t>
          </a:r>
          <a:endParaRPr lang="ru-RU" sz="1400" dirty="0"/>
        </a:p>
      </dgm:t>
    </dgm:pt>
    <dgm:pt modelId="{D26F7FA3-7C45-4518-9B02-CBD53232C4B9}" type="parTrans" cxnId="{89E6B1E1-AF09-4182-B1CE-89CBFF72287A}">
      <dgm:prSet/>
      <dgm:spPr/>
      <dgm:t>
        <a:bodyPr/>
        <a:lstStyle/>
        <a:p>
          <a:endParaRPr lang="ru-RU"/>
        </a:p>
      </dgm:t>
    </dgm:pt>
    <dgm:pt modelId="{A61C21C7-8152-4D66-8679-B03C32D69730}" type="sibTrans" cxnId="{89E6B1E1-AF09-4182-B1CE-89CBFF72287A}">
      <dgm:prSet/>
      <dgm:spPr/>
      <dgm:t>
        <a:bodyPr/>
        <a:lstStyle/>
        <a:p>
          <a:endParaRPr lang="ru-RU"/>
        </a:p>
      </dgm:t>
    </dgm:pt>
    <dgm:pt modelId="{CB102E56-0330-41AD-9CA7-0AB36B9A3EBA}">
      <dgm:prSet phldrT="[Текст]" custT="1"/>
      <dgm:spPr/>
      <dgm:t>
        <a:bodyPr/>
        <a:lstStyle/>
        <a:p>
          <a:r>
            <a:rPr lang="ru-RU" sz="1400" dirty="0" err="1" smtClean="0"/>
            <a:t>Арпабош</a:t>
          </a:r>
          <a:r>
            <a:rPr lang="ru-RU" sz="1400" dirty="0" smtClean="0"/>
            <a:t>, </a:t>
          </a:r>
          <a:r>
            <a:rPr lang="ru-RU" sz="1400" dirty="0" err="1" smtClean="0"/>
            <a:t>буғдойиқ</a:t>
          </a:r>
          <a:r>
            <a:rPr lang="ru-RU" sz="1400" dirty="0" smtClean="0"/>
            <a:t>, беда, </a:t>
          </a:r>
          <a:r>
            <a:rPr lang="ru-RU" sz="1400" dirty="0" err="1" smtClean="0"/>
            <a:t>себарга</a:t>
          </a:r>
          <a:r>
            <a:rPr lang="ru-RU" sz="1400" dirty="0" smtClean="0"/>
            <a:t>, эспарцет </a:t>
          </a:r>
          <a:r>
            <a:rPr lang="ru-RU" sz="1400" dirty="0" err="1" smtClean="0"/>
            <a:t>ва</a:t>
          </a:r>
          <a:r>
            <a:rPr lang="ru-RU" sz="1400" dirty="0" smtClean="0"/>
            <a:t> </a:t>
          </a:r>
          <a:r>
            <a:rPr lang="ru-RU" sz="1400" dirty="0" err="1" smtClean="0"/>
            <a:t>бошқалар</a:t>
          </a:r>
          <a:endParaRPr lang="ru-RU" sz="1400" dirty="0"/>
        </a:p>
      </dgm:t>
    </dgm:pt>
    <dgm:pt modelId="{1FDF33BB-43D3-40D3-AF47-CDB8EF1E74C5}" type="parTrans" cxnId="{ECDABE96-5E74-41C9-BE65-8BE9CC4C76C1}">
      <dgm:prSet/>
      <dgm:spPr/>
      <dgm:t>
        <a:bodyPr/>
        <a:lstStyle/>
        <a:p>
          <a:endParaRPr lang="ru-RU"/>
        </a:p>
      </dgm:t>
    </dgm:pt>
    <dgm:pt modelId="{281AE5A2-20DB-4ECA-BA51-54B944913CBB}" type="sibTrans" cxnId="{ECDABE96-5E74-41C9-BE65-8BE9CC4C76C1}">
      <dgm:prSet/>
      <dgm:spPr/>
      <dgm:t>
        <a:bodyPr/>
        <a:lstStyle/>
        <a:p>
          <a:endParaRPr lang="ru-RU"/>
        </a:p>
      </dgm:t>
    </dgm:pt>
    <dgm:pt modelId="{3D0CBF45-D74A-418C-A588-B15F027C763C}">
      <dgm:prSet phldrT="[Текст]" custT="1"/>
      <dgm:spPr/>
      <dgm:t>
        <a:bodyPr/>
        <a:lstStyle/>
        <a:p>
          <a:r>
            <a:rPr lang="ru-RU" sz="2800" b="1" dirty="0" err="1" smtClean="0"/>
            <a:t>Гигрофитлар</a:t>
          </a:r>
          <a:endParaRPr lang="ru-RU" sz="2800" dirty="0"/>
        </a:p>
      </dgm:t>
    </dgm:pt>
    <dgm:pt modelId="{F2BE412D-CD51-4D40-82B7-5975372B4876}" type="parTrans" cxnId="{A18F190A-F2C6-491E-8733-F163C02134B5}">
      <dgm:prSet/>
      <dgm:spPr/>
      <dgm:t>
        <a:bodyPr/>
        <a:lstStyle/>
        <a:p>
          <a:endParaRPr lang="ru-RU"/>
        </a:p>
      </dgm:t>
    </dgm:pt>
    <dgm:pt modelId="{F87039A4-4E32-4260-81B3-CA7F2B085E5B}" type="sibTrans" cxnId="{A18F190A-F2C6-491E-8733-F163C02134B5}">
      <dgm:prSet/>
      <dgm:spPr/>
      <dgm:t>
        <a:bodyPr/>
        <a:lstStyle/>
        <a:p>
          <a:endParaRPr lang="ru-RU"/>
        </a:p>
      </dgm:t>
    </dgm:pt>
    <dgm:pt modelId="{34C5C8BB-7826-4370-8179-A855829CFB52}">
      <dgm:prSet phldrT="[Текст]"/>
      <dgm:spPr/>
      <dgm:t>
        <a:bodyPr/>
        <a:lstStyle/>
        <a:p>
          <a:r>
            <a:rPr lang="ru-RU" dirty="0" err="1" smtClean="0"/>
            <a:t>намлиги</a:t>
          </a:r>
          <a:r>
            <a:rPr lang="ru-RU" dirty="0" smtClean="0"/>
            <a:t> </a:t>
          </a:r>
          <a:r>
            <a:rPr lang="ru-RU" dirty="0" err="1" smtClean="0"/>
            <a:t>кўп</a:t>
          </a:r>
          <a:r>
            <a:rPr lang="ru-RU" dirty="0" smtClean="0"/>
            <a:t> </a:t>
          </a:r>
          <a:r>
            <a:rPr lang="ru-RU" dirty="0" err="1" smtClean="0"/>
            <a:t>ўтлоқларда</a:t>
          </a:r>
          <a:r>
            <a:rPr lang="ru-RU" dirty="0" smtClean="0"/>
            <a:t>, </a:t>
          </a:r>
          <a:r>
            <a:rPr lang="ru-RU" dirty="0" err="1" smtClean="0"/>
            <a:t>ботқоқликларда</a:t>
          </a:r>
          <a:r>
            <a:rPr lang="ru-RU" dirty="0" smtClean="0"/>
            <a:t>,  </a:t>
          </a:r>
          <a:r>
            <a:rPr lang="ru-RU" dirty="0" err="1" smtClean="0"/>
            <a:t>дарёлар</a:t>
          </a:r>
          <a:r>
            <a:rPr lang="ru-RU" dirty="0" smtClean="0"/>
            <a:t> </a:t>
          </a:r>
          <a:r>
            <a:rPr lang="ru-RU" dirty="0" err="1" smtClean="0"/>
            <a:t>соҳилларида</a:t>
          </a:r>
          <a:r>
            <a:rPr lang="ru-RU" dirty="0" smtClean="0"/>
            <a:t> </a:t>
          </a:r>
          <a:r>
            <a:rPr lang="ru-RU" dirty="0" err="1" smtClean="0"/>
            <a:t>ўсади</a:t>
          </a:r>
          <a:r>
            <a:rPr lang="ru-RU" dirty="0" smtClean="0"/>
            <a:t>, </a:t>
          </a:r>
          <a:r>
            <a:rPr lang="ru-RU" dirty="0" err="1" smtClean="0"/>
            <a:t>уларнинг</a:t>
          </a:r>
          <a:r>
            <a:rPr lang="ru-RU" dirty="0" smtClean="0"/>
            <a:t> </a:t>
          </a:r>
          <a:r>
            <a:rPr lang="ru-RU" dirty="0" err="1" smtClean="0"/>
            <a:t>бўйи</a:t>
          </a:r>
          <a:r>
            <a:rPr lang="ru-RU" dirty="0" smtClean="0"/>
            <a:t> баланд, </a:t>
          </a:r>
          <a:r>
            <a:rPr lang="ru-RU" dirty="0" err="1" smtClean="0"/>
            <a:t>барглари</a:t>
          </a:r>
          <a:r>
            <a:rPr lang="ru-RU" dirty="0" smtClean="0"/>
            <a:t> </a:t>
          </a:r>
          <a:r>
            <a:rPr lang="ru-RU" dirty="0" err="1" smtClean="0"/>
            <a:t>кенг</a:t>
          </a:r>
          <a:r>
            <a:rPr lang="ru-RU" dirty="0" smtClean="0"/>
            <a:t> </a:t>
          </a:r>
          <a:r>
            <a:rPr lang="ru-RU" dirty="0" err="1" smtClean="0"/>
            <a:t>ва</a:t>
          </a:r>
          <a:r>
            <a:rPr lang="ru-RU" dirty="0" smtClean="0"/>
            <a:t> </a:t>
          </a:r>
          <a:r>
            <a:rPr lang="ru-RU" dirty="0" err="1" smtClean="0"/>
            <a:t>илдиз</a:t>
          </a:r>
          <a:r>
            <a:rPr lang="ru-RU" dirty="0" smtClean="0"/>
            <a:t> </a:t>
          </a:r>
          <a:r>
            <a:rPr lang="ru-RU" dirty="0" err="1" smtClean="0"/>
            <a:t>системаси</a:t>
          </a:r>
          <a:r>
            <a:rPr lang="ru-RU" dirty="0" smtClean="0"/>
            <a:t> </a:t>
          </a:r>
          <a:r>
            <a:rPr lang="ru-RU" dirty="0" err="1" smtClean="0"/>
            <a:t>нимжон</a:t>
          </a:r>
          <a:r>
            <a:rPr lang="ru-RU" dirty="0" smtClean="0"/>
            <a:t> </a:t>
          </a:r>
          <a:r>
            <a:rPr lang="ru-RU" dirty="0" err="1" smtClean="0"/>
            <a:t>бўлади</a:t>
          </a:r>
          <a:endParaRPr lang="ru-RU" dirty="0"/>
        </a:p>
      </dgm:t>
    </dgm:pt>
    <dgm:pt modelId="{7E9E6E4E-D571-4898-B58A-BD8E2758C554}" type="parTrans" cxnId="{140582F1-E3F1-4A7C-9CA8-480746E8277C}">
      <dgm:prSet/>
      <dgm:spPr/>
      <dgm:t>
        <a:bodyPr/>
        <a:lstStyle/>
        <a:p>
          <a:endParaRPr lang="ru-RU"/>
        </a:p>
      </dgm:t>
    </dgm:pt>
    <dgm:pt modelId="{84DE0E8E-33A0-4666-8639-A4B5A33F2548}" type="sibTrans" cxnId="{140582F1-E3F1-4A7C-9CA8-480746E8277C}">
      <dgm:prSet/>
      <dgm:spPr/>
      <dgm:t>
        <a:bodyPr/>
        <a:lstStyle/>
        <a:p>
          <a:endParaRPr lang="ru-RU"/>
        </a:p>
      </dgm:t>
    </dgm:pt>
    <dgm:pt modelId="{8902247A-CE1E-4974-9323-28A015A01E6D}">
      <dgm:prSet phldrT="[Текст]"/>
      <dgm:spPr/>
      <dgm:t>
        <a:bodyPr/>
        <a:lstStyle/>
        <a:p>
          <a:r>
            <a:rPr lang="ru-RU" dirty="0" err="1" smtClean="0">
              <a:solidFill>
                <a:srgbClr val="0000FF"/>
              </a:solidFill>
            </a:rPr>
            <a:t>Гигрофитларга</a:t>
          </a:r>
          <a:r>
            <a:rPr lang="ru-RU" dirty="0" smtClean="0">
              <a:solidFill>
                <a:srgbClr val="0000FF"/>
              </a:solidFill>
            </a:rPr>
            <a:t> </a:t>
          </a:r>
          <a:r>
            <a:rPr lang="ru-RU" dirty="0" err="1" smtClean="0">
              <a:solidFill>
                <a:srgbClr val="0000FF"/>
              </a:solidFill>
            </a:rPr>
            <a:t>бардидошлар</a:t>
          </a:r>
          <a:r>
            <a:rPr lang="ru-RU" dirty="0" smtClean="0">
              <a:solidFill>
                <a:srgbClr val="0000FF"/>
              </a:solidFill>
            </a:rPr>
            <a:t>, </a:t>
          </a:r>
          <a:r>
            <a:rPr lang="ru-RU" dirty="0" err="1" smtClean="0">
              <a:solidFill>
                <a:srgbClr val="0000FF"/>
              </a:solidFill>
            </a:rPr>
            <a:t>яқандошлар</a:t>
          </a:r>
          <a:r>
            <a:rPr lang="ru-RU" dirty="0" smtClean="0">
              <a:solidFill>
                <a:srgbClr val="0000FF"/>
              </a:solidFill>
            </a:rPr>
            <a:t>, </a:t>
          </a:r>
          <a:r>
            <a:rPr lang="ru-RU" dirty="0" err="1" smtClean="0">
              <a:solidFill>
                <a:srgbClr val="0000FF"/>
              </a:solidFill>
            </a:rPr>
            <a:t>кўпчилик</a:t>
          </a:r>
          <a:r>
            <a:rPr lang="ru-RU" dirty="0" smtClean="0">
              <a:solidFill>
                <a:srgbClr val="0000FF"/>
              </a:solidFill>
            </a:rPr>
            <a:t> </a:t>
          </a:r>
          <a:r>
            <a:rPr lang="ru-RU" dirty="0" err="1" smtClean="0">
              <a:solidFill>
                <a:srgbClr val="0000FF"/>
              </a:solidFill>
            </a:rPr>
            <a:t>тугмабошлар</a:t>
          </a:r>
          <a:r>
            <a:rPr lang="ru-RU" dirty="0" smtClean="0">
              <a:solidFill>
                <a:srgbClr val="0000FF"/>
              </a:solidFill>
            </a:rPr>
            <a:t> </a:t>
          </a:r>
          <a:r>
            <a:rPr lang="ru-RU" dirty="0" err="1" smtClean="0">
              <a:solidFill>
                <a:srgbClr val="0000FF"/>
              </a:solidFill>
            </a:rPr>
            <a:t>ва</a:t>
          </a:r>
          <a:r>
            <a:rPr lang="ru-RU" dirty="0" smtClean="0">
              <a:solidFill>
                <a:srgbClr val="0000FF"/>
              </a:solidFill>
            </a:rPr>
            <a:t> </a:t>
          </a:r>
          <a:r>
            <a:rPr lang="ru-RU" dirty="0" err="1" smtClean="0">
              <a:solidFill>
                <a:srgbClr val="0000FF"/>
              </a:solidFill>
            </a:rPr>
            <a:t>бошқалар</a:t>
          </a:r>
          <a:r>
            <a:rPr lang="ru-RU" dirty="0" smtClean="0">
              <a:solidFill>
                <a:srgbClr val="0000FF"/>
              </a:solidFill>
            </a:rPr>
            <a:t> </a:t>
          </a:r>
          <a:r>
            <a:rPr lang="ru-RU" dirty="0" err="1" smtClean="0">
              <a:solidFill>
                <a:srgbClr val="0000FF"/>
              </a:solidFill>
            </a:rPr>
            <a:t>киради</a:t>
          </a:r>
          <a:endParaRPr lang="ru-RU" dirty="0">
            <a:solidFill>
              <a:srgbClr val="0000FF"/>
            </a:solidFill>
          </a:endParaRPr>
        </a:p>
      </dgm:t>
    </dgm:pt>
    <dgm:pt modelId="{4C0A5E11-B9D2-4824-880E-D41B54C98035}" type="parTrans" cxnId="{6A21A955-A6C1-4037-9945-A4E4CE6BD792}">
      <dgm:prSet/>
      <dgm:spPr/>
      <dgm:t>
        <a:bodyPr/>
        <a:lstStyle/>
        <a:p>
          <a:endParaRPr lang="ru-RU"/>
        </a:p>
      </dgm:t>
    </dgm:pt>
    <dgm:pt modelId="{2C3750AA-3EE2-4365-90D3-772A2D7220CE}" type="sibTrans" cxnId="{6A21A955-A6C1-4037-9945-A4E4CE6BD792}">
      <dgm:prSet/>
      <dgm:spPr/>
      <dgm:t>
        <a:bodyPr/>
        <a:lstStyle/>
        <a:p>
          <a:endParaRPr lang="ru-RU"/>
        </a:p>
      </dgm:t>
    </dgm:pt>
    <dgm:pt modelId="{B1F5C738-7A35-470A-A2FB-765076EB5A63}">
      <dgm:prSet phldrT="[Текст]"/>
      <dgm:spPr/>
      <dgm:t>
        <a:bodyPr/>
        <a:lstStyle/>
        <a:p>
          <a:r>
            <a:rPr lang="ru-RU" b="1" dirty="0" err="1" smtClean="0"/>
            <a:t>Ксерофитлар</a:t>
          </a:r>
          <a:endParaRPr lang="ru-RU" dirty="0"/>
        </a:p>
      </dgm:t>
    </dgm:pt>
    <dgm:pt modelId="{87A94EEA-5F47-4A6E-B0F2-C841052BAEDB}" type="parTrans" cxnId="{EEAE30B6-973D-4320-9E15-7E8553FA0F8D}">
      <dgm:prSet/>
      <dgm:spPr/>
      <dgm:t>
        <a:bodyPr/>
        <a:lstStyle/>
        <a:p>
          <a:endParaRPr lang="ru-RU"/>
        </a:p>
      </dgm:t>
    </dgm:pt>
    <dgm:pt modelId="{A8121ECB-3234-438F-8E88-EC28E18BB621}" type="sibTrans" cxnId="{EEAE30B6-973D-4320-9E15-7E8553FA0F8D}">
      <dgm:prSet/>
      <dgm:spPr/>
      <dgm:t>
        <a:bodyPr/>
        <a:lstStyle/>
        <a:p>
          <a:endParaRPr lang="ru-RU"/>
        </a:p>
      </dgm:t>
    </dgm:pt>
    <dgm:pt modelId="{873F07BC-9E7D-458F-9BF3-83381BE0E7EE}">
      <dgm:prSet phldrT="[Текст]"/>
      <dgm:spPr/>
      <dgm:t>
        <a:bodyPr/>
        <a:lstStyle/>
        <a:p>
          <a:r>
            <a:rPr lang="ru-RU" dirty="0" err="1" smtClean="0"/>
            <a:t>қуруқ</a:t>
          </a:r>
          <a:r>
            <a:rPr lang="ru-RU" dirty="0" smtClean="0"/>
            <a:t> </a:t>
          </a:r>
          <a:r>
            <a:rPr lang="ru-RU" dirty="0" err="1" smtClean="0"/>
            <a:t>жой</a:t>
          </a:r>
          <a:r>
            <a:rPr lang="ru-RU" dirty="0" smtClean="0"/>
            <a:t> </a:t>
          </a:r>
          <a:r>
            <a:rPr lang="ru-RU" dirty="0" err="1" smtClean="0"/>
            <a:t>ўсимликлари</a:t>
          </a:r>
          <a:r>
            <a:rPr lang="ru-RU" dirty="0" smtClean="0"/>
            <a:t> </a:t>
          </a:r>
          <a:r>
            <a:rPr lang="ru-RU" dirty="0" err="1" smtClean="0"/>
            <a:t>бўлиб</a:t>
          </a:r>
          <a:r>
            <a:rPr lang="ru-RU" dirty="0" smtClean="0"/>
            <a:t>, </a:t>
          </a:r>
          <a:r>
            <a:rPr lang="ru-RU" dirty="0" err="1" smtClean="0"/>
            <a:t>намлик</a:t>
          </a:r>
          <a:r>
            <a:rPr lang="ru-RU" dirty="0" smtClean="0"/>
            <a:t> </a:t>
          </a:r>
          <a:r>
            <a:rPr lang="ru-RU" dirty="0" err="1" smtClean="0"/>
            <a:t>етишмаган</a:t>
          </a:r>
          <a:r>
            <a:rPr lang="ru-RU" dirty="0" smtClean="0"/>
            <a:t> </a:t>
          </a:r>
          <a:r>
            <a:rPr lang="ru-RU" dirty="0" err="1" smtClean="0"/>
            <a:t>шароитда</a:t>
          </a:r>
          <a:r>
            <a:rPr lang="ru-RU" dirty="0" smtClean="0"/>
            <a:t> </a:t>
          </a:r>
          <a:r>
            <a:rPr lang="ru-RU" dirty="0" err="1" smtClean="0"/>
            <a:t>ўсади</a:t>
          </a:r>
          <a:r>
            <a:rPr lang="ru-RU" dirty="0" smtClean="0"/>
            <a:t>. Улар </a:t>
          </a:r>
          <a:r>
            <a:rPr lang="ru-RU" dirty="0" err="1" smtClean="0"/>
            <a:t>тупроқ</a:t>
          </a:r>
          <a:r>
            <a:rPr lang="ru-RU" dirty="0" smtClean="0"/>
            <a:t> </a:t>
          </a:r>
          <a:r>
            <a:rPr lang="ru-RU" dirty="0" err="1" smtClean="0"/>
            <a:t>ва</a:t>
          </a:r>
          <a:r>
            <a:rPr lang="ru-RU" dirty="0" smtClean="0"/>
            <a:t> </a:t>
          </a:r>
          <a:r>
            <a:rPr lang="ru-RU" dirty="0" err="1" smtClean="0"/>
            <a:t>ҳаво</a:t>
          </a:r>
          <a:r>
            <a:rPr lang="ru-RU" dirty="0" smtClean="0"/>
            <a:t> </a:t>
          </a:r>
          <a:r>
            <a:rPr lang="ru-RU" dirty="0" err="1" smtClean="0"/>
            <a:t>қурғоқчилигига</a:t>
          </a:r>
          <a:r>
            <a:rPr lang="ru-RU" dirty="0" smtClean="0"/>
            <a:t> </a:t>
          </a:r>
          <a:r>
            <a:rPr lang="ru-RU" dirty="0" err="1" smtClean="0"/>
            <a:t>чидай</a:t>
          </a:r>
          <a:r>
            <a:rPr lang="ru-RU" dirty="0" smtClean="0"/>
            <a:t> </a:t>
          </a:r>
          <a:r>
            <a:rPr lang="ru-RU" dirty="0" err="1" smtClean="0"/>
            <a:t>олади</a:t>
          </a:r>
          <a:endParaRPr lang="ru-RU" dirty="0"/>
        </a:p>
      </dgm:t>
    </dgm:pt>
    <dgm:pt modelId="{FA462D02-C381-4FB9-80F9-012F8857370E}" type="parTrans" cxnId="{0124E36C-D745-486C-9A8C-4197A20970B7}">
      <dgm:prSet/>
      <dgm:spPr/>
      <dgm:t>
        <a:bodyPr/>
        <a:lstStyle/>
        <a:p>
          <a:endParaRPr lang="ru-RU"/>
        </a:p>
      </dgm:t>
    </dgm:pt>
    <dgm:pt modelId="{55CD7C49-9DFF-44E8-9D77-6842A852BE33}" type="sibTrans" cxnId="{0124E36C-D745-486C-9A8C-4197A20970B7}">
      <dgm:prSet/>
      <dgm:spPr/>
      <dgm:t>
        <a:bodyPr/>
        <a:lstStyle/>
        <a:p>
          <a:endParaRPr lang="ru-RU"/>
        </a:p>
      </dgm:t>
    </dgm:pt>
    <dgm:pt modelId="{3058FB8A-80DF-4D0E-840C-9CCF05E1392C}">
      <dgm:prSet phldrT="[Текст]"/>
      <dgm:spPr/>
      <dgm:t>
        <a:bodyPr/>
        <a:lstStyle/>
        <a:p>
          <a:r>
            <a:rPr lang="ru-RU" dirty="0" smtClean="0"/>
            <a:t>Типик </a:t>
          </a:r>
          <a:r>
            <a:rPr lang="ru-RU" dirty="0" err="1" smtClean="0"/>
            <a:t>ксерофитларга</a:t>
          </a:r>
          <a:r>
            <a:rPr lang="ru-RU" dirty="0" smtClean="0"/>
            <a:t> </a:t>
          </a:r>
          <a:r>
            <a:rPr lang="ru-RU" dirty="0" err="1" smtClean="0"/>
            <a:t>чўл</a:t>
          </a:r>
          <a:r>
            <a:rPr lang="ru-RU" dirty="0" smtClean="0"/>
            <a:t> </a:t>
          </a:r>
          <a:r>
            <a:rPr lang="ru-RU" dirty="0" err="1" smtClean="0"/>
            <a:t>ўсимликлари</a:t>
          </a:r>
          <a:r>
            <a:rPr lang="ru-RU" dirty="0" smtClean="0"/>
            <a:t> - чалов, </a:t>
          </a:r>
          <a:r>
            <a:rPr lang="ru-RU" dirty="0" err="1" smtClean="0"/>
            <a:t>шувоқлар</a:t>
          </a:r>
          <a:r>
            <a:rPr lang="ru-RU" dirty="0" smtClean="0"/>
            <a:t>, </a:t>
          </a:r>
          <a:r>
            <a:rPr lang="ru-RU" dirty="0" err="1" smtClean="0"/>
            <a:t>эгатчали</a:t>
          </a:r>
          <a:r>
            <a:rPr lang="ru-RU" dirty="0" smtClean="0"/>
            <a:t> чалов </a:t>
          </a:r>
          <a:r>
            <a:rPr lang="ru-RU" dirty="0" err="1" smtClean="0"/>
            <a:t>ва</a:t>
          </a:r>
          <a:r>
            <a:rPr lang="ru-RU" dirty="0" smtClean="0"/>
            <a:t> </a:t>
          </a:r>
          <a:r>
            <a:rPr lang="ru-RU" dirty="0" err="1" smtClean="0"/>
            <a:t>бошқалар</a:t>
          </a:r>
          <a:r>
            <a:rPr lang="ru-RU" dirty="0" smtClean="0"/>
            <a:t> </a:t>
          </a:r>
          <a:r>
            <a:rPr lang="ru-RU" dirty="0" err="1" smtClean="0"/>
            <a:t>мисол</a:t>
          </a:r>
          <a:r>
            <a:rPr lang="ru-RU" dirty="0" smtClean="0"/>
            <a:t> </a:t>
          </a:r>
          <a:r>
            <a:rPr lang="ru-RU" dirty="0" err="1" smtClean="0"/>
            <a:t>бўлади</a:t>
          </a:r>
          <a:endParaRPr lang="ru-RU" dirty="0"/>
        </a:p>
      </dgm:t>
    </dgm:pt>
    <dgm:pt modelId="{A8C98275-C41F-4685-9BD1-348C5DD0D74D}" type="parTrans" cxnId="{FA2CF4FE-090F-4502-BF6A-6428B04F5C28}">
      <dgm:prSet/>
      <dgm:spPr/>
      <dgm:t>
        <a:bodyPr/>
        <a:lstStyle/>
        <a:p>
          <a:endParaRPr lang="ru-RU"/>
        </a:p>
      </dgm:t>
    </dgm:pt>
    <dgm:pt modelId="{0BA14998-627F-45C8-9DFE-D03324D3FE4C}" type="sibTrans" cxnId="{FA2CF4FE-090F-4502-BF6A-6428B04F5C28}">
      <dgm:prSet/>
      <dgm:spPr/>
      <dgm:t>
        <a:bodyPr/>
        <a:lstStyle/>
        <a:p>
          <a:endParaRPr lang="ru-RU"/>
        </a:p>
      </dgm:t>
    </dgm:pt>
    <dgm:pt modelId="{D4CCD363-8949-4D04-B0A1-9E567B8216C7}" type="pres">
      <dgm:prSet presAssocID="{7C9C1363-8649-430B-8FB3-6B0187029953}" presName="theList" presStyleCnt="0">
        <dgm:presLayoutVars>
          <dgm:dir/>
          <dgm:animLvl val="lvl"/>
          <dgm:resizeHandles val="exact"/>
        </dgm:presLayoutVars>
      </dgm:prSet>
      <dgm:spPr/>
      <dgm:t>
        <a:bodyPr/>
        <a:lstStyle/>
        <a:p>
          <a:endParaRPr lang="ru-RU"/>
        </a:p>
      </dgm:t>
    </dgm:pt>
    <dgm:pt modelId="{1CDDF5DC-C391-4216-9D08-AF7D7BE99C3A}" type="pres">
      <dgm:prSet presAssocID="{693DDCA3-3B22-41D9-9876-A6DE21C91AE0}" presName="compNode" presStyleCnt="0"/>
      <dgm:spPr/>
    </dgm:pt>
    <dgm:pt modelId="{DF6973BE-04E0-4E44-AF2C-128605F8A3AE}" type="pres">
      <dgm:prSet presAssocID="{693DDCA3-3B22-41D9-9876-A6DE21C91AE0}" presName="aNode" presStyleLbl="bgShp" presStyleIdx="0" presStyleCnt="3"/>
      <dgm:spPr/>
      <dgm:t>
        <a:bodyPr/>
        <a:lstStyle/>
        <a:p>
          <a:endParaRPr lang="ru-RU"/>
        </a:p>
      </dgm:t>
    </dgm:pt>
    <dgm:pt modelId="{6399D7D3-5021-4093-A443-8D126FD41DEE}" type="pres">
      <dgm:prSet presAssocID="{693DDCA3-3B22-41D9-9876-A6DE21C91AE0}" presName="textNode" presStyleLbl="bgShp" presStyleIdx="0" presStyleCnt="3"/>
      <dgm:spPr/>
      <dgm:t>
        <a:bodyPr/>
        <a:lstStyle/>
        <a:p>
          <a:endParaRPr lang="ru-RU"/>
        </a:p>
      </dgm:t>
    </dgm:pt>
    <dgm:pt modelId="{DBCFC783-4379-47D7-AF07-FC0663D8C67B}" type="pres">
      <dgm:prSet presAssocID="{693DDCA3-3B22-41D9-9876-A6DE21C91AE0}" presName="compChildNode" presStyleCnt="0"/>
      <dgm:spPr/>
    </dgm:pt>
    <dgm:pt modelId="{965EE8F1-808E-4E8C-9969-4BBF8CFA89DC}" type="pres">
      <dgm:prSet presAssocID="{693DDCA3-3B22-41D9-9876-A6DE21C91AE0}" presName="theInnerList" presStyleCnt="0"/>
      <dgm:spPr/>
    </dgm:pt>
    <dgm:pt modelId="{7A5E96C5-EBF3-4D89-B998-A3F68BB4E906}" type="pres">
      <dgm:prSet presAssocID="{E3CDEA0C-8587-4167-8E87-2E37D781325E}" presName="childNode" presStyleLbl="node1" presStyleIdx="0" presStyleCnt="6">
        <dgm:presLayoutVars>
          <dgm:bulletEnabled val="1"/>
        </dgm:presLayoutVars>
      </dgm:prSet>
      <dgm:spPr/>
      <dgm:t>
        <a:bodyPr/>
        <a:lstStyle/>
        <a:p>
          <a:endParaRPr lang="ru-RU"/>
        </a:p>
      </dgm:t>
    </dgm:pt>
    <dgm:pt modelId="{D923488B-D43E-44EC-8BAF-D8967DA7BEB4}" type="pres">
      <dgm:prSet presAssocID="{E3CDEA0C-8587-4167-8E87-2E37D781325E}" presName="aSpace2" presStyleCnt="0"/>
      <dgm:spPr/>
    </dgm:pt>
    <dgm:pt modelId="{6C69C66A-92C6-41AE-9E57-41C0F9FEE019}" type="pres">
      <dgm:prSet presAssocID="{CB102E56-0330-41AD-9CA7-0AB36B9A3EBA}" presName="childNode" presStyleLbl="node1" presStyleIdx="1" presStyleCnt="6">
        <dgm:presLayoutVars>
          <dgm:bulletEnabled val="1"/>
        </dgm:presLayoutVars>
      </dgm:prSet>
      <dgm:spPr/>
      <dgm:t>
        <a:bodyPr/>
        <a:lstStyle/>
        <a:p>
          <a:endParaRPr lang="ru-RU"/>
        </a:p>
      </dgm:t>
    </dgm:pt>
    <dgm:pt modelId="{CF299AB1-DE2F-41D1-9B26-55083FE4DEAB}" type="pres">
      <dgm:prSet presAssocID="{693DDCA3-3B22-41D9-9876-A6DE21C91AE0}" presName="aSpace" presStyleCnt="0"/>
      <dgm:spPr/>
    </dgm:pt>
    <dgm:pt modelId="{444B20F2-9B5A-48D0-9471-268E03A2E58B}" type="pres">
      <dgm:prSet presAssocID="{3D0CBF45-D74A-418C-A588-B15F027C763C}" presName="compNode" presStyleCnt="0"/>
      <dgm:spPr/>
    </dgm:pt>
    <dgm:pt modelId="{A814BF9A-DADD-47D0-AF91-A37BF01AF967}" type="pres">
      <dgm:prSet presAssocID="{3D0CBF45-D74A-418C-A588-B15F027C763C}" presName="aNode" presStyleLbl="bgShp" presStyleIdx="1" presStyleCnt="3"/>
      <dgm:spPr/>
      <dgm:t>
        <a:bodyPr/>
        <a:lstStyle/>
        <a:p>
          <a:endParaRPr lang="ru-RU"/>
        </a:p>
      </dgm:t>
    </dgm:pt>
    <dgm:pt modelId="{8987B03B-5ADD-421E-8437-BC9A32574E7F}" type="pres">
      <dgm:prSet presAssocID="{3D0CBF45-D74A-418C-A588-B15F027C763C}" presName="textNode" presStyleLbl="bgShp" presStyleIdx="1" presStyleCnt="3"/>
      <dgm:spPr/>
      <dgm:t>
        <a:bodyPr/>
        <a:lstStyle/>
        <a:p>
          <a:endParaRPr lang="ru-RU"/>
        </a:p>
      </dgm:t>
    </dgm:pt>
    <dgm:pt modelId="{E801ACD4-8A17-4428-9945-A89B29105363}" type="pres">
      <dgm:prSet presAssocID="{3D0CBF45-D74A-418C-A588-B15F027C763C}" presName="compChildNode" presStyleCnt="0"/>
      <dgm:spPr/>
    </dgm:pt>
    <dgm:pt modelId="{2156B56F-04C6-4766-B55B-030070BA5CBD}" type="pres">
      <dgm:prSet presAssocID="{3D0CBF45-D74A-418C-A588-B15F027C763C}" presName="theInnerList" presStyleCnt="0"/>
      <dgm:spPr/>
    </dgm:pt>
    <dgm:pt modelId="{9B84FC5F-727C-4003-8699-301E4BFE5936}" type="pres">
      <dgm:prSet presAssocID="{34C5C8BB-7826-4370-8179-A855829CFB52}" presName="childNode" presStyleLbl="node1" presStyleIdx="2" presStyleCnt="6">
        <dgm:presLayoutVars>
          <dgm:bulletEnabled val="1"/>
        </dgm:presLayoutVars>
      </dgm:prSet>
      <dgm:spPr/>
      <dgm:t>
        <a:bodyPr/>
        <a:lstStyle/>
        <a:p>
          <a:endParaRPr lang="ru-RU"/>
        </a:p>
      </dgm:t>
    </dgm:pt>
    <dgm:pt modelId="{C139B174-B183-45CA-8298-5B7B2BEFE958}" type="pres">
      <dgm:prSet presAssocID="{34C5C8BB-7826-4370-8179-A855829CFB52}" presName="aSpace2" presStyleCnt="0"/>
      <dgm:spPr/>
    </dgm:pt>
    <dgm:pt modelId="{CB187DBC-FC0D-4B1C-829B-03B7DDE2CD61}" type="pres">
      <dgm:prSet presAssocID="{8902247A-CE1E-4974-9323-28A015A01E6D}" presName="childNode" presStyleLbl="node1" presStyleIdx="3" presStyleCnt="6">
        <dgm:presLayoutVars>
          <dgm:bulletEnabled val="1"/>
        </dgm:presLayoutVars>
      </dgm:prSet>
      <dgm:spPr/>
      <dgm:t>
        <a:bodyPr/>
        <a:lstStyle/>
        <a:p>
          <a:endParaRPr lang="ru-RU"/>
        </a:p>
      </dgm:t>
    </dgm:pt>
    <dgm:pt modelId="{C89DEAB8-394E-488D-A601-CA524B23D5EE}" type="pres">
      <dgm:prSet presAssocID="{3D0CBF45-D74A-418C-A588-B15F027C763C}" presName="aSpace" presStyleCnt="0"/>
      <dgm:spPr/>
    </dgm:pt>
    <dgm:pt modelId="{CD3F9FEF-AC0A-4FB7-87FF-0EBEEC6783C4}" type="pres">
      <dgm:prSet presAssocID="{B1F5C738-7A35-470A-A2FB-765076EB5A63}" presName="compNode" presStyleCnt="0"/>
      <dgm:spPr/>
    </dgm:pt>
    <dgm:pt modelId="{43FCD21B-50F8-4A6C-8471-589F7CF962DA}" type="pres">
      <dgm:prSet presAssocID="{B1F5C738-7A35-470A-A2FB-765076EB5A63}" presName="aNode" presStyleLbl="bgShp" presStyleIdx="2" presStyleCnt="3"/>
      <dgm:spPr/>
      <dgm:t>
        <a:bodyPr/>
        <a:lstStyle/>
        <a:p>
          <a:endParaRPr lang="ru-RU"/>
        </a:p>
      </dgm:t>
    </dgm:pt>
    <dgm:pt modelId="{317103D8-E831-4C9F-9018-C952C0117D66}" type="pres">
      <dgm:prSet presAssocID="{B1F5C738-7A35-470A-A2FB-765076EB5A63}" presName="textNode" presStyleLbl="bgShp" presStyleIdx="2" presStyleCnt="3"/>
      <dgm:spPr/>
      <dgm:t>
        <a:bodyPr/>
        <a:lstStyle/>
        <a:p>
          <a:endParaRPr lang="ru-RU"/>
        </a:p>
      </dgm:t>
    </dgm:pt>
    <dgm:pt modelId="{B89D38F1-3BE1-4DFD-8A32-0949A15830F8}" type="pres">
      <dgm:prSet presAssocID="{B1F5C738-7A35-470A-A2FB-765076EB5A63}" presName="compChildNode" presStyleCnt="0"/>
      <dgm:spPr/>
    </dgm:pt>
    <dgm:pt modelId="{8489EDEC-7922-4287-B839-BED384991C84}" type="pres">
      <dgm:prSet presAssocID="{B1F5C738-7A35-470A-A2FB-765076EB5A63}" presName="theInnerList" presStyleCnt="0"/>
      <dgm:spPr/>
    </dgm:pt>
    <dgm:pt modelId="{84301124-3765-4655-A9D3-F86CFC392D12}" type="pres">
      <dgm:prSet presAssocID="{873F07BC-9E7D-458F-9BF3-83381BE0E7EE}" presName="childNode" presStyleLbl="node1" presStyleIdx="4" presStyleCnt="6">
        <dgm:presLayoutVars>
          <dgm:bulletEnabled val="1"/>
        </dgm:presLayoutVars>
      </dgm:prSet>
      <dgm:spPr/>
      <dgm:t>
        <a:bodyPr/>
        <a:lstStyle/>
        <a:p>
          <a:endParaRPr lang="ru-RU"/>
        </a:p>
      </dgm:t>
    </dgm:pt>
    <dgm:pt modelId="{0094D44F-A892-4C09-8701-904DC3277ED3}" type="pres">
      <dgm:prSet presAssocID="{873F07BC-9E7D-458F-9BF3-83381BE0E7EE}" presName="aSpace2" presStyleCnt="0"/>
      <dgm:spPr/>
    </dgm:pt>
    <dgm:pt modelId="{5CD702B2-E4C6-41A1-AC46-4F8FCBC95BE5}" type="pres">
      <dgm:prSet presAssocID="{3058FB8A-80DF-4D0E-840C-9CCF05E1392C}" presName="childNode" presStyleLbl="node1" presStyleIdx="5" presStyleCnt="6">
        <dgm:presLayoutVars>
          <dgm:bulletEnabled val="1"/>
        </dgm:presLayoutVars>
      </dgm:prSet>
      <dgm:spPr/>
      <dgm:t>
        <a:bodyPr/>
        <a:lstStyle/>
        <a:p>
          <a:endParaRPr lang="ru-RU"/>
        </a:p>
      </dgm:t>
    </dgm:pt>
  </dgm:ptLst>
  <dgm:cxnLst>
    <dgm:cxn modelId="{30C49037-7C24-4ACF-8ADE-B94C355AC7EF}" type="presOf" srcId="{B1F5C738-7A35-470A-A2FB-765076EB5A63}" destId="{43FCD21B-50F8-4A6C-8471-589F7CF962DA}" srcOrd="0" destOrd="0" presId="urn:microsoft.com/office/officeart/2005/8/layout/lProcess2"/>
    <dgm:cxn modelId="{EEAE30B6-973D-4320-9E15-7E8553FA0F8D}" srcId="{7C9C1363-8649-430B-8FB3-6B0187029953}" destId="{B1F5C738-7A35-470A-A2FB-765076EB5A63}" srcOrd="2" destOrd="0" parTransId="{87A94EEA-5F47-4A6E-B0F2-C841052BAEDB}" sibTransId="{A8121ECB-3234-438F-8E88-EC28E18BB621}"/>
    <dgm:cxn modelId="{8AAF0124-F91A-4820-9462-CAEA9FF341D9}" type="presOf" srcId="{3D0CBF45-D74A-418C-A588-B15F027C763C}" destId="{8987B03B-5ADD-421E-8437-BC9A32574E7F}" srcOrd="1" destOrd="0" presId="urn:microsoft.com/office/officeart/2005/8/layout/lProcess2"/>
    <dgm:cxn modelId="{CCB146D0-31AC-456D-9044-4F808C57C284}" type="presOf" srcId="{B1F5C738-7A35-470A-A2FB-765076EB5A63}" destId="{317103D8-E831-4C9F-9018-C952C0117D66}" srcOrd="1" destOrd="0" presId="urn:microsoft.com/office/officeart/2005/8/layout/lProcess2"/>
    <dgm:cxn modelId="{60EB0DDC-7B13-43AB-B030-34E4C90BCB58}" type="presOf" srcId="{873F07BC-9E7D-458F-9BF3-83381BE0E7EE}" destId="{84301124-3765-4655-A9D3-F86CFC392D12}" srcOrd="0" destOrd="0" presId="urn:microsoft.com/office/officeart/2005/8/layout/lProcess2"/>
    <dgm:cxn modelId="{6A21A955-A6C1-4037-9945-A4E4CE6BD792}" srcId="{3D0CBF45-D74A-418C-A588-B15F027C763C}" destId="{8902247A-CE1E-4974-9323-28A015A01E6D}" srcOrd="1" destOrd="0" parTransId="{4C0A5E11-B9D2-4824-880E-D41B54C98035}" sibTransId="{2C3750AA-3EE2-4365-90D3-772A2D7220CE}"/>
    <dgm:cxn modelId="{89E6B1E1-AF09-4182-B1CE-89CBFF72287A}" srcId="{693DDCA3-3B22-41D9-9876-A6DE21C91AE0}" destId="{E3CDEA0C-8587-4167-8E87-2E37D781325E}" srcOrd="0" destOrd="0" parTransId="{D26F7FA3-7C45-4518-9B02-CBD53232C4B9}" sibTransId="{A61C21C7-8152-4D66-8679-B03C32D69730}"/>
    <dgm:cxn modelId="{7617F291-6E8F-481D-A382-962AACC28981}" type="presOf" srcId="{693DDCA3-3B22-41D9-9876-A6DE21C91AE0}" destId="{DF6973BE-04E0-4E44-AF2C-128605F8A3AE}" srcOrd="0" destOrd="0" presId="urn:microsoft.com/office/officeart/2005/8/layout/lProcess2"/>
    <dgm:cxn modelId="{0124E36C-D745-486C-9A8C-4197A20970B7}" srcId="{B1F5C738-7A35-470A-A2FB-765076EB5A63}" destId="{873F07BC-9E7D-458F-9BF3-83381BE0E7EE}" srcOrd="0" destOrd="0" parTransId="{FA462D02-C381-4FB9-80F9-012F8857370E}" sibTransId="{55CD7C49-9DFF-44E8-9D77-6842A852BE33}"/>
    <dgm:cxn modelId="{D7FE9218-DC53-4EE7-9A3C-041E19792A17}" srcId="{7C9C1363-8649-430B-8FB3-6B0187029953}" destId="{693DDCA3-3B22-41D9-9876-A6DE21C91AE0}" srcOrd="0" destOrd="0" parTransId="{008D2358-D255-4AD6-8DDE-0B62AAF69204}" sibTransId="{818DA953-D384-41AD-B958-BA5A0FB31BFC}"/>
    <dgm:cxn modelId="{37684B1B-E13F-4011-8310-1E029F0EAA2B}" type="presOf" srcId="{693DDCA3-3B22-41D9-9876-A6DE21C91AE0}" destId="{6399D7D3-5021-4093-A443-8D126FD41DEE}" srcOrd="1" destOrd="0" presId="urn:microsoft.com/office/officeart/2005/8/layout/lProcess2"/>
    <dgm:cxn modelId="{FA2CF4FE-090F-4502-BF6A-6428B04F5C28}" srcId="{B1F5C738-7A35-470A-A2FB-765076EB5A63}" destId="{3058FB8A-80DF-4D0E-840C-9CCF05E1392C}" srcOrd="1" destOrd="0" parTransId="{A8C98275-C41F-4685-9BD1-348C5DD0D74D}" sibTransId="{0BA14998-627F-45C8-9DFE-D03324D3FE4C}"/>
    <dgm:cxn modelId="{A18F190A-F2C6-491E-8733-F163C02134B5}" srcId="{7C9C1363-8649-430B-8FB3-6B0187029953}" destId="{3D0CBF45-D74A-418C-A588-B15F027C763C}" srcOrd="1" destOrd="0" parTransId="{F2BE412D-CD51-4D40-82B7-5975372B4876}" sibTransId="{F87039A4-4E32-4260-81B3-CA7F2B085E5B}"/>
    <dgm:cxn modelId="{A4B92B5B-D35E-4880-8C67-940C83F3C7AC}" type="presOf" srcId="{CB102E56-0330-41AD-9CA7-0AB36B9A3EBA}" destId="{6C69C66A-92C6-41AE-9E57-41C0F9FEE019}" srcOrd="0" destOrd="0" presId="urn:microsoft.com/office/officeart/2005/8/layout/lProcess2"/>
    <dgm:cxn modelId="{D48999BD-235C-44CD-9A82-BEA655E468AD}" type="presOf" srcId="{E3CDEA0C-8587-4167-8E87-2E37D781325E}" destId="{7A5E96C5-EBF3-4D89-B998-A3F68BB4E906}" srcOrd="0" destOrd="0" presId="urn:microsoft.com/office/officeart/2005/8/layout/lProcess2"/>
    <dgm:cxn modelId="{C4163D62-8448-4E86-A867-BABC41722AFE}" type="presOf" srcId="{8902247A-CE1E-4974-9323-28A015A01E6D}" destId="{CB187DBC-FC0D-4B1C-829B-03B7DDE2CD61}" srcOrd="0" destOrd="0" presId="urn:microsoft.com/office/officeart/2005/8/layout/lProcess2"/>
    <dgm:cxn modelId="{7682235B-5B41-40CD-9B27-B390DB0FA9A0}" type="presOf" srcId="{3D0CBF45-D74A-418C-A588-B15F027C763C}" destId="{A814BF9A-DADD-47D0-AF91-A37BF01AF967}" srcOrd="0" destOrd="0" presId="urn:microsoft.com/office/officeart/2005/8/layout/lProcess2"/>
    <dgm:cxn modelId="{6EB1B6A9-6123-47DA-B513-0376E3CBFA39}" type="presOf" srcId="{7C9C1363-8649-430B-8FB3-6B0187029953}" destId="{D4CCD363-8949-4D04-B0A1-9E567B8216C7}" srcOrd="0" destOrd="0" presId="urn:microsoft.com/office/officeart/2005/8/layout/lProcess2"/>
    <dgm:cxn modelId="{08952341-E6BC-4B7F-9BB8-B56D09D58D80}" type="presOf" srcId="{34C5C8BB-7826-4370-8179-A855829CFB52}" destId="{9B84FC5F-727C-4003-8699-301E4BFE5936}" srcOrd="0" destOrd="0" presId="urn:microsoft.com/office/officeart/2005/8/layout/lProcess2"/>
    <dgm:cxn modelId="{F4C50C58-A8CE-4CAF-9728-571E14E61BE9}" type="presOf" srcId="{3058FB8A-80DF-4D0E-840C-9CCF05E1392C}" destId="{5CD702B2-E4C6-41A1-AC46-4F8FCBC95BE5}" srcOrd="0" destOrd="0" presId="urn:microsoft.com/office/officeart/2005/8/layout/lProcess2"/>
    <dgm:cxn modelId="{140582F1-E3F1-4A7C-9CA8-480746E8277C}" srcId="{3D0CBF45-D74A-418C-A588-B15F027C763C}" destId="{34C5C8BB-7826-4370-8179-A855829CFB52}" srcOrd="0" destOrd="0" parTransId="{7E9E6E4E-D571-4898-B58A-BD8E2758C554}" sibTransId="{84DE0E8E-33A0-4666-8639-A4B5A33F2548}"/>
    <dgm:cxn modelId="{ECDABE96-5E74-41C9-BE65-8BE9CC4C76C1}" srcId="{693DDCA3-3B22-41D9-9876-A6DE21C91AE0}" destId="{CB102E56-0330-41AD-9CA7-0AB36B9A3EBA}" srcOrd="1" destOrd="0" parTransId="{1FDF33BB-43D3-40D3-AF47-CDB8EF1E74C5}" sibTransId="{281AE5A2-20DB-4ECA-BA51-54B944913CBB}"/>
    <dgm:cxn modelId="{90AF5DD0-DB0F-4C74-992E-63B075DA9A97}" type="presParOf" srcId="{D4CCD363-8949-4D04-B0A1-9E567B8216C7}" destId="{1CDDF5DC-C391-4216-9D08-AF7D7BE99C3A}" srcOrd="0" destOrd="0" presId="urn:microsoft.com/office/officeart/2005/8/layout/lProcess2"/>
    <dgm:cxn modelId="{5BF9B2DB-AFFF-4D49-A319-8CF146BA5D22}" type="presParOf" srcId="{1CDDF5DC-C391-4216-9D08-AF7D7BE99C3A}" destId="{DF6973BE-04E0-4E44-AF2C-128605F8A3AE}" srcOrd="0" destOrd="0" presId="urn:microsoft.com/office/officeart/2005/8/layout/lProcess2"/>
    <dgm:cxn modelId="{FF1035E1-93C6-4B1E-A219-5982C68A3CE6}" type="presParOf" srcId="{1CDDF5DC-C391-4216-9D08-AF7D7BE99C3A}" destId="{6399D7D3-5021-4093-A443-8D126FD41DEE}" srcOrd="1" destOrd="0" presId="urn:microsoft.com/office/officeart/2005/8/layout/lProcess2"/>
    <dgm:cxn modelId="{77CDFB17-6A53-4C85-A415-1EDB2C718551}" type="presParOf" srcId="{1CDDF5DC-C391-4216-9D08-AF7D7BE99C3A}" destId="{DBCFC783-4379-47D7-AF07-FC0663D8C67B}" srcOrd="2" destOrd="0" presId="urn:microsoft.com/office/officeart/2005/8/layout/lProcess2"/>
    <dgm:cxn modelId="{684B801E-2E81-4BCF-B50F-62B5E80E405D}" type="presParOf" srcId="{DBCFC783-4379-47D7-AF07-FC0663D8C67B}" destId="{965EE8F1-808E-4E8C-9969-4BBF8CFA89DC}" srcOrd="0" destOrd="0" presId="urn:microsoft.com/office/officeart/2005/8/layout/lProcess2"/>
    <dgm:cxn modelId="{8F206CE3-7BD1-4708-90EE-E1E832F5D681}" type="presParOf" srcId="{965EE8F1-808E-4E8C-9969-4BBF8CFA89DC}" destId="{7A5E96C5-EBF3-4D89-B998-A3F68BB4E906}" srcOrd="0" destOrd="0" presId="urn:microsoft.com/office/officeart/2005/8/layout/lProcess2"/>
    <dgm:cxn modelId="{2F24AC3B-068B-42EF-A118-F26426FD0388}" type="presParOf" srcId="{965EE8F1-808E-4E8C-9969-4BBF8CFA89DC}" destId="{D923488B-D43E-44EC-8BAF-D8967DA7BEB4}" srcOrd="1" destOrd="0" presId="urn:microsoft.com/office/officeart/2005/8/layout/lProcess2"/>
    <dgm:cxn modelId="{EB69B4C6-006D-4CEA-908C-EF6E0D18B5C5}" type="presParOf" srcId="{965EE8F1-808E-4E8C-9969-4BBF8CFA89DC}" destId="{6C69C66A-92C6-41AE-9E57-41C0F9FEE019}" srcOrd="2" destOrd="0" presId="urn:microsoft.com/office/officeart/2005/8/layout/lProcess2"/>
    <dgm:cxn modelId="{DE3C2363-59EC-4769-8325-5E85D275F29D}" type="presParOf" srcId="{D4CCD363-8949-4D04-B0A1-9E567B8216C7}" destId="{CF299AB1-DE2F-41D1-9B26-55083FE4DEAB}" srcOrd="1" destOrd="0" presId="urn:microsoft.com/office/officeart/2005/8/layout/lProcess2"/>
    <dgm:cxn modelId="{68488BF7-3E76-4CDB-A526-02804BE22619}" type="presParOf" srcId="{D4CCD363-8949-4D04-B0A1-9E567B8216C7}" destId="{444B20F2-9B5A-48D0-9471-268E03A2E58B}" srcOrd="2" destOrd="0" presId="urn:microsoft.com/office/officeart/2005/8/layout/lProcess2"/>
    <dgm:cxn modelId="{A2B3445C-92D6-438C-9333-6CD1F2C89005}" type="presParOf" srcId="{444B20F2-9B5A-48D0-9471-268E03A2E58B}" destId="{A814BF9A-DADD-47D0-AF91-A37BF01AF967}" srcOrd="0" destOrd="0" presId="urn:microsoft.com/office/officeart/2005/8/layout/lProcess2"/>
    <dgm:cxn modelId="{F0987E46-DEAB-47F7-8028-774A921CA2E8}" type="presParOf" srcId="{444B20F2-9B5A-48D0-9471-268E03A2E58B}" destId="{8987B03B-5ADD-421E-8437-BC9A32574E7F}" srcOrd="1" destOrd="0" presId="urn:microsoft.com/office/officeart/2005/8/layout/lProcess2"/>
    <dgm:cxn modelId="{C015434E-FE8D-4211-94F0-CDAD4285EE1D}" type="presParOf" srcId="{444B20F2-9B5A-48D0-9471-268E03A2E58B}" destId="{E801ACD4-8A17-4428-9945-A89B29105363}" srcOrd="2" destOrd="0" presId="urn:microsoft.com/office/officeart/2005/8/layout/lProcess2"/>
    <dgm:cxn modelId="{041F153E-07CC-4098-9AA4-DAF3D9656AEB}" type="presParOf" srcId="{E801ACD4-8A17-4428-9945-A89B29105363}" destId="{2156B56F-04C6-4766-B55B-030070BA5CBD}" srcOrd="0" destOrd="0" presId="urn:microsoft.com/office/officeart/2005/8/layout/lProcess2"/>
    <dgm:cxn modelId="{73F786CE-B23D-47F7-9B7A-4F510F380C7D}" type="presParOf" srcId="{2156B56F-04C6-4766-B55B-030070BA5CBD}" destId="{9B84FC5F-727C-4003-8699-301E4BFE5936}" srcOrd="0" destOrd="0" presId="urn:microsoft.com/office/officeart/2005/8/layout/lProcess2"/>
    <dgm:cxn modelId="{CA925D08-5A33-4EE1-8715-3F7FCCB2000B}" type="presParOf" srcId="{2156B56F-04C6-4766-B55B-030070BA5CBD}" destId="{C139B174-B183-45CA-8298-5B7B2BEFE958}" srcOrd="1" destOrd="0" presId="urn:microsoft.com/office/officeart/2005/8/layout/lProcess2"/>
    <dgm:cxn modelId="{EE2DC113-A147-4649-BE10-D98245B4E367}" type="presParOf" srcId="{2156B56F-04C6-4766-B55B-030070BA5CBD}" destId="{CB187DBC-FC0D-4B1C-829B-03B7DDE2CD61}" srcOrd="2" destOrd="0" presId="urn:microsoft.com/office/officeart/2005/8/layout/lProcess2"/>
    <dgm:cxn modelId="{B40FAAF8-3D9D-4B43-93D1-2A4051B86837}" type="presParOf" srcId="{D4CCD363-8949-4D04-B0A1-9E567B8216C7}" destId="{C89DEAB8-394E-488D-A601-CA524B23D5EE}" srcOrd="3" destOrd="0" presId="urn:microsoft.com/office/officeart/2005/8/layout/lProcess2"/>
    <dgm:cxn modelId="{518E4459-3F72-4F6A-9FF2-7074C942F70E}" type="presParOf" srcId="{D4CCD363-8949-4D04-B0A1-9E567B8216C7}" destId="{CD3F9FEF-AC0A-4FB7-87FF-0EBEEC6783C4}" srcOrd="4" destOrd="0" presId="urn:microsoft.com/office/officeart/2005/8/layout/lProcess2"/>
    <dgm:cxn modelId="{6DED62FC-86CD-42B5-A6FC-D46D4BA14526}" type="presParOf" srcId="{CD3F9FEF-AC0A-4FB7-87FF-0EBEEC6783C4}" destId="{43FCD21B-50F8-4A6C-8471-589F7CF962DA}" srcOrd="0" destOrd="0" presId="urn:microsoft.com/office/officeart/2005/8/layout/lProcess2"/>
    <dgm:cxn modelId="{2E87A0EE-ECA6-40D8-8060-8E25313E4A88}" type="presParOf" srcId="{CD3F9FEF-AC0A-4FB7-87FF-0EBEEC6783C4}" destId="{317103D8-E831-4C9F-9018-C952C0117D66}" srcOrd="1" destOrd="0" presId="urn:microsoft.com/office/officeart/2005/8/layout/lProcess2"/>
    <dgm:cxn modelId="{F8FBF1B4-BA7F-499E-A56B-A8F23935B0AF}" type="presParOf" srcId="{CD3F9FEF-AC0A-4FB7-87FF-0EBEEC6783C4}" destId="{B89D38F1-3BE1-4DFD-8A32-0949A15830F8}" srcOrd="2" destOrd="0" presId="urn:microsoft.com/office/officeart/2005/8/layout/lProcess2"/>
    <dgm:cxn modelId="{34C57F13-099C-422D-8467-4DDA6C754684}" type="presParOf" srcId="{B89D38F1-3BE1-4DFD-8A32-0949A15830F8}" destId="{8489EDEC-7922-4287-B839-BED384991C84}" srcOrd="0" destOrd="0" presId="urn:microsoft.com/office/officeart/2005/8/layout/lProcess2"/>
    <dgm:cxn modelId="{CFE79975-4203-42A8-A33C-8E18C798EC8F}" type="presParOf" srcId="{8489EDEC-7922-4287-B839-BED384991C84}" destId="{84301124-3765-4655-A9D3-F86CFC392D12}" srcOrd="0" destOrd="0" presId="urn:microsoft.com/office/officeart/2005/8/layout/lProcess2"/>
    <dgm:cxn modelId="{46F5793F-A62E-4BD4-BE8E-D6B57588A14D}" type="presParOf" srcId="{8489EDEC-7922-4287-B839-BED384991C84}" destId="{0094D44F-A892-4C09-8701-904DC3277ED3}" srcOrd="1" destOrd="0" presId="urn:microsoft.com/office/officeart/2005/8/layout/lProcess2"/>
    <dgm:cxn modelId="{F43832E4-BCA9-4E99-8CD1-DDA7D752F359}" type="presParOf" srcId="{8489EDEC-7922-4287-B839-BED384991C84}" destId="{5CD702B2-E4C6-41A1-AC46-4F8FCBC95BE5}" srcOrd="2" destOrd="0" presId="urn:microsoft.com/office/officeart/2005/8/layout/lProcess2"/>
  </dgm:cxnLst>
  <dgm:bg/>
  <dgm:whole/>
  <dgm:extLst>
    <a:ext uri="http://schemas.microsoft.com/office/drawing/2008/diagram">
      <dsp:dataModelExt xmlns="" xmlns:dsp="http://schemas.microsoft.com/office/drawing/2008/diagram" relId="rId6" minVer="http://schemas.openxmlformats.org/drawingml/2006/diagram"/>
    </a:ext>
  </dgm:extLst>
</dgm:dataModel>
</file>

<file path=ppt/diagrams/layout1.xml><?xml version="1.0" encoding="utf-8"?>
<dgm:layoutDef xmlns:dgm="http://schemas.openxmlformats.org/drawingml/2006/diagram" xmlns:a="http://schemas.openxmlformats.org/drawingml/2006/main" uniqueId="urn:microsoft.com/office/officeart/2005/8/layout/hList3">
  <dgm:title val=""/>
  <dgm:desc val=""/>
  <dgm:catLst>
    <dgm:cat type="list" pri="1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1" destId="2" srcOrd="0" destOrd="0"/>
        <dgm:cxn modelId="7" srcId="1" destId="3" srcOrd="1" destOrd="0"/>
        <dgm:cxn modelId="8" srcId="1" destId="4" srcOrd="2" destOrd="0"/>
      </dgm:cxnLst>
      <dgm:bg/>
      <dgm:whole/>
    </dgm:dataModel>
  </dgm:sampData>
  <dgm:styleData>
    <dgm:dataModel>
      <dgm:ptLst>
        <dgm:pt modelId="0" type="doc"/>
        <dgm:pt modelId="1"/>
        <dgm:pt modelId="2"/>
        <dgm:pt modelId="3"/>
      </dgm:ptLst>
      <dgm:cxnLst>
        <dgm:cxn modelId="5" srcId="0" destId="1" srcOrd="0" destOrd="0"/>
        <dgm:cxn modelId="6" srcId="1" destId="2" srcOrd="0" destOrd="0"/>
        <dgm:cxn modelId="7" srcId="1" destId="3" srcOrd="1" destOrd="0"/>
      </dgm:cxnLst>
      <dgm:bg/>
      <dgm:whole/>
    </dgm:dataModel>
  </dgm:styleData>
  <dgm:clrData>
    <dgm:dataModel>
      <dgm:ptLst>
        <dgm:pt modelId="0" type="doc"/>
        <dgm:pt modelId="1"/>
        <dgm:pt modelId="2"/>
        <dgm:pt modelId="3"/>
        <dgm:pt modelId="4"/>
        <dgm:pt modelId="5"/>
      </dgm:ptLst>
      <dgm:cxnLst>
        <dgm:cxn modelId="6" srcId="0" destId="1" srcOrd="0" destOrd="0"/>
        <dgm:cxn modelId="7" srcId="1" destId="2" srcOrd="0" destOrd="0"/>
        <dgm:cxn modelId="8" srcId="1" destId="3" srcOrd="1" destOrd="0"/>
        <dgm:cxn modelId="9" srcId="1" destId="4" srcOrd="2" destOrd="0"/>
        <dgm:cxn modelId="10" srcId="1" destId="5" srcOrd="3" destOrd="0"/>
      </dgm:cxnLst>
      <dgm:bg/>
      <dgm:whole/>
    </dgm:dataModel>
  </dgm:clrData>
  <dgm:layoutNode name="composite">
    <dgm:varLst>
      <dgm:chMax val="1"/>
      <dgm:dir/>
      <dgm:resizeHandles val="exact"/>
    </dgm:varLst>
    <dgm:alg type="composite"/>
    <dgm:shape xmlns:r="http://schemas.openxmlformats.org/officeDocument/2006/relationships" r:blip="">
      <dgm:adjLst/>
    </dgm:shape>
    <dgm:presOf/>
    <dgm:constrLst>
      <dgm:constr type="w" for="ch" forName="roof" refType="w"/>
      <dgm:constr type="h" for="ch" forName="roof" refType="h" fact="0.3"/>
      <dgm:constr type="primFontSz" for="ch" forName="roof" val="65"/>
      <dgm:constr type="w" for="ch" forName="pillars" refType="w"/>
      <dgm:constr type="h" for="ch" forName="pillars" refType="h" fact="0.63"/>
      <dgm:constr type="t" for="ch" forName="pillars" refType="h" fact="0.3"/>
      <dgm:constr type="primFontSz" for="des" forName="pillar1" val="65"/>
      <dgm:constr type="primFontSz" for="des" forName="pillarX" refType="primFontSz" refFor="des" refForName="pillar1" op="equ"/>
      <dgm:constr type="w" for="ch" forName="base" refType="w"/>
      <dgm:constr type="h" for="ch" forName="base" refType="h" fact="0.07"/>
      <dgm:constr type="t" for="ch" forName="base" refType="h" fact="0.93"/>
    </dgm:constrLst>
    <dgm:ruleLst/>
    <dgm:forEach name="Name0" axis="ch" ptType="node" cnt="1">
      <dgm:layoutNode name="roof" styleLbl="dkBgShp">
        <dgm:alg type="tx"/>
        <dgm:shape xmlns:r="http://schemas.openxmlformats.org/officeDocument/2006/relationships" type="rect" r:blip="">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illars" styleLbl="node1">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pillar1" refType="w"/>
          <dgm:constr type="h" for="ch" forName="pillar1" refType="h"/>
          <dgm:constr type="w" for="ch" forName="pillarX" refType="w"/>
          <dgm:constr type="h" for="ch" forName="pillarX" refType="h"/>
        </dgm:constrLst>
        <dgm:ruleLst/>
        <dgm:layoutNode name="pillar1" styleLbl="node1">
          <dgm:varLst>
            <dgm:bulletEnabled val="1"/>
          </dgm:varLst>
          <dgm:alg type="tx"/>
          <dgm:shape xmlns:r="http://schemas.openxmlformats.org/officeDocument/2006/relationships" type="rect" r:blip="">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ch" ptType="node" st="2">
          <dgm:layoutNode name="pillarX" styleLbl="node1">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dgm:layoutNode>
      <dgm:layoutNode name="base" styleLbl="dkBgShp">
        <dgm:alg type="sp"/>
        <dgm:shape xmlns:r="http://schemas.openxmlformats.org/officeDocument/2006/relationships" type="rect" r:blip="">
          <dgm:adjLst/>
        </dgm:shape>
        <dgm:presOf/>
        <dgm:constrLst/>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4#1">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vList3#1">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49"/>
          <p:cNvGrpSpPr>
            <a:grpSpLocks/>
          </p:cNvGrpSpPr>
          <p:nvPr/>
        </p:nvGrpSpPr>
        <p:grpSpPr bwMode="auto">
          <a:xfrm>
            <a:off x="0" y="0"/>
            <a:ext cx="8805863" cy="6858000"/>
            <a:chOff x="0" y="0"/>
            <a:chExt cx="5547" cy="4320"/>
          </a:xfrm>
        </p:grpSpPr>
        <p:grpSp>
          <p:nvGrpSpPr>
            <p:cNvPr id="5" name="Group 3"/>
            <p:cNvGrpSpPr>
              <a:grpSpLocks/>
            </p:cNvGrpSpPr>
            <p:nvPr userDrawn="1"/>
          </p:nvGrpSpPr>
          <p:grpSpPr bwMode="auto">
            <a:xfrm rot="-215207">
              <a:off x="3690" y="230"/>
              <a:ext cx="1858" cy="3629"/>
              <a:chOff x="3008" y="774"/>
              <a:chExt cx="1858" cy="3629"/>
            </a:xfrm>
          </p:grpSpPr>
          <p:sp>
            <p:nvSpPr>
              <p:cNvPr id="39" name="Freeform 4"/>
              <p:cNvSpPr>
                <a:spLocks/>
              </p:cNvSpPr>
              <p:nvPr userDrawn="1"/>
            </p:nvSpPr>
            <p:spPr bwMode="ltGray">
              <a:xfrm rot="12185230" flipV="1">
                <a:off x="3533" y="774"/>
                <a:ext cx="1333" cy="1485"/>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2"/>
              </a:solidFill>
              <a:ln w="9525">
                <a:noFill/>
                <a:round/>
                <a:headEnd/>
                <a:tailEnd/>
              </a:ln>
            </p:spPr>
            <p:txBody>
              <a:bodyPr/>
              <a:lstStyle/>
              <a:p>
                <a:pPr>
                  <a:defRPr/>
                </a:pPr>
                <a:endParaRPr lang="ru-RU"/>
              </a:p>
            </p:txBody>
          </p:sp>
          <p:sp>
            <p:nvSpPr>
              <p:cNvPr id="40" name="Freeform 5"/>
              <p:cNvSpPr>
                <a:spLocks/>
              </p:cNvSpPr>
              <p:nvPr userDrawn="1"/>
            </p:nvSpPr>
            <p:spPr bwMode="ltGray">
              <a:xfrm rot="12185230" flipV="1">
                <a:off x="4028" y="1798"/>
                <a:ext cx="571" cy="531"/>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2"/>
              </a:solidFill>
              <a:ln w="9525">
                <a:noFill/>
                <a:round/>
                <a:headEnd/>
                <a:tailEnd/>
              </a:ln>
            </p:spPr>
            <p:txBody>
              <a:bodyPr/>
              <a:lstStyle/>
              <a:p>
                <a:pPr>
                  <a:defRPr/>
                </a:pPr>
                <a:endParaRPr lang="ru-RU"/>
              </a:p>
            </p:txBody>
          </p:sp>
          <p:sp>
            <p:nvSpPr>
              <p:cNvPr id="41" name="Freeform 6"/>
              <p:cNvSpPr>
                <a:spLocks/>
              </p:cNvSpPr>
              <p:nvPr userDrawn="1"/>
            </p:nvSpPr>
            <p:spPr bwMode="ltGray">
              <a:xfrm rot="12185230" flipV="1">
                <a:off x="3636" y="2163"/>
                <a:ext cx="277" cy="249"/>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2"/>
              </a:solidFill>
              <a:ln w="9525">
                <a:noFill/>
                <a:round/>
                <a:headEnd/>
                <a:tailEnd/>
              </a:ln>
            </p:spPr>
            <p:txBody>
              <a:bodyPr/>
              <a:lstStyle/>
              <a:p>
                <a:pPr>
                  <a:defRPr/>
                </a:pPr>
                <a:endParaRPr lang="ru-RU"/>
              </a:p>
            </p:txBody>
          </p:sp>
          <p:sp>
            <p:nvSpPr>
              <p:cNvPr id="42" name="Freeform 7"/>
              <p:cNvSpPr>
                <a:spLocks/>
              </p:cNvSpPr>
              <p:nvPr userDrawn="1"/>
            </p:nvSpPr>
            <p:spPr bwMode="ltGray">
              <a:xfrm rot="12185230" flipV="1">
                <a:off x="3977" y="973"/>
                <a:ext cx="245" cy="34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2"/>
              </a:solidFill>
              <a:ln w="9525">
                <a:noFill/>
                <a:round/>
                <a:headEnd/>
                <a:tailEnd/>
              </a:ln>
            </p:spPr>
            <p:txBody>
              <a:bodyPr/>
              <a:lstStyle/>
              <a:p>
                <a:pPr>
                  <a:defRPr/>
                </a:pPr>
                <a:endParaRPr lang="ru-RU"/>
              </a:p>
            </p:txBody>
          </p:sp>
          <p:sp>
            <p:nvSpPr>
              <p:cNvPr id="43" name="Freeform 8"/>
              <p:cNvSpPr>
                <a:spLocks/>
              </p:cNvSpPr>
              <p:nvPr userDrawn="1"/>
            </p:nvSpPr>
            <p:spPr bwMode="ltGray">
              <a:xfrm rot="12185230" flipV="1">
                <a:off x="3841" y="2207"/>
                <a:ext cx="103" cy="209"/>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2"/>
              </a:solidFill>
              <a:ln w="9525">
                <a:noFill/>
                <a:round/>
                <a:headEnd/>
                <a:tailEnd/>
              </a:ln>
            </p:spPr>
            <p:txBody>
              <a:bodyPr/>
              <a:lstStyle/>
              <a:p>
                <a:pPr>
                  <a:defRPr/>
                </a:pPr>
                <a:endParaRPr lang="ru-RU"/>
              </a:p>
            </p:txBody>
          </p:sp>
          <p:sp>
            <p:nvSpPr>
              <p:cNvPr id="44" name="Freeform 9"/>
              <p:cNvSpPr>
                <a:spLocks/>
              </p:cNvSpPr>
              <p:nvPr userDrawn="1"/>
            </p:nvSpPr>
            <p:spPr bwMode="ltGray">
              <a:xfrm rot="12185230" flipV="1">
                <a:off x="3891" y="1324"/>
                <a:ext cx="120" cy="90"/>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2"/>
              </a:solidFill>
              <a:ln w="9525">
                <a:noFill/>
                <a:round/>
                <a:headEnd/>
                <a:tailEnd/>
              </a:ln>
            </p:spPr>
            <p:txBody>
              <a:bodyPr/>
              <a:lstStyle/>
              <a:p>
                <a:pPr>
                  <a:defRPr/>
                </a:pPr>
                <a:endParaRPr lang="ru-RU"/>
              </a:p>
            </p:txBody>
          </p:sp>
          <p:sp>
            <p:nvSpPr>
              <p:cNvPr id="45" name="Freeform 10"/>
              <p:cNvSpPr>
                <a:spLocks/>
              </p:cNvSpPr>
              <p:nvPr userDrawn="1"/>
            </p:nvSpPr>
            <p:spPr bwMode="ltGray">
              <a:xfrm rot="12185230" flipV="1">
                <a:off x="3008" y="2344"/>
                <a:ext cx="330" cy="2059"/>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2"/>
              </a:solidFill>
              <a:ln w="9525">
                <a:noFill/>
                <a:round/>
                <a:headEnd/>
                <a:tailEnd/>
              </a:ln>
            </p:spPr>
            <p:txBody>
              <a:bodyPr/>
              <a:lstStyle/>
              <a:p>
                <a:pPr>
                  <a:defRPr/>
                </a:pPr>
                <a:endParaRPr lang="ru-RU"/>
              </a:p>
            </p:txBody>
          </p:sp>
        </p:grpSp>
        <p:sp>
          <p:nvSpPr>
            <p:cNvPr id="6" name="Freeform 11"/>
            <p:cNvSpPr>
              <a:spLocks/>
            </p:cNvSpPr>
            <p:nvPr userDrawn="1"/>
          </p:nvSpPr>
          <p:spPr bwMode="ltGray">
            <a:xfrm rot="373331" flipH="1">
              <a:off x="22" y="1957"/>
              <a:ext cx="323" cy="649"/>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folHlink"/>
            </a:solidFill>
            <a:ln w="9525">
              <a:noFill/>
              <a:round/>
              <a:headEnd/>
              <a:tailEnd/>
            </a:ln>
          </p:spPr>
          <p:txBody>
            <a:bodyPr/>
            <a:lstStyle/>
            <a:p>
              <a:pPr>
                <a:defRPr/>
              </a:pPr>
              <a:endParaRPr lang="ru-RU"/>
            </a:p>
          </p:txBody>
        </p:sp>
        <p:sp>
          <p:nvSpPr>
            <p:cNvPr id="7" name="Freeform 12"/>
            <p:cNvSpPr>
              <a:spLocks/>
            </p:cNvSpPr>
            <p:nvPr userDrawn="1"/>
          </p:nvSpPr>
          <p:spPr bwMode="ltGray">
            <a:xfrm>
              <a:off x="168" y="1260"/>
              <a:ext cx="1259" cy="1532"/>
            </a:xfrm>
            <a:custGeom>
              <a:avLst/>
              <a:gdLst/>
              <a:ahLst/>
              <a:cxnLst>
                <a:cxn ang="0">
                  <a:pos x="891" y="1532"/>
                </a:cxn>
                <a:cxn ang="0">
                  <a:pos x="954" y="1452"/>
                </a:cxn>
                <a:cxn ang="0">
                  <a:pos x="1032" y="1338"/>
                </a:cxn>
                <a:cxn ang="0">
                  <a:pos x="1115" y="1188"/>
                </a:cxn>
                <a:cxn ang="0">
                  <a:pos x="1194" y="1023"/>
                </a:cxn>
                <a:cxn ang="0">
                  <a:pos x="1244" y="841"/>
                </a:cxn>
                <a:cxn ang="0">
                  <a:pos x="1259" y="647"/>
                </a:cxn>
                <a:cxn ang="0">
                  <a:pos x="1230" y="463"/>
                </a:cxn>
                <a:cxn ang="0">
                  <a:pos x="1140" y="294"/>
                </a:cxn>
                <a:cxn ang="0">
                  <a:pos x="1043" y="190"/>
                </a:cxn>
                <a:cxn ang="0">
                  <a:pos x="961" y="109"/>
                </a:cxn>
                <a:cxn ang="0">
                  <a:pos x="894" y="65"/>
                </a:cxn>
                <a:cxn ang="0">
                  <a:pos x="786" y="18"/>
                </a:cxn>
                <a:cxn ang="0">
                  <a:pos x="642" y="0"/>
                </a:cxn>
                <a:cxn ang="0">
                  <a:pos x="440" y="23"/>
                </a:cxn>
                <a:cxn ang="0">
                  <a:pos x="366" y="44"/>
                </a:cxn>
                <a:cxn ang="0">
                  <a:pos x="292" y="58"/>
                </a:cxn>
                <a:cxn ang="0">
                  <a:pos x="229" y="79"/>
                </a:cxn>
                <a:cxn ang="0">
                  <a:pos x="178" y="103"/>
                </a:cxn>
                <a:cxn ang="0">
                  <a:pos x="127" y="127"/>
                </a:cxn>
                <a:cxn ang="0">
                  <a:pos x="82" y="158"/>
                </a:cxn>
                <a:cxn ang="0">
                  <a:pos x="41" y="197"/>
                </a:cxn>
                <a:cxn ang="0">
                  <a:pos x="0" y="243"/>
                </a:cxn>
                <a:cxn ang="0">
                  <a:pos x="76" y="215"/>
                </a:cxn>
                <a:cxn ang="0">
                  <a:pos x="144" y="194"/>
                </a:cxn>
                <a:cxn ang="0">
                  <a:pos x="212" y="179"/>
                </a:cxn>
                <a:cxn ang="0">
                  <a:pos x="280" y="164"/>
                </a:cxn>
                <a:cxn ang="0">
                  <a:pos x="336" y="149"/>
                </a:cxn>
                <a:cxn ang="0">
                  <a:pos x="397" y="149"/>
                </a:cxn>
                <a:cxn ang="0">
                  <a:pos x="458" y="141"/>
                </a:cxn>
                <a:cxn ang="0">
                  <a:pos x="511" y="146"/>
                </a:cxn>
                <a:cxn ang="0">
                  <a:pos x="565" y="152"/>
                </a:cxn>
                <a:cxn ang="0">
                  <a:pos x="618" y="166"/>
                </a:cxn>
                <a:cxn ang="0">
                  <a:pos x="669" y="186"/>
                </a:cxn>
                <a:cxn ang="0">
                  <a:pos x="715" y="205"/>
                </a:cxn>
                <a:cxn ang="0">
                  <a:pos x="760" y="239"/>
                </a:cxn>
                <a:cxn ang="0">
                  <a:pos x="811" y="267"/>
                </a:cxn>
                <a:cxn ang="0">
                  <a:pos x="855" y="307"/>
                </a:cxn>
                <a:cxn ang="0">
                  <a:pos x="899" y="348"/>
                </a:cxn>
                <a:cxn ang="0">
                  <a:pos x="971" y="464"/>
                </a:cxn>
                <a:cxn ang="0">
                  <a:pos x="1016" y="606"/>
                </a:cxn>
                <a:cxn ang="0">
                  <a:pos x="1027" y="774"/>
                </a:cxn>
                <a:cxn ang="0">
                  <a:pos x="1022" y="939"/>
                </a:cxn>
                <a:cxn ang="0">
                  <a:pos x="1002" y="1117"/>
                </a:cxn>
                <a:cxn ang="0">
                  <a:pos x="966" y="1279"/>
                </a:cxn>
                <a:cxn ang="0">
                  <a:pos x="933" y="1421"/>
                </a:cxn>
                <a:cxn ang="0">
                  <a:pos x="891" y="1532"/>
                </a:cxn>
              </a:cxnLst>
              <a:rect l="0" t="0" r="r" b="b"/>
              <a:pathLst>
                <a:path w="1259" h="1532">
                  <a:moveTo>
                    <a:pt x="891" y="1532"/>
                  </a:moveTo>
                  <a:lnTo>
                    <a:pt x="954" y="1452"/>
                  </a:lnTo>
                  <a:lnTo>
                    <a:pt x="1032" y="1338"/>
                  </a:lnTo>
                  <a:lnTo>
                    <a:pt x="1115" y="1188"/>
                  </a:lnTo>
                  <a:lnTo>
                    <a:pt x="1194" y="1023"/>
                  </a:lnTo>
                  <a:lnTo>
                    <a:pt x="1244" y="841"/>
                  </a:lnTo>
                  <a:lnTo>
                    <a:pt x="1259" y="647"/>
                  </a:lnTo>
                  <a:lnTo>
                    <a:pt x="1230" y="463"/>
                  </a:lnTo>
                  <a:lnTo>
                    <a:pt x="1140" y="294"/>
                  </a:lnTo>
                  <a:lnTo>
                    <a:pt x="1043" y="190"/>
                  </a:lnTo>
                  <a:lnTo>
                    <a:pt x="961" y="109"/>
                  </a:lnTo>
                  <a:lnTo>
                    <a:pt x="894" y="65"/>
                  </a:lnTo>
                  <a:lnTo>
                    <a:pt x="786" y="18"/>
                  </a:lnTo>
                  <a:lnTo>
                    <a:pt x="642" y="0"/>
                  </a:lnTo>
                  <a:lnTo>
                    <a:pt x="440" y="23"/>
                  </a:lnTo>
                  <a:lnTo>
                    <a:pt x="366" y="44"/>
                  </a:lnTo>
                  <a:lnTo>
                    <a:pt x="292" y="58"/>
                  </a:lnTo>
                  <a:lnTo>
                    <a:pt x="229" y="79"/>
                  </a:lnTo>
                  <a:lnTo>
                    <a:pt x="178" y="103"/>
                  </a:lnTo>
                  <a:lnTo>
                    <a:pt x="127" y="127"/>
                  </a:lnTo>
                  <a:lnTo>
                    <a:pt x="82" y="158"/>
                  </a:lnTo>
                  <a:lnTo>
                    <a:pt x="41" y="197"/>
                  </a:lnTo>
                  <a:lnTo>
                    <a:pt x="0" y="243"/>
                  </a:lnTo>
                  <a:lnTo>
                    <a:pt x="76" y="215"/>
                  </a:lnTo>
                  <a:lnTo>
                    <a:pt x="144" y="194"/>
                  </a:lnTo>
                  <a:lnTo>
                    <a:pt x="212" y="179"/>
                  </a:lnTo>
                  <a:lnTo>
                    <a:pt x="280" y="164"/>
                  </a:lnTo>
                  <a:lnTo>
                    <a:pt x="336" y="149"/>
                  </a:lnTo>
                  <a:lnTo>
                    <a:pt x="397" y="149"/>
                  </a:lnTo>
                  <a:lnTo>
                    <a:pt x="458" y="141"/>
                  </a:lnTo>
                  <a:lnTo>
                    <a:pt x="511" y="146"/>
                  </a:lnTo>
                  <a:lnTo>
                    <a:pt x="565" y="152"/>
                  </a:lnTo>
                  <a:lnTo>
                    <a:pt x="618" y="166"/>
                  </a:lnTo>
                  <a:lnTo>
                    <a:pt x="669" y="186"/>
                  </a:lnTo>
                  <a:lnTo>
                    <a:pt x="715" y="205"/>
                  </a:lnTo>
                  <a:lnTo>
                    <a:pt x="760" y="239"/>
                  </a:lnTo>
                  <a:lnTo>
                    <a:pt x="811" y="267"/>
                  </a:lnTo>
                  <a:lnTo>
                    <a:pt x="855" y="307"/>
                  </a:lnTo>
                  <a:lnTo>
                    <a:pt x="899" y="348"/>
                  </a:lnTo>
                  <a:lnTo>
                    <a:pt x="971" y="464"/>
                  </a:lnTo>
                  <a:lnTo>
                    <a:pt x="1016" y="606"/>
                  </a:lnTo>
                  <a:lnTo>
                    <a:pt x="1027" y="774"/>
                  </a:lnTo>
                  <a:lnTo>
                    <a:pt x="1022" y="939"/>
                  </a:lnTo>
                  <a:lnTo>
                    <a:pt x="1002" y="1117"/>
                  </a:lnTo>
                  <a:lnTo>
                    <a:pt x="966" y="1279"/>
                  </a:lnTo>
                  <a:lnTo>
                    <a:pt x="933" y="1421"/>
                  </a:lnTo>
                  <a:lnTo>
                    <a:pt x="891" y="1532"/>
                  </a:lnTo>
                  <a:close/>
                </a:path>
              </a:pathLst>
            </a:custGeom>
            <a:solidFill>
              <a:schemeClr val="folHlink"/>
            </a:solidFill>
            <a:ln w="9525">
              <a:noFill/>
              <a:round/>
              <a:headEnd/>
              <a:tailEnd/>
            </a:ln>
          </p:spPr>
          <p:txBody>
            <a:bodyPr/>
            <a:lstStyle/>
            <a:p>
              <a:pPr>
                <a:defRPr/>
              </a:pPr>
              <a:endParaRPr lang="ru-RU"/>
            </a:p>
          </p:txBody>
        </p:sp>
        <p:sp>
          <p:nvSpPr>
            <p:cNvPr id="8" name="Freeform 13"/>
            <p:cNvSpPr>
              <a:spLocks/>
            </p:cNvSpPr>
            <p:nvPr userDrawn="1"/>
          </p:nvSpPr>
          <p:spPr bwMode="ltGray">
            <a:xfrm>
              <a:off x="0" y="2610"/>
              <a:ext cx="801" cy="459"/>
            </a:xfrm>
            <a:custGeom>
              <a:avLst/>
              <a:gdLst/>
              <a:ahLst/>
              <a:cxnLst>
                <a:cxn ang="0">
                  <a:pos x="0" y="0"/>
                </a:cxn>
                <a:cxn ang="0">
                  <a:pos x="37" y="69"/>
                </a:cxn>
                <a:cxn ang="0">
                  <a:pos x="68" y="132"/>
                </a:cxn>
                <a:cxn ang="0">
                  <a:pos x="110" y="188"/>
                </a:cxn>
                <a:cxn ang="0">
                  <a:pos x="149" y="229"/>
                </a:cxn>
                <a:cxn ang="0">
                  <a:pos x="192" y="278"/>
                </a:cxn>
                <a:cxn ang="0">
                  <a:pos x="250" y="314"/>
                </a:cxn>
                <a:cxn ang="0">
                  <a:pos x="308" y="336"/>
                </a:cxn>
                <a:cxn ang="0">
                  <a:pos x="365" y="365"/>
                </a:cxn>
                <a:cxn ang="0">
                  <a:pos x="430" y="381"/>
                </a:cxn>
                <a:cxn ang="0">
                  <a:pos x="501" y="390"/>
                </a:cxn>
                <a:cxn ang="0">
                  <a:pos x="573" y="392"/>
                </a:cxn>
                <a:cxn ang="0">
                  <a:pos x="646" y="381"/>
                </a:cxn>
                <a:cxn ang="0">
                  <a:pos x="726" y="362"/>
                </a:cxn>
                <a:cxn ang="0">
                  <a:pos x="801" y="335"/>
                </a:cxn>
                <a:cxn ang="0">
                  <a:pos x="731" y="377"/>
                </a:cxn>
                <a:cxn ang="0">
                  <a:pos x="662" y="404"/>
                </a:cxn>
                <a:cxn ang="0">
                  <a:pos x="594" y="432"/>
                </a:cxn>
                <a:cxn ang="0">
                  <a:pos x="532" y="445"/>
                </a:cxn>
                <a:cxn ang="0">
                  <a:pos x="471" y="459"/>
                </a:cxn>
                <a:cxn ang="0">
                  <a:pos x="411" y="458"/>
                </a:cxn>
                <a:cxn ang="0">
                  <a:pos x="350" y="458"/>
                </a:cxn>
                <a:cxn ang="0">
                  <a:pos x="291" y="450"/>
                </a:cxn>
                <a:cxn ang="0">
                  <a:pos x="244" y="436"/>
                </a:cxn>
                <a:cxn ang="0">
                  <a:pos x="192" y="415"/>
                </a:cxn>
                <a:cxn ang="0">
                  <a:pos x="145" y="394"/>
                </a:cxn>
                <a:cxn ang="0">
                  <a:pos x="100" y="373"/>
                </a:cxn>
                <a:cxn ang="0">
                  <a:pos x="60" y="347"/>
                </a:cxn>
                <a:cxn ang="0">
                  <a:pos x="0" y="294"/>
                </a:cxn>
                <a:cxn ang="0">
                  <a:pos x="0" y="0"/>
                </a:cxn>
              </a:cxnLst>
              <a:rect l="0" t="0" r="r" b="b"/>
              <a:pathLst>
                <a:path w="801" h="459">
                  <a:moveTo>
                    <a:pt x="0" y="0"/>
                  </a:moveTo>
                  <a:lnTo>
                    <a:pt x="37" y="69"/>
                  </a:lnTo>
                  <a:lnTo>
                    <a:pt x="68" y="132"/>
                  </a:lnTo>
                  <a:lnTo>
                    <a:pt x="110" y="188"/>
                  </a:lnTo>
                  <a:lnTo>
                    <a:pt x="149" y="229"/>
                  </a:lnTo>
                  <a:lnTo>
                    <a:pt x="192" y="278"/>
                  </a:lnTo>
                  <a:lnTo>
                    <a:pt x="250" y="314"/>
                  </a:lnTo>
                  <a:lnTo>
                    <a:pt x="308" y="336"/>
                  </a:lnTo>
                  <a:lnTo>
                    <a:pt x="365" y="365"/>
                  </a:lnTo>
                  <a:lnTo>
                    <a:pt x="430" y="381"/>
                  </a:lnTo>
                  <a:lnTo>
                    <a:pt x="501" y="390"/>
                  </a:lnTo>
                  <a:lnTo>
                    <a:pt x="573" y="392"/>
                  </a:lnTo>
                  <a:lnTo>
                    <a:pt x="646" y="381"/>
                  </a:lnTo>
                  <a:lnTo>
                    <a:pt x="726" y="362"/>
                  </a:lnTo>
                  <a:lnTo>
                    <a:pt x="801" y="335"/>
                  </a:lnTo>
                  <a:lnTo>
                    <a:pt x="731" y="377"/>
                  </a:lnTo>
                  <a:lnTo>
                    <a:pt x="662" y="404"/>
                  </a:lnTo>
                  <a:lnTo>
                    <a:pt x="594" y="432"/>
                  </a:lnTo>
                  <a:lnTo>
                    <a:pt x="532" y="445"/>
                  </a:lnTo>
                  <a:lnTo>
                    <a:pt x="471" y="459"/>
                  </a:lnTo>
                  <a:lnTo>
                    <a:pt x="411" y="458"/>
                  </a:lnTo>
                  <a:lnTo>
                    <a:pt x="350" y="458"/>
                  </a:lnTo>
                  <a:lnTo>
                    <a:pt x="291" y="450"/>
                  </a:lnTo>
                  <a:lnTo>
                    <a:pt x="244" y="436"/>
                  </a:lnTo>
                  <a:lnTo>
                    <a:pt x="192" y="415"/>
                  </a:lnTo>
                  <a:lnTo>
                    <a:pt x="145" y="394"/>
                  </a:lnTo>
                  <a:lnTo>
                    <a:pt x="100" y="373"/>
                  </a:lnTo>
                  <a:lnTo>
                    <a:pt x="60" y="347"/>
                  </a:lnTo>
                  <a:lnTo>
                    <a:pt x="0" y="294"/>
                  </a:lnTo>
                  <a:lnTo>
                    <a:pt x="0" y="0"/>
                  </a:lnTo>
                  <a:close/>
                </a:path>
              </a:pathLst>
            </a:custGeom>
            <a:solidFill>
              <a:schemeClr val="folHlink"/>
            </a:solidFill>
            <a:ln w="9525">
              <a:noFill/>
              <a:round/>
              <a:headEnd/>
              <a:tailEnd/>
            </a:ln>
          </p:spPr>
          <p:txBody>
            <a:bodyPr/>
            <a:lstStyle/>
            <a:p>
              <a:pPr>
                <a:defRPr/>
              </a:pPr>
              <a:endParaRPr lang="ru-RU"/>
            </a:p>
          </p:txBody>
        </p:sp>
        <p:sp>
          <p:nvSpPr>
            <p:cNvPr id="9" name="Freeform 14"/>
            <p:cNvSpPr>
              <a:spLocks/>
            </p:cNvSpPr>
            <p:nvPr userDrawn="1"/>
          </p:nvSpPr>
          <p:spPr bwMode="ltGray">
            <a:xfrm rot="373331" flipH="1">
              <a:off x="898" y="2855"/>
              <a:ext cx="354" cy="464"/>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folHlink"/>
            </a:solidFill>
            <a:ln w="9525">
              <a:noFill/>
              <a:round/>
              <a:headEnd/>
              <a:tailEnd/>
            </a:ln>
          </p:spPr>
          <p:txBody>
            <a:bodyPr/>
            <a:lstStyle/>
            <a:p>
              <a:pPr>
                <a:defRPr/>
              </a:pPr>
              <a:endParaRPr lang="ru-RU"/>
            </a:p>
          </p:txBody>
        </p:sp>
        <p:sp>
          <p:nvSpPr>
            <p:cNvPr id="10" name="Freeform 15"/>
            <p:cNvSpPr>
              <a:spLocks/>
            </p:cNvSpPr>
            <p:nvPr userDrawn="1"/>
          </p:nvSpPr>
          <p:spPr bwMode="ltGray">
            <a:xfrm rot="373331" flipH="1">
              <a:off x="799" y="2979"/>
              <a:ext cx="87" cy="274"/>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folHlink"/>
            </a:solidFill>
            <a:ln w="9525">
              <a:noFill/>
              <a:round/>
              <a:headEnd/>
              <a:tailEnd/>
            </a:ln>
          </p:spPr>
          <p:txBody>
            <a:bodyPr/>
            <a:lstStyle/>
            <a:p>
              <a:pPr>
                <a:defRPr/>
              </a:pPr>
              <a:endParaRPr lang="ru-RU"/>
            </a:p>
          </p:txBody>
        </p:sp>
        <p:sp>
          <p:nvSpPr>
            <p:cNvPr id="11" name="Freeform 16"/>
            <p:cNvSpPr>
              <a:spLocks/>
            </p:cNvSpPr>
            <p:nvPr userDrawn="1"/>
          </p:nvSpPr>
          <p:spPr bwMode="ltGray">
            <a:xfrm>
              <a:off x="1190" y="3273"/>
              <a:ext cx="1108" cy="1047"/>
            </a:xfrm>
            <a:custGeom>
              <a:avLst/>
              <a:gdLst/>
              <a:ahLst/>
              <a:cxnLst>
                <a:cxn ang="0">
                  <a:pos x="784" y="1047"/>
                </a:cxn>
                <a:cxn ang="0">
                  <a:pos x="692" y="1011"/>
                </a:cxn>
                <a:cxn ang="0">
                  <a:pos x="607" y="945"/>
                </a:cxn>
                <a:cxn ang="0">
                  <a:pos x="517" y="861"/>
                </a:cxn>
                <a:cxn ang="0">
                  <a:pos x="432" y="776"/>
                </a:cxn>
                <a:cxn ang="0">
                  <a:pos x="350" y="677"/>
                </a:cxn>
                <a:cxn ang="0">
                  <a:pos x="266" y="563"/>
                </a:cxn>
                <a:cxn ang="0">
                  <a:pos x="188" y="447"/>
                </a:cxn>
                <a:cxn ang="0">
                  <a:pos x="122" y="325"/>
                </a:cxn>
                <a:cxn ang="0">
                  <a:pos x="65" y="211"/>
                </a:cxn>
                <a:cxn ang="0">
                  <a:pos x="21" y="101"/>
                </a:cxn>
                <a:cxn ang="0">
                  <a:pos x="0" y="0"/>
                </a:cxn>
                <a:cxn ang="0">
                  <a:pos x="109" y="217"/>
                </a:cxn>
                <a:cxn ang="0">
                  <a:pos x="209" y="378"/>
                </a:cxn>
                <a:cxn ang="0">
                  <a:pos x="294" y="500"/>
                </a:cxn>
                <a:cxn ang="0">
                  <a:pos x="373" y="590"/>
                </a:cxn>
                <a:cxn ang="0">
                  <a:pos x="441" y="661"/>
                </a:cxn>
                <a:cxn ang="0">
                  <a:pos x="506" y="713"/>
                </a:cxn>
                <a:cxn ang="0">
                  <a:pos x="564" y="754"/>
                </a:cxn>
                <a:cxn ang="0">
                  <a:pos x="620" y="801"/>
                </a:cxn>
                <a:cxn ang="0">
                  <a:pos x="754" y="899"/>
                </a:cxn>
                <a:cxn ang="0">
                  <a:pos x="925" y="977"/>
                </a:cxn>
                <a:cxn ang="0">
                  <a:pos x="1108" y="1047"/>
                </a:cxn>
                <a:cxn ang="0">
                  <a:pos x="784" y="1047"/>
                </a:cxn>
              </a:cxnLst>
              <a:rect l="0" t="0" r="r" b="b"/>
              <a:pathLst>
                <a:path w="1108" h="1047">
                  <a:moveTo>
                    <a:pt x="784" y="1047"/>
                  </a:moveTo>
                  <a:lnTo>
                    <a:pt x="692" y="1011"/>
                  </a:lnTo>
                  <a:lnTo>
                    <a:pt x="607" y="945"/>
                  </a:lnTo>
                  <a:lnTo>
                    <a:pt x="517" y="861"/>
                  </a:lnTo>
                  <a:lnTo>
                    <a:pt x="432" y="776"/>
                  </a:lnTo>
                  <a:lnTo>
                    <a:pt x="350" y="677"/>
                  </a:lnTo>
                  <a:lnTo>
                    <a:pt x="266" y="563"/>
                  </a:lnTo>
                  <a:lnTo>
                    <a:pt x="188" y="447"/>
                  </a:lnTo>
                  <a:lnTo>
                    <a:pt x="122" y="325"/>
                  </a:lnTo>
                  <a:lnTo>
                    <a:pt x="65" y="211"/>
                  </a:lnTo>
                  <a:lnTo>
                    <a:pt x="21" y="101"/>
                  </a:lnTo>
                  <a:lnTo>
                    <a:pt x="0" y="0"/>
                  </a:lnTo>
                  <a:lnTo>
                    <a:pt x="109" y="217"/>
                  </a:lnTo>
                  <a:lnTo>
                    <a:pt x="209" y="378"/>
                  </a:lnTo>
                  <a:lnTo>
                    <a:pt x="294" y="500"/>
                  </a:lnTo>
                  <a:lnTo>
                    <a:pt x="373" y="590"/>
                  </a:lnTo>
                  <a:lnTo>
                    <a:pt x="441" y="661"/>
                  </a:lnTo>
                  <a:lnTo>
                    <a:pt x="506" y="713"/>
                  </a:lnTo>
                  <a:lnTo>
                    <a:pt x="564" y="754"/>
                  </a:lnTo>
                  <a:lnTo>
                    <a:pt x="620" y="801"/>
                  </a:lnTo>
                  <a:lnTo>
                    <a:pt x="754" y="899"/>
                  </a:lnTo>
                  <a:lnTo>
                    <a:pt x="925" y="977"/>
                  </a:lnTo>
                  <a:lnTo>
                    <a:pt x="1108" y="1047"/>
                  </a:lnTo>
                  <a:lnTo>
                    <a:pt x="784" y="1047"/>
                  </a:lnTo>
                  <a:close/>
                </a:path>
              </a:pathLst>
            </a:custGeom>
            <a:solidFill>
              <a:schemeClr val="folHlink"/>
            </a:solidFill>
            <a:ln w="9525">
              <a:noFill/>
              <a:round/>
              <a:headEnd/>
              <a:tailEnd/>
            </a:ln>
          </p:spPr>
          <p:txBody>
            <a:bodyPr/>
            <a:lstStyle/>
            <a:p>
              <a:pPr>
                <a:defRPr/>
              </a:pPr>
              <a:endParaRPr lang="ru-RU"/>
            </a:p>
          </p:txBody>
        </p:sp>
        <p:grpSp>
          <p:nvGrpSpPr>
            <p:cNvPr id="12" name="Group 17"/>
            <p:cNvGrpSpPr>
              <a:grpSpLocks/>
            </p:cNvGrpSpPr>
            <p:nvPr userDrawn="1"/>
          </p:nvGrpSpPr>
          <p:grpSpPr bwMode="auto">
            <a:xfrm rot="3220060">
              <a:off x="2636" y="751"/>
              <a:ext cx="569" cy="636"/>
              <a:chOff x="1727" y="866"/>
              <a:chExt cx="129" cy="157"/>
            </a:xfrm>
          </p:grpSpPr>
          <p:sp>
            <p:nvSpPr>
              <p:cNvPr id="36" name="Freeform 1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7" name="Freeform 1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8" name="Freeform 2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3" name="Group 21"/>
            <p:cNvGrpSpPr>
              <a:grpSpLocks/>
            </p:cNvGrpSpPr>
            <p:nvPr userDrawn="1"/>
          </p:nvGrpSpPr>
          <p:grpSpPr bwMode="auto">
            <a:xfrm rot="-6691250">
              <a:off x="3639" y="121"/>
              <a:ext cx="356" cy="608"/>
              <a:chOff x="1731" y="866"/>
              <a:chExt cx="129" cy="157"/>
            </a:xfrm>
          </p:grpSpPr>
          <p:sp>
            <p:nvSpPr>
              <p:cNvPr id="33" name="Freeform 22"/>
              <p:cNvSpPr>
                <a:spLocks/>
              </p:cNvSpPr>
              <p:nvPr userDrawn="1"/>
            </p:nvSpPr>
            <p:spPr bwMode="ltGray">
              <a:xfrm>
                <a:off x="1731"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4" name="Freeform 23"/>
              <p:cNvSpPr>
                <a:spLocks/>
              </p:cNvSpPr>
              <p:nvPr userDrawn="1"/>
            </p:nvSpPr>
            <p:spPr bwMode="ltGray">
              <a:xfrm>
                <a:off x="1790"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5" name="Freeform 24"/>
              <p:cNvSpPr>
                <a:spLocks/>
              </p:cNvSpPr>
              <p:nvPr userDrawn="1"/>
            </p:nvSpPr>
            <p:spPr bwMode="ltGray">
              <a:xfrm>
                <a:off x="1774"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4" name="Group 25"/>
            <p:cNvGrpSpPr>
              <a:grpSpLocks/>
            </p:cNvGrpSpPr>
            <p:nvPr userDrawn="1"/>
          </p:nvGrpSpPr>
          <p:grpSpPr bwMode="auto">
            <a:xfrm rot="8524840">
              <a:off x="676" y="3304"/>
              <a:ext cx="500" cy="500"/>
              <a:chOff x="1727" y="870"/>
              <a:chExt cx="129" cy="156"/>
            </a:xfrm>
          </p:grpSpPr>
          <p:sp>
            <p:nvSpPr>
              <p:cNvPr id="30" name="Freeform 26"/>
              <p:cNvSpPr>
                <a:spLocks/>
              </p:cNvSpPr>
              <p:nvPr userDrawn="1"/>
            </p:nvSpPr>
            <p:spPr bwMode="ltGray">
              <a:xfrm>
                <a:off x="1727" y="870"/>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1" name="Freeform 27"/>
              <p:cNvSpPr>
                <a:spLocks/>
              </p:cNvSpPr>
              <p:nvPr userDrawn="1"/>
            </p:nvSpPr>
            <p:spPr bwMode="ltGray">
              <a:xfrm>
                <a:off x="1786" y="898"/>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2" name="Freeform 28"/>
              <p:cNvSpPr>
                <a:spLocks/>
              </p:cNvSpPr>
              <p:nvPr userDrawn="1"/>
            </p:nvSpPr>
            <p:spPr bwMode="ltGray">
              <a:xfrm>
                <a:off x="1772" y="1001"/>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5" name="Group 29"/>
            <p:cNvGrpSpPr>
              <a:grpSpLocks/>
            </p:cNvGrpSpPr>
            <p:nvPr userDrawn="1"/>
          </p:nvGrpSpPr>
          <p:grpSpPr bwMode="auto">
            <a:xfrm rot="4106450" flipH="1">
              <a:off x="404" y="265"/>
              <a:ext cx="708" cy="891"/>
              <a:chOff x="1727" y="866"/>
              <a:chExt cx="129" cy="157"/>
            </a:xfrm>
          </p:grpSpPr>
          <p:sp>
            <p:nvSpPr>
              <p:cNvPr id="27" name="Freeform 30"/>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28" name="Freeform 31"/>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29" name="Freeform 3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6" name="Group 33"/>
            <p:cNvGrpSpPr>
              <a:grpSpLocks/>
            </p:cNvGrpSpPr>
            <p:nvPr userDrawn="1"/>
          </p:nvGrpSpPr>
          <p:grpSpPr bwMode="auto">
            <a:xfrm rot="10015322" flipH="1">
              <a:off x="4621" y="2392"/>
              <a:ext cx="708" cy="891"/>
              <a:chOff x="1727" y="866"/>
              <a:chExt cx="129" cy="157"/>
            </a:xfrm>
          </p:grpSpPr>
          <p:sp>
            <p:nvSpPr>
              <p:cNvPr id="24" name="Freeform 3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25" name="Freeform 3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26" name="Freeform 3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17" name="Freeform 37"/>
            <p:cNvSpPr>
              <a:spLocks/>
            </p:cNvSpPr>
            <p:nvPr userDrawn="1"/>
          </p:nvSpPr>
          <p:spPr bwMode="ltGray">
            <a:xfrm>
              <a:off x="1217" y="2"/>
              <a:ext cx="862" cy="886"/>
            </a:xfrm>
            <a:custGeom>
              <a:avLst/>
              <a:gdLst/>
              <a:ahLst/>
              <a:cxnLst>
                <a:cxn ang="0">
                  <a:pos x="0" y="0"/>
                </a:cxn>
                <a:cxn ang="0">
                  <a:pos x="6" y="107"/>
                </a:cxn>
                <a:cxn ang="0">
                  <a:pos x="37" y="262"/>
                </a:cxn>
                <a:cxn ang="0">
                  <a:pos x="83" y="410"/>
                </a:cxn>
                <a:cxn ang="0">
                  <a:pos x="149" y="546"/>
                </a:cxn>
                <a:cxn ang="0">
                  <a:pos x="237" y="666"/>
                </a:cxn>
                <a:cxn ang="0">
                  <a:pos x="338" y="764"/>
                </a:cxn>
                <a:cxn ang="0">
                  <a:pos x="450" y="838"/>
                </a:cxn>
                <a:cxn ang="0">
                  <a:pos x="579" y="879"/>
                </a:cxn>
                <a:cxn ang="0">
                  <a:pos x="714" y="886"/>
                </a:cxn>
                <a:cxn ang="0">
                  <a:pos x="862" y="851"/>
                </a:cxn>
                <a:cxn ang="0">
                  <a:pos x="784" y="856"/>
                </a:cxn>
                <a:cxn ang="0">
                  <a:pos x="700" y="835"/>
                </a:cxn>
                <a:cxn ang="0">
                  <a:pos x="621" y="794"/>
                </a:cxn>
                <a:cxn ang="0">
                  <a:pos x="542" y="728"/>
                </a:cxn>
                <a:cxn ang="0">
                  <a:pos x="466" y="649"/>
                </a:cxn>
                <a:cxn ang="0">
                  <a:pos x="397" y="557"/>
                </a:cxn>
                <a:cxn ang="0">
                  <a:pos x="334" y="454"/>
                </a:cxn>
                <a:cxn ang="0">
                  <a:pos x="279" y="339"/>
                </a:cxn>
                <a:cxn ang="0">
                  <a:pos x="238" y="225"/>
                </a:cxn>
                <a:cxn ang="0">
                  <a:pos x="205" y="105"/>
                </a:cxn>
                <a:cxn ang="0">
                  <a:pos x="184" y="3"/>
                </a:cxn>
              </a:cxnLst>
              <a:rect l="0" t="0" r="r" b="b"/>
              <a:pathLst>
                <a:path w="862" h="886">
                  <a:moveTo>
                    <a:pt x="0" y="0"/>
                  </a:moveTo>
                  <a:lnTo>
                    <a:pt x="6" y="107"/>
                  </a:lnTo>
                  <a:lnTo>
                    <a:pt x="37" y="262"/>
                  </a:lnTo>
                  <a:lnTo>
                    <a:pt x="83" y="410"/>
                  </a:lnTo>
                  <a:lnTo>
                    <a:pt x="149" y="546"/>
                  </a:lnTo>
                  <a:lnTo>
                    <a:pt x="237" y="666"/>
                  </a:lnTo>
                  <a:lnTo>
                    <a:pt x="338" y="764"/>
                  </a:lnTo>
                  <a:lnTo>
                    <a:pt x="450" y="838"/>
                  </a:lnTo>
                  <a:lnTo>
                    <a:pt x="579" y="879"/>
                  </a:lnTo>
                  <a:lnTo>
                    <a:pt x="714" y="886"/>
                  </a:lnTo>
                  <a:lnTo>
                    <a:pt x="862" y="851"/>
                  </a:lnTo>
                  <a:lnTo>
                    <a:pt x="784" y="856"/>
                  </a:lnTo>
                  <a:lnTo>
                    <a:pt x="700" y="835"/>
                  </a:lnTo>
                  <a:lnTo>
                    <a:pt x="621" y="794"/>
                  </a:lnTo>
                  <a:lnTo>
                    <a:pt x="542" y="728"/>
                  </a:lnTo>
                  <a:lnTo>
                    <a:pt x="466" y="649"/>
                  </a:lnTo>
                  <a:lnTo>
                    <a:pt x="397" y="557"/>
                  </a:lnTo>
                  <a:lnTo>
                    <a:pt x="334" y="454"/>
                  </a:lnTo>
                  <a:lnTo>
                    <a:pt x="279" y="339"/>
                  </a:lnTo>
                  <a:lnTo>
                    <a:pt x="238" y="225"/>
                  </a:lnTo>
                  <a:lnTo>
                    <a:pt x="205" y="105"/>
                  </a:lnTo>
                  <a:lnTo>
                    <a:pt x="184" y="3"/>
                  </a:lnTo>
                </a:path>
              </a:pathLst>
            </a:custGeom>
            <a:solidFill>
              <a:schemeClr val="accent1"/>
            </a:solidFill>
            <a:ln w="9525">
              <a:noFill/>
              <a:round/>
              <a:headEnd/>
              <a:tailEnd/>
            </a:ln>
          </p:spPr>
          <p:txBody>
            <a:bodyPr/>
            <a:lstStyle/>
            <a:p>
              <a:pPr>
                <a:defRPr/>
              </a:pPr>
              <a:endParaRPr lang="ru-RU"/>
            </a:p>
          </p:txBody>
        </p:sp>
        <p:sp>
          <p:nvSpPr>
            <p:cNvPr id="18" name="Freeform 38"/>
            <p:cNvSpPr>
              <a:spLocks/>
            </p:cNvSpPr>
            <p:nvPr userDrawn="1"/>
          </p:nvSpPr>
          <p:spPr bwMode="ltGray">
            <a:xfrm rot="9832527" flipV="1">
              <a:off x="2158" y="102"/>
              <a:ext cx="681" cy="593"/>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p>
          </p:txBody>
        </p:sp>
        <p:sp>
          <p:nvSpPr>
            <p:cNvPr id="19" name="Freeform 39"/>
            <p:cNvSpPr>
              <a:spLocks/>
            </p:cNvSpPr>
            <p:nvPr userDrawn="1"/>
          </p:nvSpPr>
          <p:spPr bwMode="ltGray">
            <a:xfrm rot="9832527" flipV="1">
              <a:off x="1997" y="858"/>
              <a:ext cx="330" cy="278"/>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p>
          </p:txBody>
        </p:sp>
        <p:sp>
          <p:nvSpPr>
            <p:cNvPr id="20" name="Freeform 40"/>
            <p:cNvSpPr>
              <a:spLocks/>
            </p:cNvSpPr>
            <p:nvPr userDrawn="1"/>
          </p:nvSpPr>
          <p:spPr bwMode="ltGray">
            <a:xfrm rot="9832527" flipV="1">
              <a:off x="2224" y="808"/>
              <a:ext cx="123" cy="233"/>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p>
          </p:txBody>
        </p:sp>
        <p:sp>
          <p:nvSpPr>
            <p:cNvPr id="21" name="Freeform 41"/>
            <p:cNvSpPr>
              <a:spLocks/>
            </p:cNvSpPr>
            <p:nvPr userDrawn="1"/>
          </p:nvSpPr>
          <p:spPr bwMode="ltGray">
            <a:xfrm>
              <a:off x="1603" y="0"/>
              <a:ext cx="124" cy="121"/>
            </a:xfrm>
            <a:custGeom>
              <a:avLst/>
              <a:gdLst/>
              <a:ahLst/>
              <a:cxnLst>
                <a:cxn ang="0">
                  <a:pos x="124" y="0"/>
                </a:cxn>
                <a:cxn ang="0">
                  <a:pos x="113" y="9"/>
                </a:cxn>
                <a:cxn ang="0">
                  <a:pos x="99" y="25"/>
                </a:cxn>
                <a:cxn ang="0">
                  <a:pos x="81" y="41"/>
                </a:cxn>
                <a:cxn ang="0">
                  <a:pos x="63" y="54"/>
                </a:cxn>
                <a:cxn ang="0">
                  <a:pos x="41" y="66"/>
                </a:cxn>
                <a:cxn ang="0">
                  <a:pos x="22" y="74"/>
                </a:cxn>
                <a:cxn ang="0">
                  <a:pos x="0" y="75"/>
                </a:cxn>
                <a:cxn ang="0">
                  <a:pos x="10" y="96"/>
                </a:cxn>
                <a:cxn ang="0">
                  <a:pos x="23" y="113"/>
                </a:cxn>
                <a:cxn ang="0">
                  <a:pos x="41" y="121"/>
                </a:cxn>
                <a:cxn ang="0">
                  <a:pos x="60" y="121"/>
                </a:cxn>
                <a:cxn ang="0">
                  <a:pos x="83" y="111"/>
                </a:cxn>
                <a:cxn ang="0">
                  <a:pos x="101" y="88"/>
                </a:cxn>
                <a:cxn ang="0">
                  <a:pos x="116" y="53"/>
                </a:cxn>
                <a:cxn ang="0">
                  <a:pos x="124" y="0"/>
                </a:cxn>
              </a:cxnLst>
              <a:rect l="0" t="0" r="r" b="b"/>
              <a:pathLst>
                <a:path w="124" h="121">
                  <a:moveTo>
                    <a:pt x="124" y="0"/>
                  </a:moveTo>
                  <a:lnTo>
                    <a:pt x="113" y="9"/>
                  </a:lnTo>
                  <a:lnTo>
                    <a:pt x="99" y="25"/>
                  </a:lnTo>
                  <a:lnTo>
                    <a:pt x="81" y="41"/>
                  </a:lnTo>
                  <a:lnTo>
                    <a:pt x="63" y="54"/>
                  </a:lnTo>
                  <a:lnTo>
                    <a:pt x="41" y="66"/>
                  </a:lnTo>
                  <a:lnTo>
                    <a:pt x="22" y="74"/>
                  </a:lnTo>
                  <a:lnTo>
                    <a:pt x="0" y="75"/>
                  </a:lnTo>
                  <a:lnTo>
                    <a:pt x="10" y="96"/>
                  </a:lnTo>
                  <a:lnTo>
                    <a:pt x="23" y="113"/>
                  </a:lnTo>
                  <a:lnTo>
                    <a:pt x="41" y="121"/>
                  </a:lnTo>
                  <a:lnTo>
                    <a:pt x="60" y="121"/>
                  </a:lnTo>
                  <a:lnTo>
                    <a:pt x="83" y="111"/>
                  </a:lnTo>
                  <a:lnTo>
                    <a:pt x="101" y="88"/>
                  </a:lnTo>
                  <a:lnTo>
                    <a:pt x="116" y="53"/>
                  </a:lnTo>
                  <a:lnTo>
                    <a:pt x="124" y="0"/>
                  </a:lnTo>
                  <a:close/>
                </a:path>
              </a:pathLst>
            </a:custGeom>
            <a:solidFill>
              <a:schemeClr val="accent1"/>
            </a:solidFill>
            <a:ln w="9525">
              <a:noFill/>
              <a:round/>
              <a:headEnd/>
              <a:tailEnd/>
            </a:ln>
          </p:spPr>
          <p:txBody>
            <a:bodyPr/>
            <a:lstStyle/>
            <a:p>
              <a:pPr>
                <a:defRPr/>
              </a:pPr>
              <a:endParaRPr lang="ru-RU"/>
            </a:p>
          </p:txBody>
        </p:sp>
        <p:sp>
          <p:nvSpPr>
            <p:cNvPr id="22" name="Freeform 42"/>
            <p:cNvSpPr>
              <a:spLocks/>
            </p:cNvSpPr>
            <p:nvPr userDrawn="1"/>
          </p:nvSpPr>
          <p:spPr bwMode="ltGray">
            <a:xfrm rot="9832527" flipV="1">
              <a:off x="2173" y="1238"/>
              <a:ext cx="393" cy="2300"/>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1"/>
            </a:solidFill>
            <a:ln w="9525">
              <a:noFill/>
              <a:round/>
              <a:headEnd/>
              <a:tailEnd/>
            </a:ln>
          </p:spPr>
          <p:txBody>
            <a:bodyPr/>
            <a:lstStyle/>
            <a:p>
              <a:pPr>
                <a:defRPr/>
              </a:pPr>
              <a:endParaRPr lang="ru-RU"/>
            </a:p>
          </p:txBody>
        </p:sp>
        <p:sp>
          <p:nvSpPr>
            <p:cNvPr id="23" name="Freeform 43"/>
            <p:cNvSpPr>
              <a:spLocks/>
            </p:cNvSpPr>
            <p:nvPr userDrawn="1"/>
          </p:nvSpPr>
          <p:spPr bwMode="ltGray">
            <a:xfrm>
              <a:off x="0" y="1848"/>
              <a:ext cx="36" cy="132"/>
            </a:xfrm>
            <a:custGeom>
              <a:avLst/>
              <a:gdLst/>
              <a:ahLst/>
              <a:cxnLst>
                <a:cxn ang="0">
                  <a:pos x="0" y="0"/>
                </a:cxn>
                <a:cxn ang="0">
                  <a:pos x="36" y="12"/>
                </a:cxn>
                <a:cxn ang="0">
                  <a:pos x="0" y="132"/>
                </a:cxn>
                <a:cxn ang="0">
                  <a:pos x="0" y="0"/>
                </a:cxn>
              </a:cxnLst>
              <a:rect l="0" t="0" r="r" b="b"/>
              <a:pathLst>
                <a:path w="36" h="132">
                  <a:moveTo>
                    <a:pt x="0" y="0"/>
                  </a:moveTo>
                  <a:lnTo>
                    <a:pt x="36" y="12"/>
                  </a:lnTo>
                  <a:lnTo>
                    <a:pt x="0" y="132"/>
                  </a:lnTo>
                  <a:lnTo>
                    <a:pt x="0" y="0"/>
                  </a:lnTo>
                  <a:close/>
                </a:path>
              </a:pathLst>
            </a:custGeom>
            <a:solidFill>
              <a:schemeClr val="folHlink"/>
            </a:solidFill>
            <a:ln w="9525">
              <a:noFill/>
              <a:round/>
              <a:headEnd/>
              <a:tailEnd/>
            </a:ln>
            <a:effectLst/>
          </p:spPr>
          <p:txBody>
            <a:bodyPr/>
            <a:lstStyle/>
            <a:p>
              <a:pPr>
                <a:defRPr/>
              </a:pPr>
              <a:endParaRPr lang="ru-RU"/>
            </a:p>
          </p:txBody>
        </p:sp>
      </p:grpSp>
      <p:sp>
        <p:nvSpPr>
          <p:cNvPr id="47151" name="Rectangle 47"/>
          <p:cNvSpPr>
            <a:spLocks noGrp="1" noChangeArrowheads="1"/>
          </p:cNvSpPr>
          <p:nvPr>
            <p:ph type="ctrTitle"/>
          </p:nvPr>
        </p:nvSpPr>
        <p:spPr>
          <a:xfrm>
            <a:off x="2455863" y="596900"/>
            <a:ext cx="6192837" cy="3581400"/>
          </a:xfrm>
        </p:spPr>
        <p:txBody>
          <a:bodyPr/>
          <a:lstStyle>
            <a:lvl1pPr>
              <a:defRPr sz="5200" b="1"/>
            </a:lvl1pPr>
          </a:lstStyle>
          <a:p>
            <a:r>
              <a:rPr lang="ru-RU"/>
              <a:t>Образец заголовка</a:t>
            </a:r>
          </a:p>
        </p:txBody>
      </p:sp>
      <p:sp>
        <p:nvSpPr>
          <p:cNvPr id="47152" name="Rectangle 48"/>
          <p:cNvSpPr>
            <a:spLocks noGrp="1" noChangeArrowheads="1"/>
          </p:cNvSpPr>
          <p:nvPr>
            <p:ph type="subTitle" idx="1"/>
          </p:nvPr>
        </p:nvSpPr>
        <p:spPr>
          <a:xfrm>
            <a:off x="2489200" y="4279900"/>
            <a:ext cx="6146800" cy="1485900"/>
          </a:xfrm>
        </p:spPr>
        <p:txBody>
          <a:bodyPr/>
          <a:lstStyle>
            <a:lvl1pPr marL="0" indent="0" algn="ctr">
              <a:buFontTx/>
              <a:buNone/>
              <a:defRPr b="1">
                <a:effectLst>
                  <a:outerShdw blurRad="38100" dist="38100" dir="2700000" algn="tl">
                    <a:srgbClr val="C0C0C0"/>
                  </a:outerShdw>
                </a:effectLst>
              </a:defRPr>
            </a:lvl1pPr>
          </a:lstStyle>
          <a:p>
            <a:r>
              <a:rPr lang="ru-RU"/>
              <a:t>Образец подзаголовка</a:t>
            </a:r>
          </a:p>
        </p:txBody>
      </p:sp>
      <p:sp>
        <p:nvSpPr>
          <p:cNvPr id="46" name="Rectangle 44"/>
          <p:cNvSpPr>
            <a:spLocks noGrp="1" noChangeArrowheads="1"/>
          </p:cNvSpPr>
          <p:nvPr>
            <p:ph type="dt" sz="half" idx="10"/>
          </p:nvPr>
        </p:nvSpPr>
        <p:spPr>
          <a:xfrm>
            <a:off x="457200" y="6248400"/>
            <a:ext cx="2133600" cy="457200"/>
          </a:xfrm>
        </p:spPr>
        <p:txBody>
          <a:bodyPr/>
          <a:lstStyle>
            <a:lvl1pPr>
              <a:defRPr/>
            </a:lvl1pPr>
          </a:lstStyle>
          <a:p>
            <a:pPr>
              <a:defRPr/>
            </a:pPr>
            <a:endParaRPr lang="ru-RU"/>
          </a:p>
        </p:txBody>
      </p:sp>
      <p:sp>
        <p:nvSpPr>
          <p:cNvPr id="47" name="Rectangle 45"/>
          <p:cNvSpPr>
            <a:spLocks noGrp="1" noChangeArrowheads="1"/>
          </p:cNvSpPr>
          <p:nvPr>
            <p:ph type="ftr" sz="quarter" idx="11"/>
          </p:nvPr>
        </p:nvSpPr>
        <p:spPr/>
        <p:txBody>
          <a:bodyPr/>
          <a:lstStyle>
            <a:lvl1pPr>
              <a:defRPr/>
            </a:lvl1pPr>
          </a:lstStyle>
          <a:p>
            <a:pPr>
              <a:defRPr/>
            </a:pPr>
            <a:endParaRPr lang="ru-RU"/>
          </a:p>
        </p:txBody>
      </p:sp>
      <p:sp>
        <p:nvSpPr>
          <p:cNvPr id="48" name="Rectangle 46"/>
          <p:cNvSpPr>
            <a:spLocks noGrp="1" noChangeArrowheads="1"/>
          </p:cNvSpPr>
          <p:nvPr>
            <p:ph type="sldNum" sz="quarter" idx="12"/>
          </p:nvPr>
        </p:nvSpPr>
        <p:spPr/>
        <p:txBody>
          <a:bodyPr/>
          <a:lstStyle>
            <a:lvl1pPr>
              <a:defRPr/>
            </a:lvl1pPr>
          </a:lstStyle>
          <a:p>
            <a:pPr>
              <a:defRPr/>
            </a:pPr>
            <a:fld id="{2796574C-D63C-4BDA-89D8-F57022BA0715}"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4E16B586-EA7D-4621-8B75-67A494AD697C}"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AB7BD45B-8AA2-4A94-BBB4-D50D8185444D}" type="slidenum">
              <a:rPr lang="ru-RU"/>
              <a:pPr>
                <a:defRPr/>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5299015A-1F74-4B3B-9999-77010A0C031A}"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7"/>
          <p:cNvSpPr>
            <a:spLocks noGrp="1" noChangeArrowheads="1"/>
          </p:cNvSpPr>
          <p:nvPr>
            <p:ph type="dt" sz="half" idx="10"/>
          </p:nvPr>
        </p:nvSpPr>
        <p:spPr>
          <a:ln/>
        </p:spPr>
        <p:txBody>
          <a:bodyPr/>
          <a:lstStyle>
            <a:lvl1pPr>
              <a:defRPr/>
            </a:lvl1pPr>
          </a:lstStyle>
          <a:p>
            <a:pPr>
              <a:defRPr/>
            </a:pPr>
            <a:endParaRPr lang="ru-RU"/>
          </a:p>
        </p:txBody>
      </p:sp>
      <p:sp>
        <p:nvSpPr>
          <p:cNvPr id="8" name="Rectangle 48"/>
          <p:cNvSpPr>
            <a:spLocks noGrp="1" noChangeArrowheads="1"/>
          </p:cNvSpPr>
          <p:nvPr>
            <p:ph type="ftr" sz="quarter" idx="11"/>
          </p:nvPr>
        </p:nvSpPr>
        <p:spPr>
          <a:ln/>
        </p:spPr>
        <p:txBody>
          <a:bodyPr/>
          <a:lstStyle>
            <a:lvl1pPr>
              <a:defRPr/>
            </a:lvl1pPr>
          </a:lstStyle>
          <a:p>
            <a:pPr>
              <a:defRPr/>
            </a:pPr>
            <a:endParaRPr lang="ru-RU"/>
          </a:p>
        </p:txBody>
      </p:sp>
      <p:sp>
        <p:nvSpPr>
          <p:cNvPr id="9" name="Rectangle 49"/>
          <p:cNvSpPr>
            <a:spLocks noGrp="1" noChangeArrowheads="1"/>
          </p:cNvSpPr>
          <p:nvPr>
            <p:ph type="sldNum" sz="quarter" idx="12"/>
          </p:nvPr>
        </p:nvSpPr>
        <p:spPr>
          <a:ln/>
        </p:spPr>
        <p:txBody>
          <a:bodyPr/>
          <a:lstStyle>
            <a:lvl1pPr>
              <a:defRPr/>
            </a:lvl1pPr>
          </a:lstStyle>
          <a:p>
            <a:pPr>
              <a:defRPr/>
            </a:pPr>
            <a:fld id="{DAE17B94-FB63-44A6-9A9F-09B0174965C1}" type="slidenum">
              <a:rPr lang="ru-RU"/>
              <a:pPr>
                <a:defRPr/>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7"/>
          <p:cNvSpPr>
            <a:spLocks noGrp="1" noChangeArrowheads="1"/>
          </p:cNvSpPr>
          <p:nvPr>
            <p:ph type="dt" sz="half" idx="10"/>
          </p:nvPr>
        </p:nvSpPr>
        <p:spPr>
          <a:ln/>
        </p:spPr>
        <p:txBody>
          <a:bodyPr/>
          <a:lstStyle>
            <a:lvl1pPr>
              <a:defRPr/>
            </a:lvl1pPr>
          </a:lstStyle>
          <a:p>
            <a:pPr>
              <a:defRPr/>
            </a:pPr>
            <a:endParaRPr lang="ru-RU"/>
          </a:p>
        </p:txBody>
      </p:sp>
      <p:sp>
        <p:nvSpPr>
          <p:cNvPr id="4" name="Rectangle 48"/>
          <p:cNvSpPr>
            <a:spLocks noGrp="1" noChangeArrowheads="1"/>
          </p:cNvSpPr>
          <p:nvPr>
            <p:ph type="ftr" sz="quarter" idx="11"/>
          </p:nvPr>
        </p:nvSpPr>
        <p:spPr>
          <a:ln/>
        </p:spPr>
        <p:txBody>
          <a:bodyPr/>
          <a:lstStyle>
            <a:lvl1pPr>
              <a:defRPr/>
            </a:lvl1pPr>
          </a:lstStyle>
          <a:p>
            <a:pPr>
              <a:defRPr/>
            </a:pPr>
            <a:endParaRPr lang="ru-RU"/>
          </a:p>
        </p:txBody>
      </p:sp>
      <p:sp>
        <p:nvSpPr>
          <p:cNvPr id="5" name="Rectangle 49"/>
          <p:cNvSpPr>
            <a:spLocks noGrp="1" noChangeArrowheads="1"/>
          </p:cNvSpPr>
          <p:nvPr>
            <p:ph type="sldNum" sz="quarter" idx="12"/>
          </p:nvPr>
        </p:nvSpPr>
        <p:spPr>
          <a:ln/>
        </p:spPr>
        <p:txBody>
          <a:bodyPr/>
          <a:lstStyle>
            <a:lvl1pPr>
              <a:defRPr/>
            </a:lvl1pPr>
          </a:lstStyle>
          <a:p>
            <a:pPr>
              <a:defRPr/>
            </a:pPr>
            <a:fld id="{CBD39918-D49A-4994-8C60-19E4CA33CA99}" type="slidenum">
              <a:rPr lang="ru-RU"/>
              <a:pPr>
                <a:defRPr/>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7"/>
          <p:cNvSpPr>
            <a:spLocks noGrp="1" noChangeArrowheads="1"/>
          </p:cNvSpPr>
          <p:nvPr>
            <p:ph type="dt" sz="half" idx="10"/>
          </p:nvPr>
        </p:nvSpPr>
        <p:spPr>
          <a:ln/>
        </p:spPr>
        <p:txBody>
          <a:bodyPr/>
          <a:lstStyle>
            <a:lvl1pPr>
              <a:defRPr/>
            </a:lvl1pPr>
          </a:lstStyle>
          <a:p>
            <a:pPr>
              <a:defRPr/>
            </a:pPr>
            <a:endParaRPr lang="ru-RU"/>
          </a:p>
        </p:txBody>
      </p:sp>
      <p:sp>
        <p:nvSpPr>
          <p:cNvPr id="3" name="Rectangle 48"/>
          <p:cNvSpPr>
            <a:spLocks noGrp="1" noChangeArrowheads="1"/>
          </p:cNvSpPr>
          <p:nvPr>
            <p:ph type="ftr" sz="quarter" idx="11"/>
          </p:nvPr>
        </p:nvSpPr>
        <p:spPr>
          <a:ln/>
        </p:spPr>
        <p:txBody>
          <a:bodyPr/>
          <a:lstStyle>
            <a:lvl1pPr>
              <a:defRPr/>
            </a:lvl1pPr>
          </a:lstStyle>
          <a:p>
            <a:pPr>
              <a:defRPr/>
            </a:pPr>
            <a:endParaRPr lang="ru-RU"/>
          </a:p>
        </p:txBody>
      </p:sp>
      <p:sp>
        <p:nvSpPr>
          <p:cNvPr id="4" name="Rectangle 49"/>
          <p:cNvSpPr>
            <a:spLocks noGrp="1" noChangeArrowheads="1"/>
          </p:cNvSpPr>
          <p:nvPr>
            <p:ph type="sldNum" sz="quarter" idx="12"/>
          </p:nvPr>
        </p:nvSpPr>
        <p:spPr>
          <a:ln/>
        </p:spPr>
        <p:txBody>
          <a:bodyPr/>
          <a:lstStyle>
            <a:lvl1pPr>
              <a:defRPr/>
            </a:lvl1pPr>
          </a:lstStyle>
          <a:p>
            <a:pPr>
              <a:defRPr/>
            </a:pPr>
            <a:fld id="{6F391B09-D3F6-4E16-9526-A720F6B08C5B}" type="slidenum">
              <a:rPr lang="ru-RU"/>
              <a:pPr>
                <a:defRPr/>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478529D1-F3A3-4930-B7FA-8B7314A9E19C}" type="slidenum">
              <a:rPr lang="ru-RU"/>
              <a:pPr>
                <a:defRPr/>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5D04E318-4586-431A-BBE8-279FC23AAE1E}" type="slidenum">
              <a:rPr lang="ru-RU"/>
              <a:pPr>
                <a:defRPr/>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A70214E0-681B-45E5-9724-BDE1F17FFE32}" type="slidenum">
              <a:rPr lang="ru-RU"/>
              <a:pPr>
                <a:defRPr/>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6225" y="103188"/>
            <a:ext cx="2060575" cy="59531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42913" y="103188"/>
            <a:ext cx="6030912" cy="59531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DBB9F6E1-E5D0-4844-B084-B0840F4EA222}" type="slidenum">
              <a:rPr lang="ru-RU"/>
              <a:pPr>
                <a:defRPr/>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3">
        <a:schemeClr val="bg1"/>
      </p:bgRef>
    </p:bg>
    <p:spTree>
      <p:nvGrpSpPr>
        <p:cNvPr id="1" name=""/>
        <p:cNvGrpSpPr/>
        <p:nvPr/>
      </p:nvGrpSpPr>
      <p:grpSpPr>
        <a:xfrm>
          <a:off x="0" y="0"/>
          <a:ext cx="0" cy="0"/>
          <a:chOff x="0" y="0"/>
          <a:chExt cx="0" cy="0"/>
        </a:xfrm>
      </p:grpSpPr>
      <p:sp>
        <p:nvSpPr>
          <p:cNvPr id="12" name="Прямоугольник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Скругленный прямоугольник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Подзаголовок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Дата 27"/>
          <p:cNvSpPr>
            <a:spLocks noGrp="1"/>
          </p:cNvSpPr>
          <p:nvPr>
            <p:ph type="dt" sz="half" idx="10"/>
          </p:nvPr>
        </p:nvSpPr>
        <p:spPr/>
        <p:txBody>
          <a:bodyPr/>
          <a:lstStyle/>
          <a:p>
            <a:pPr>
              <a:defRPr/>
            </a:pPr>
            <a:endParaRPr lang="ru-RU"/>
          </a:p>
        </p:txBody>
      </p:sp>
      <p:sp>
        <p:nvSpPr>
          <p:cNvPr id="17" name="Нижний колонтитул 16"/>
          <p:cNvSpPr>
            <a:spLocks noGrp="1"/>
          </p:cNvSpPr>
          <p:nvPr>
            <p:ph type="ftr" sz="quarter" idx="11"/>
          </p:nvPr>
        </p:nvSpPr>
        <p:spPr/>
        <p:txBody>
          <a:bodyPr/>
          <a:lstStyle/>
          <a:p>
            <a:pPr>
              <a:defRPr/>
            </a:pPr>
            <a:endParaRPr lang="ru-RU"/>
          </a:p>
        </p:txBody>
      </p:sp>
      <p:sp>
        <p:nvSpPr>
          <p:cNvPr id="29" name="Номер слайда 28"/>
          <p:cNvSpPr>
            <a:spLocks noGrp="1"/>
          </p:cNvSpPr>
          <p:nvPr>
            <p:ph type="sldNum" sz="quarter" idx="12"/>
          </p:nvPr>
        </p:nvSpPr>
        <p:spPr/>
        <p:txBody>
          <a:bodyPr lIns="0" tIns="0" rIns="0" bIns="0">
            <a:noAutofit/>
          </a:bodyPr>
          <a:lstStyle>
            <a:lvl1pPr>
              <a:defRPr sz="1400">
                <a:solidFill>
                  <a:srgbClr val="FFFFFF"/>
                </a:solidFill>
              </a:defRPr>
            </a:lvl1pPr>
          </a:lstStyle>
          <a:p>
            <a:pPr>
              <a:defRPr/>
            </a:pPr>
            <a:fld id="{2796574C-D63C-4BDA-89D8-F57022BA0715}" type="slidenum">
              <a:rPr lang="ru-RU" smtClean="0"/>
              <a:pPr>
                <a:defRPr/>
              </a:pPr>
              <a:t>‹#›</a:t>
            </a:fld>
            <a:endParaRPr lang="ru-RU"/>
          </a:p>
        </p:txBody>
      </p:sp>
      <p:sp>
        <p:nvSpPr>
          <p:cNvPr id="7" name="Прямоугольник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Прямоугольник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оугольник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Заголовок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ru-RU" smtClean="0"/>
              <a:t>Образец заголовка</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4E16B586-EA7D-4621-8B75-67A494AD697C}" type="slidenum">
              <a:rPr lang="ru-RU" smtClean="0"/>
              <a:pPr>
                <a:defRPr/>
              </a:pPr>
              <a:t>‹#›</a:t>
            </a:fld>
            <a:endParaRPr lang="ru-RU"/>
          </a:p>
        </p:txBody>
      </p:sp>
      <p:sp>
        <p:nvSpPr>
          <p:cNvPr id="8" name="Содержимое 7"/>
          <p:cNvSpPr>
            <a:spLocks noGrp="1"/>
          </p:cNvSpPr>
          <p:nvPr>
            <p:ph sz="quarter" idx="1"/>
          </p:nvPr>
        </p:nvSpPr>
        <p:spPr>
          <a:xfrm>
            <a:off x="914400" y="1447800"/>
            <a:ext cx="7772400" cy="45720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1"/>
      </p:bgRef>
    </p:bg>
    <p:spTree>
      <p:nvGrpSpPr>
        <p:cNvPr id="1" name=""/>
        <p:cNvGrpSpPr/>
        <p:nvPr/>
      </p:nvGrpSpPr>
      <p:grpSpPr>
        <a:xfrm>
          <a:off x="0" y="0"/>
          <a:ext cx="0" cy="0"/>
          <a:chOff x="0" y="0"/>
          <a:chExt cx="0" cy="0"/>
        </a:xfrm>
      </p:grpSpPr>
      <p:sp>
        <p:nvSpPr>
          <p:cNvPr id="11" name="Прямоугольник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Скругленный прямоугольник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Заголовок 1"/>
          <p:cNvSpPr>
            <a:spLocks noGrp="1"/>
          </p:cNvSpPr>
          <p:nvPr>
            <p:ph type="title"/>
          </p:nvPr>
        </p:nvSpPr>
        <p:spPr>
          <a:xfrm>
            <a:off x="722313" y="952500"/>
            <a:ext cx="7772400" cy="1362075"/>
          </a:xfrm>
        </p:spPr>
        <p:txBody>
          <a:bodyPr anchor="b" anchorCtr="0"/>
          <a:lstStyle>
            <a:lvl1pPr algn="l">
              <a:buNone/>
              <a:defRPr sz="4000" b="0" cap="none"/>
            </a:lvl1pPr>
          </a:lstStyle>
          <a:p>
            <a:r>
              <a:rPr kumimoji="0" lang="ru-RU" smtClean="0"/>
              <a:t>Образец заголовка</a:t>
            </a:r>
            <a:endParaRPr kumimoji="0" lang="en-US"/>
          </a:p>
        </p:txBody>
      </p:sp>
      <p:sp>
        <p:nvSpPr>
          <p:cNvPr id="3" name="Текст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a:xfrm>
            <a:off x="800100" y="6172200"/>
            <a:ext cx="4000500" cy="457200"/>
          </a:xfrm>
        </p:spPr>
        <p:txBody>
          <a:bodyPr/>
          <a:lstStyle/>
          <a:p>
            <a:pPr>
              <a:defRPr/>
            </a:pPr>
            <a:endParaRPr lang="ru-RU"/>
          </a:p>
        </p:txBody>
      </p:sp>
      <p:sp>
        <p:nvSpPr>
          <p:cNvPr id="7" name="Прямоугольник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Прямоугольник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Прямоугольник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Номер слайда 5"/>
          <p:cNvSpPr>
            <a:spLocks noGrp="1"/>
          </p:cNvSpPr>
          <p:nvPr>
            <p:ph type="sldNum" sz="quarter" idx="12"/>
          </p:nvPr>
        </p:nvSpPr>
        <p:spPr>
          <a:xfrm>
            <a:off x="146304" y="6208776"/>
            <a:ext cx="457200" cy="457200"/>
          </a:xfrm>
        </p:spPr>
        <p:txBody>
          <a:bodyPr/>
          <a:lstStyle/>
          <a:p>
            <a:pPr>
              <a:defRPr/>
            </a:pPr>
            <a:fld id="{AB7BD45B-8AA2-4A94-BBB4-D50D8185444D}" type="slidenum">
              <a:rPr lang="ru-RU" smtClean="0"/>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5299015A-1F74-4B3B-9999-77010A0C031A}" type="slidenum">
              <a:rPr lang="ru-RU" smtClean="0"/>
              <a:pPr>
                <a:defRPr/>
              </a:pPr>
              <a:t>‹#›</a:t>
            </a:fld>
            <a:endParaRPr lang="ru-RU"/>
          </a:p>
        </p:txBody>
      </p:sp>
      <p:sp>
        <p:nvSpPr>
          <p:cNvPr id="9" name="Содержимое 8"/>
          <p:cNvSpPr>
            <a:spLocks noGrp="1"/>
          </p:cNvSpPr>
          <p:nvPr>
            <p:ph sz="quarter" idx="1"/>
          </p:nvPr>
        </p:nvSpPr>
        <p:spPr>
          <a:xfrm>
            <a:off x="914400" y="1447800"/>
            <a:ext cx="3749040" cy="45720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1" name="Содержимое 10"/>
          <p:cNvSpPr>
            <a:spLocks noGrp="1"/>
          </p:cNvSpPr>
          <p:nvPr>
            <p:ph sz="quarter" idx="2"/>
          </p:nvPr>
        </p:nvSpPr>
        <p:spPr>
          <a:xfrm>
            <a:off x="4933950" y="1447800"/>
            <a:ext cx="3749040" cy="45720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273050"/>
            <a:ext cx="7772400" cy="1143000"/>
          </a:xfrm>
        </p:spPr>
        <p:txBody>
          <a:bodyPr anchor="b" anchorCtr="0"/>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7" name="Дата 6"/>
          <p:cNvSpPr>
            <a:spLocks noGrp="1"/>
          </p:cNvSpPr>
          <p:nvPr>
            <p:ph type="dt" sz="half" idx="10"/>
          </p:nvPr>
        </p:nvSpPr>
        <p:spPr/>
        <p:txBody>
          <a:bodyPr/>
          <a:lstStyle/>
          <a:p>
            <a:pPr>
              <a:defRPr/>
            </a:pPr>
            <a:endParaRPr lang="ru-RU"/>
          </a:p>
        </p:txBody>
      </p:sp>
      <p:sp>
        <p:nvSpPr>
          <p:cNvPr id="8" name="Нижний колонтитул 7"/>
          <p:cNvSpPr>
            <a:spLocks noGrp="1"/>
          </p:cNvSpPr>
          <p:nvPr>
            <p:ph type="ftr" sz="quarter" idx="11"/>
          </p:nvPr>
        </p:nvSpPr>
        <p:spPr/>
        <p:txBody>
          <a:bodyPr/>
          <a:lstStyle/>
          <a:p>
            <a:pPr>
              <a:defRPr/>
            </a:pPr>
            <a:endParaRPr lang="ru-RU"/>
          </a:p>
        </p:txBody>
      </p:sp>
      <p:sp>
        <p:nvSpPr>
          <p:cNvPr id="9" name="Номер слайда 8"/>
          <p:cNvSpPr>
            <a:spLocks noGrp="1"/>
          </p:cNvSpPr>
          <p:nvPr>
            <p:ph type="sldNum" sz="quarter" idx="12"/>
          </p:nvPr>
        </p:nvSpPr>
        <p:spPr/>
        <p:txBody>
          <a:bodyPr/>
          <a:lstStyle/>
          <a:p>
            <a:pPr>
              <a:defRPr/>
            </a:pPr>
            <a:fld id="{DAE17B94-FB63-44A6-9A9F-09B0174965C1}" type="slidenum">
              <a:rPr lang="ru-RU" smtClean="0"/>
              <a:pPr>
                <a:defRPr/>
              </a:pPr>
              <a:t>‹#›</a:t>
            </a:fld>
            <a:endParaRPr lang="ru-RU"/>
          </a:p>
        </p:txBody>
      </p:sp>
      <p:sp>
        <p:nvSpPr>
          <p:cNvPr id="11" name="Содержимое 10"/>
          <p:cNvSpPr>
            <a:spLocks noGrp="1"/>
          </p:cNvSpPr>
          <p:nvPr>
            <p:ph sz="half" idx="2"/>
          </p:nvPr>
        </p:nvSpPr>
        <p:spPr>
          <a:xfrm>
            <a:off x="914400" y="2247900"/>
            <a:ext cx="3733800" cy="38862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4"/>
          </p:nvPr>
        </p:nvSpPr>
        <p:spPr>
          <a:xfrm>
            <a:off x="4953000" y="2247900"/>
            <a:ext cx="3733800" cy="38862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pPr>
              <a:defRPr/>
            </a:pPr>
            <a:endParaRPr lang="ru-RU"/>
          </a:p>
        </p:txBody>
      </p:sp>
      <p:sp>
        <p:nvSpPr>
          <p:cNvPr id="4" name="Нижний колонтитул 3"/>
          <p:cNvSpPr>
            <a:spLocks noGrp="1"/>
          </p:cNvSpPr>
          <p:nvPr>
            <p:ph type="ftr" sz="quarter" idx="11"/>
          </p:nvPr>
        </p:nvSpPr>
        <p:spPr/>
        <p:txBody>
          <a:bodyPr/>
          <a:lstStyle/>
          <a:p>
            <a:pPr>
              <a:defRPr/>
            </a:pPr>
            <a:endParaRPr lang="ru-RU"/>
          </a:p>
        </p:txBody>
      </p:sp>
      <p:sp>
        <p:nvSpPr>
          <p:cNvPr id="5" name="Номер слайда 4"/>
          <p:cNvSpPr>
            <a:spLocks noGrp="1"/>
          </p:cNvSpPr>
          <p:nvPr>
            <p:ph type="sldNum" sz="quarter" idx="12"/>
          </p:nvPr>
        </p:nvSpPr>
        <p:spPr/>
        <p:txBody>
          <a:bodyPr/>
          <a:lstStyle/>
          <a:p>
            <a:pPr>
              <a:defRPr/>
            </a:pPr>
            <a:fld id="{CBD39918-D49A-4994-8C60-19E4CA33CA99}" type="slidenum">
              <a:rPr lang="ru-RU" smtClean="0"/>
              <a:pPr>
                <a:defRPr/>
              </a:pPr>
              <a:t>‹#›</a:t>
            </a:fld>
            <a:endParaRPr lang="ru-RU"/>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pPr>
              <a:defRPr/>
            </a:pPr>
            <a:endParaRPr lang="ru-RU"/>
          </a:p>
        </p:txBody>
      </p:sp>
      <p:sp>
        <p:nvSpPr>
          <p:cNvPr id="3" name="Нижний колонтитул 2"/>
          <p:cNvSpPr>
            <a:spLocks noGrp="1"/>
          </p:cNvSpPr>
          <p:nvPr>
            <p:ph type="ftr" sz="quarter" idx="11"/>
          </p:nvPr>
        </p:nvSpPr>
        <p:spPr/>
        <p:txBody>
          <a:bodyPr/>
          <a:lstStyle/>
          <a:p>
            <a:pPr>
              <a:defRPr/>
            </a:pPr>
            <a:endParaRPr lang="ru-RU"/>
          </a:p>
        </p:txBody>
      </p:sp>
      <p:sp>
        <p:nvSpPr>
          <p:cNvPr id="4" name="Номер слайда 3"/>
          <p:cNvSpPr>
            <a:spLocks noGrp="1"/>
          </p:cNvSpPr>
          <p:nvPr>
            <p:ph type="sldNum" sz="quarter" idx="12"/>
          </p:nvPr>
        </p:nvSpPr>
        <p:spPr/>
        <p:txBody>
          <a:bodyPr/>
          <a:lstStyle/>
          <a:p>
            <a:pPr>
              <a:defRPr/>
            </a:pPr>
            <a:fld id="{6F391B09-D3F6-4E16-9526-A720F6B08C5B}" type="slidenum">
              <a:rPr lang="ru-RU" smtClean="0"/>
              <a:pPr>
                <a:defRPr/>
              </a:pPr>
              <a:t>‹#›</a:t>
            </a:fld>
            <a:endParaRPr lang="ru-RU"/>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8" name="Прямоугольник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Скругленный прямоугольник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Заголовок 1"/>
          <p:cNvSpPr>
            <a:spLocks noGrp="1"/>
          </p:cNvSpPr>
          <p:nvPr>
            <p:ph type="title"/>
          </p:nvPr>
        </p:nvSpPr>
        <p:spPr>
          <a:xfrm>
            <a:off x="914400" y="273050"/>
            <a:ext cx="7772400" cy="1143000"/>
          </a:xfrm>
        </p:spPr>
        <p:txBody>
          <a:bodyPr anchor="b" anchorCtr="0"/>
          <a:lstStyle>
            <a:lvl1pPr algn="l">
              <a:buNone/>
              <a:defRPr sz="4000" b="0"/>
            </a:lvl1pPr>
          </a:lstStyle>
          <a:p>
            <a:r>
              <a:rPr kumimoji="0" lang="ru-RU" smtClean="0"/>
              <a:t>Образец заголовка</a:t>
            </a:r>
            <a:endParaRPr kumimoji="0" lang="en-US"/>
          </a:p>
        </p:txBody>
      </p:sp>
      <p:sp>
        <p:nvSpPr>
          <p:cNvPr id="3" name="Текст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478529D1-F3A3-4930-B7FA-8B7314A9E19C}" type="slidenum">
              <a:rPr lang="ru-RU" smtClean="0"/>
              <a:pPr>
                <a:defRPr/>
              </a:pPr>
              <a:t>‹#›</a:t>
            </a:fld>
            <a:endParaRPr lang="ru-RU"/>
          </a:p>
        </p:txBody>
      </p:sp>
      <p:sp>
        <p:nvSpPr>
          <p:cNvPr id="11" name="Содержимое 10"/>
          <p:cNvSpPr>
            <a:spLocks noGrp="1"/>
          </p:cNvSpPr>
          <p:nvPr>
            <p:ph sz="quarter" idx="1"/>
          </p:nvPr>
        </p:nvSpPr>
        <p:spPr>
          <a:xfrm>
            <a:off x="2971800" y="1600200"/>
            <a:ext cx="5715000" cy="44958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a:xfrm>
            <a:off x="914400" y="6172200"/>
            <a:ext cx="3886200" cy="457200"/>
          </a:xfrm>
        </p:spPr>
        <p:txBody>
          <a:bodyPr/>
          <a:lstStyle/>
          <a:p>
            <a:pPr>
              <a:defRPr/>
            </a:pPr>
            <a:endParaRPr lang="ru-RU"/>
          </a:p>
        </p:txBody>
      </p:sp>
      <p:sp>
        <p:nvSpPr>
          <p:cNvPr id="7" name="Номер слайда 6"/>
          <p:cNvSpPr>
            <a:spLocks noGrp="1"/>
          </p:cNvSpPr>
          <p:nvPr>
            <p:ph type="sldNum" sz="quarter" idx="12"/>
          </p:nvPr>
        </p:nvSpPr>
        <p:spPr>
          <a:xfrm>
            <a:off x="146304" y="6208776"/>
            <a:ext cx="457200" cy="457200"/>
          </a:xfrm>
        </p:spPr>
        <p:txBody>
          <a:bodyPr/>
          <a:lstStyle/>
          <a:p>
            <a:pPr>
              <a:defRPr/>
            </a:pPr>
            <a:fld id="{5D04E318-4586-431A-BBE8-279FC23AAE1E}" type="slidenum">
              <a:rPr lang="ru-RU" smtClean="0"/>
              <a:pPr>
                <a:defRPr/>
              </a:pPr>
              <a:t>‹#›</a:t>
            </a:fld>
            <a:endParaRPr lang="ru-RU"/>
          </a:p>
        </p:txBody>
      </p:sp>
      <p:sp>
        <p:nvSpPr>
          <p:cNvPr id="11" name="Прямоугольник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оугольник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Прямоугольник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Рисунок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ru-RU" smtClean="0"/>
              <a:t>Вставка рисунка</a:t>
            </a:r>
            <a:endParaRPr kumimoji="0" lang="en-US" dirty="0"/>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A70214E0-681B-45E5-9724-BDE1F17FFE32}" type="slidenum">
              <a:rPr lang="ru-RU" smtClean="0"/>
              <a:pPr>
                <a:defRPr/>
              </a:pPr>
              <a:t>‹#›</a:t>
            </a:fld>
            <a:endParaRPr lang="ru-RU"/>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41"/>
            <a:ext cx="201168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914400" y="274640"/>
            <a:ext cx="55626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DBB9F6E1-E5D0-4844-B084-B0840F4EA222}" type="slidenum">
              <a:rPr lang="ru-RU" smtClean="0"/>
              <a:pPr>
                <a:defRPr/>
              </a:pPr>
              <a:t>‹#›</a:t>
            </a:fld>
            <a:endParaRPr lang="ru-RU"/>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Заголовок 28"/>
          <p:cNvSpPr>
            <a:spLocks noGrp="1"/>
          </p:cNvSpPr>
          <p:nvPr>
            <p:ph type="ctrTitle"/>
          </p:nvPr>
        </p:nvSpPr>
        <p:spPr>
          <a:xfrm>
            <a:off x="381000" y="4853411"/>
            <a:ext cx="8458200" cy="1222375"/>
          </a:xfrm>
        </p:spPr>
        <p:txBody>
          <a:bodyPr anchor="t"/>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16" name="Дата 15"/>
          <p:cNvSpPr>
            <a:spLocks noGrp="1"/>
          </p:cNvSpPr>
          <p:nvPr>
            <p:ph type="dt" sz="half" idx="10"/>
          </p:nvPr>
        </p:nvSpPr>
        <p:spPr/>
        <p:txBody>
          <a:bodyPr/>
          <a:lstStyle/>
          <a:p>
            <a:pPr>
              <a:defRPr/>
            </a:pPr>
            <a:endParaRPr lang="ru-RU"/>
          </a:p>
        </p:txBody>
      </p:sp>
      <p:sp>
        <p:nvSpPr>
          <p:cNvPr id="2" name="Нижний колонтитул 1"/>
          <p:cNvSpPr>
            <a:spLocks noGrp="1"/>
          </p:cNvSpPr>
          <p:nvPr>
            <p:ph type="ftr" sz="quarter" idx="11"/>
          </p:nvPr>
        </p:nvSpPr>
        <p:spPr/>
        <p:txBody>
          <a:bodyPr/>
          <a:lstStyle/>
          <a:p>
            <a:pPr>
              <a:defRPr/>
            </a:pPr>
            <a:endParaRPr lang="ru-RU"/>
          </a:p>
        </p:txBody>
      </p:sp>
      <p:sp>
        <p:nvSpPr>
          <p:cNvPr id="15" name="Номер слайда 14"/>
          <p:cNvSpPr>
            <a:spLocks noGrp="1"/>
          </p:cNvSpPr>
          <p:nvPr>
            <p:ph type="sldNum" sz="quarter" idx="12"/>
          </p:nvPr>
        </p:nvSpPr>
        <p:spPr>
          <a:xfrm>
            <a:off x="8229600" y="6473952"/>
            <a:ext cx="758952" cy="246888"/>
          </a:xfrm>
        </p:spPr>
        <p:txBody>
          <a:bodyPr/>
          <a:lstStyle/>
          <a:p>
            <a:pPr>
              <a:defRPr/>
            </a:pPr>
            <a:fld id="{2796574C-D63C-4BDA-89D8-F57022BA0715}" type="slidenum">
              <a:rPr lang="ru-RU" smtClean="0"/>
              <a:pPr>
                <a:defRPr/>
              </a:pPr>
              <a:t>‹#›</a:t>
            </a:fld>
            <a:endParaRPr lang="ru-RU"/>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kumimoji="0" lang="ru-RU" smtClean="0"/>
              <a:t>Образец заголовка</a:t>
            </a:r>
            <a:endParaRPr kumimoji="0" lang="en-US"/>
          </a:p>
        </p:txBody>
      </p:sp>
      <p:sp>
        <p:nvSpPr>
          <p:cNvPr id="27" name="Содержимое 26"/>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pPr>
              <a:defRPr/>
            </a:pPr>
            <a:endParaRPr lang="ru-RU"/>
          </a:p>
        </p:txBody>
      </p:sp>
      <p:sp>
        <p:nvSpPr>
          <p:cNvPr id="19" name="Нижний колонтитул 18"/>
          <p:cNvSpPr>
            <a:spLocks noGrp="1"/>
          </p:cNvSpPr>
          <p:nvPr>
            <p:ph type="ftr" sz="quarter" idx="11"/>
          </p:nvPr>
        </p:nvSpPr>
        <p:spPr>
          <a:xfrm>
            <a:off x="3581400" y="76200"/>
            <a:ext cx="2895600" cy="288925"/>
          </a:xfrm>
        </p:spPr>
        <p:txBody>
          <a:bodyPr/>
          <a:lstStyle/>
          <a:p>
            <a:pPr>
              <a:defRPr/>
            </a:pPr>
            <a:endParaRPr lang="ru-RU"/>
          </a:p>
        </p:txBody>
      </p:sp>
      <p:sp>
        <p:nvSpPr>
          <p:cNvPr id="16" name="Номер слайда 15"/>
          <p:cNvSpPr>
            <a:spLocks noGrp="1"/>
          </p:cNvSpPr>
          <p:nvPr>
            <p:ph type="sldNum" sz="quarter" idx="12"/>
          </p:nvPr>
        </p:nvSpPr>
        <p:spPr>
          <a:xfrm>
            <a:off x="8229600" y="6473952"/>
            <a:ext cx="758952" cy="246888"/>
          </a:xfrm>
        </p:spPr>
        <p:txBody>
          <a:bodyPr/>
          <a:lstStyle/>
          <a:p>
            <a:pPr>
              <a:defRPr/>
            </a:pPr>
            <a:fld id="{4E16B586-EA7D-4621-8B75-67A494AD697C}" type="slidenum">
              <a:rPr lang="ru-RU" smtClean="0"/>
              <a:pPr>
                <a:defRPr/>
              </a:pPr>
              <a:t>‹#›</a:t>
            </a:fld>
            <a:endParaRPr lang="ru-RU"/>
          </a:p>
        </p:txBody>
      </p:sp>
    </p:spTree>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19" name="Дата 18"/>
          <p:cNvSpPr>
            <a:spLocks noGrp="1"/>
          </p:cNvSpPr>
          <p:nvPr>
            <p:ph type="dt" sz="half" idx="10"/>
          </p:nvPr>
        </p:nvSpPr>
        <p:spPr/>
        <p:txBody>
          <a:bodyPr/>
          <a:lstStyle/>
          <a:p>
            <a:pPr>
              <a:defRPr/>
            </a:pPr>
            <a:endParaRPr lang="ru-RU"/>
          </a:p>
        </p:txBody>
      </p:sp>
      <p:sp>
        <p:nvSpPr>
          <p:cNvPr id="11" name="Нижний колонтитул 10"/>
          <p:cNvSpPr>
            <a:spLocks noGrp="1"/>
          </p:cNvSpPr>
          <p:nvPr>
            <p:ph type="ftr" sz="quarter" idx="11"/>
          </p:nvPr>
        </p:nvSpPr>
        <p:spPr/>
        <p:txBody>
          <a:bodyPr/>
          <a:lstStyle/>
          <a:p>
            <a:pPr>
              <a:defRPr/>
            </a:pPr>
            <a:endParaRPr lang="ru-RU"/>
          </a:p>
        </p:txBody>
      </p:sp>
      <p:sp>
        <p:nvSpPr>
          <p:cNvPr id="16" name="Номер слайда 15"/>
          <p:cNvSpPr>
            <a:spLocks noGrp="1"/>
          </p:cNvSpPr>
          <p:nvPr>
            <p:ph type="sldNum" sz="quarter" idx="12"/>
          </p:nvPr>
        </p:nvSpPr>
        <p:spPr/>
        <p:txBody>
          <a:bodyPr/>
          <a:lstStyle/>
          <a:p>
            <a:pPr>
              <a:defRPr/>
            </a:pPr>
            <a:fld id="{AB7BD45B-8AA2-4A94-BBB4-D50D8185444D}" type="slidenum">
              <a:rPr lang="ru-RU" smtClean="0"/>
              <a:pPr>
                <a:defRPr/>
              </a:pPr>
              <a:t>‹#›</a:t>
            </a:fld>
            <a:endParaRPr lang="ru-RU"/>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0"/>
          </p:nvPr>
        </p:nvSpPr>
        <p:spPr/>
        <p:txBody>
          <a:bodyPr/>
          <a:lstStyle/>
          <a:p>
            <a:pPr>
              <a:defRPr/>
            </a:pPr>
            <a:endParaRPr lang="ru-RU"/>
          </a:p>
        </p:txBody>
      </p:sp>
      <p:sp>
        <p:nvSpPr>
          <p:cNvPr id="10" name="Нижний колонтитул 9"/>
          <p:cNvSpPr>
            <a:spLocks noGrp="1"/>
          </p:cNvSpPr>
          <p:nvPr>
            <p:ph type="ftr" sz="quarter" idx="11"/>
          </p:nvPr>
        </p:nvSpPr>
        <p:spPr/>
        <p:txBody>
          <a:bodyPr/>
          <a:lstStyle/>
          <a:p>
            <a:pPr>
              <a:defRPr/>
            </a:pPr>
            <a:endParaRPr lang="ru-RU"/>
          </a:p>
        </p:txBody>
      </p:sp>
      <p:sp>
        <p:nvSpPr>
          <p:cNvPr id="31" name="Номер слайда 30"/>
          <p:cNvSpPr>
            <a:spLocks noGrp="1"/>
          </p:cNvSpPr>
          <p:nvPr>
            <p:ph type="sldNum" sz="quarter" idx="12"/>
          </p:nvPr>
        </p:nvSpPr>
        <p:spPr/>
        <p:txBody>
          <a:bodyPr/>
          <a:lstStyle/>
          <a:p>
            <a:pPr>
              <a:defRPr/>
            </a:pPr>
            <a:fld id="{5299015A-1F74-4B3B-9999-77010A0C031A}" type="slidenum">
              <a:rPr lang="ru-RU" smtClean="0"/>
              <a:pPr>
                <a:defRPr/>
              </a:pPr>
              <a:t>‹#›</a:t>
            </a:fld>
            <a:endParaRPr lang="ru-RU"/>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9" name="Заголовок 28"/>
          <p:cNvSpPr>
            <a:spLocks noGrp="1"/>
          </p:cNvSpPr>
          <p:nvPr>
            <p:ph type="title"/>
          </p:nvPr>
        </p:nvSpPr>
        <p:spPr>
          <a:xfrm>
            <a:off x="304800" y="5410200"/>
            <a:ext cx="8610600" cy="882650"/>
          </a:xfrm>
        </p:spPr>
        <p:txBody>
          <a:bodyPr anchor="ctr"/>
          <a:lstStyle>
            <a:lvl1pPr>
              <a:defRPr/>
            </a:lvl1pPr>
          </a:lstStyle>
          <a:p>
            <a:r>
              <a:rPr kumimoji="0" lang="ru-RU" smtClean="0"/>
              <a:t>Образец заголовка</a:t>
            </a:r>
            <a:endParaRPr kumimoji="0"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0" name="Дата 9"/>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a:xfrm>
            <a:off x="8229600" y="6477000"/>
            <a:ext cx="762000" cy="246888"/>
          </a:xfrm>
        </p:spPr>
        <p:txBody>
          <a:bodyPr/>
          <a:lstStyle/>
          <a:p>
            <a:pPr>
              <a:defRPr/>
            </a:pPr>
            <a:fld id="{DAE17B94-FB63-44A6-9A9F-09B0174965C1}" type="slidenum">
              <a:rPr lang="ru-RU" smtClean="0"/>
              <a:pPr>
                <a:defRPr/>
              </a:pPr>
              <a:t>‹#›</a:t>
            </a:fld>
            <a:endParaRPr lang="ru-RU"/>
          </a:p>
        </p:txBody>
      </p:sp>
      <p:sp>
        <p:nvSpPr>
          <p:cNvPr id="11" name="Прямая соединительная линия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2" name="Дата 11"/>
          <p:cNvSpPr>
            <a:spLocks noGrp="1"/>
          </p:cNvSpPr>
          <p:nvPr>
            <p:ph type="dt" sz="half" idx="10"/>
          </p:nvPr>
        </p:nvSpPr>
        <p:spPr/>
        <p:txBody>
          <a:bodyPr/>
          <a:lstStyle/>
          <a:p>
            <a:pPr>
              <a:defRPr/>
            </a:pPr>
            <a:endParaRPr lang="ru-RU"/>
          </a:p>
        </p:txBody>
      </p:sp>
      <p:sp>
        <p:nvSpPr>
          <p:cNvPr id="21" name="Нижний колонтитул 20"/>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CBD39918-D49A-4994-8C60-19E4CA33CA99}" type="slidenum">
              <a:rPr lang="ru-RU" smtClean="0"/>
              <a:pPr>
                <a:defRPr/>
              </a:pPr>
              <a:t>‹#›</a:t>
            </a:fld>
            <a:endParaRPr lang="ru-RU"/>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pPr>
              <a:defRPr/>
            </a:pPr>
            <a:endParaRPr lang="ru-RU"/>
          </a:p>
        </p:txBody>
      </p:sp>
      <p:sp>
        <p:nvSpPr>
          <p:cNvPr id="24" name="Нижний колонтитул 23"/>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6F391B09-D3F6-4E16-9526-A720F6B08C5B}" type="slidenum">
              <a:rPr lang="ru-RU" smtClean="0"/>
              <a:pPr>
                <a:defRPr/>
              </a:pPr>
              <a:t>‹#›</a:t>
            </a:fld>
            <a:endParaRPr lang="ru-RU"/>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Прямая соединительная линия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Заголовок 11"/>
          <p:cNvSpPr>
            <a:spLocks noGrp="1"/>
          </p:cNvSpPr>
          <p:nvPr>
            <p:ph type="title"/>
          </p:nvPr>
        </p:nvSpPr>
        <p:spPr>
          <a:xfrm>
            <a:off x="457200" y="5486400"/>
            <a:ext cx="8458200" cy="520700"/>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pPr>
              <a:defRPr/>
            </a:pPr>
            <a:endParaRPr lang="ru-RU"/>
          </a:p>
        </p:txBody>
      </p:sp>
      <p:sp>
        <p:nvSpPr>
          <p:cNvPr id="29" name="Нижний колонтитул 28"/>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478529D1-F3A3-4930-B7FA-8B7314A9E19C}" type="slidenum">
              <a:rPr lang="ru-RU" smtClean="0"/>
              <a:pPr>
                <a:defRPr/>
              </a:pPr>
              <a:t>‹#›</a:t>
            </a:fld>
            <a:endParaRPr lang="ru-RU"/>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ru-RU" smtClean="0"/>
              <a:t>Вставка рисунка</a:t>
            </a:r>
            <a:endParaRPr kumimoji="0" lang="en-US" dirty="0"/>
          </a:p>
        </p:txBody>
      </p:sp>
      <p:sp>
        <p:nvSpPr>
          <p:cNvPr id="7" name="Дата 6"/>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31" name="Номер слайда 30"/>
          <p:cNvSpPr>
            <a:spLocks noGrp="1"/>
          </p:cNvSpPr>
          <p:nvPr>
            <p:ph type="sldNum" sz="quarter" idx="12"/>
          </p:nvPr>
        </p:nvSpPr>
        <p:spPr/>
        <p:txBody>
          <a:bodyPr/>
          <a:lstStyle/>
          <a:p>
            <a:pPr>
              <a:defRPr/>
            </a:pPr>
            <a:fld id="{5D04E318-4586-431A-BBE8-279FC23AAE1E}" type="slidenum">
              <a:rPr lang="ru-RU" smtClean="0"/>
              <a:pPr>
                <a:defRPr/>
              </a:pPr>
              <a:t>‹#›</a:t>
            </a:fld>
            <a:endParaRPr lang="ru-RU"/>
          </a:p>
        </p:txBody>
      </p:sp>
      <p:sp>
        <p:nvSpPr>
          <p:cNvPr id="17" name="Заголовок 16"/>
          <p:cNvSpPr>
            <a:spLocks noGrp="1"/>
          </p:cNvSpPr>
          <p:nvPr>
            <p:ph type="title"/>
          </p:nvPr>
        </p:nvSpPr>
        <p:spPr>
          <a:xfrm>
            <a:off x="381000" y="4993760"/>
            <a:ext cx="5867400" cy="522288"/>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A70214E0-681B-45E5-9724-BDE1F17FFE32}" type="slidenum">
              <a:rPr lang="ru-RU" smtClean="0"/>
              <a:pPr>
                <a:defRPr/>
              </a:pPr>
              <a:t>‹#›</a:t>
            </a:fld>
            <a:endParaRPr lang="ru-RU"/>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DBB9F6E1-E5D0-4844-B084-B0840F4EA222}" type="slidenum">
              <a:rPr lang="ru-RU" smtClean="0"/>
              <a:pPr>
                <a:defRPr/>
              </a:pPr>
              <a:t>‹#›</a:t>
            </a:fld>
            <a:endParaRPr lang="ru-RU"/>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pPr>
              <a:defRPr/>
            </a:pPr>
            <a:endParaRPr lang="ru-RU"/>
          </a:p>
        </p:txBody>
      </p:sp>
      <p:sp>
        <p:nvSpPr>
          <p:cNvPr id="19" name="Нижний колонтитул 18"/>
          <p:cNvSpPr>
            <a:spLocks noGrp="1"/>
          </p:cNvSpPr>
          <p:nvPr>
            <p:ph type="ftr" sz="quarter" idx="11"/>
          </p:nvPr>
        </p:nvSpPr>
        <p:spPr/>
        <p:txBody>
          <a:bodyPr/>
          <a:lstStyle/>
          <a:p>
            <a:pPr>
              <a:defRPr/>
            </a:pPr>
            <a:endParaRPr lang="ru-RU"/>
          </a:p>
        </p:txBody>
      </p:sp>
      <p:sp>
        <p:nvSpPr>
          <p:cNvPr id="27" name="Номер слайда 26"/>
          <p:cNvSpPr>
            <a:spLocks noGrp="1"/>
          </p:cNvSpPr>
          <p:nvPr>
            <p:ph type="sldNum" sz="quarter" idx="12"/>
          </p:nvPr>
        </p:nvSpPr>
        <p:spPr/>
        <p:txBody>
          <a:bodyPr/>
          <a:lstStyle/>
          <a:p>
            <a:pPr>
              <a:defRPr/>
            </a:pPr>
            <a:fld id="{2796574C-D63C-4BDA-89D8-F57022BA0715}" type="slidenum">
              <a:rPr lang="ru-RU" smtClean="0"/>
              <a:pPr>
                <a:defRPr/>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4E16B586-EA7D-4621-8B75-67A494AD697C}" type="slidenum">
              <a:rPr lang="ru-RU" smtClean="0"/>
              <a:pPr>
                <a:defRPr/>
              </a:pPr>
              <a:t>‹#›</a:t>
            </a:fld>
            <a:endParaRPr lang="ru-RU"/>
          </a:p>
        </p:txBody>
      </p:sp>
    </p:spTree>
  </p:cSld>
  <p:clrMapOvr>
    <a:masterClrMapping/>
  </p:clrMapOvr>
  <p:timing>
    <p:tnLst>
      <p:par>
        <p:cTn id="1" dur="indefinite" restart="never" nodeType="tmRoot"/>
      </p:par>
    </p:tn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AB7BD45B-8AA2-4A94-BBB4-D50D8185444D}" type="slidenum">
              <a:rPr lang="ru-RU" smtClean="0"/>
              <a:pPr>
                <a:defRPr/>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5299015A-1F74-4B3B-9999-77010A0C031A}" type="slidenum">
              <a:rPr lang="ru-RU" smtClean="0"/>
              <a:pPr>
                <a:defRPr/>
              </a:pPr>
              <a:t>‹#›</a:t>
            </a:fld>
            <a:endParaRPr lang="ru-RU"/>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pPr>
              <a:defRPr/>
            </a:pPr>
            <a:endParaRPr lang="ru-RU"/>
          </a:p>
        </p:txBody>
      </p:sp>
      <p:sp>
        <p:nvSpPr>
          <p:cNvPr id="8" name="Нижний колонтитул 7"/>
          <p:cNvSpPr>
            <a:spLocks noGrp="1"/>
          </p:cNvSpPr>
          <p:nvPr>
            <p:ph type="ftr" sz="quarter" idx="11"/>
          </p:nvPr>
        </p:nvSpPr>
        <p:spPr/>
        <p:txBody>
          <a:bodyPr/>
          <a:lstStyle/>
          <a:p>
            <a:pPr>
              <a:defRPr/>
            </a:pPr>
            <a:endParaRPr lang="ru-RU"/>
          </a:p>
        </p:txBody>
      </p:sp>
      <p:sp>
        <p:nvSpPr>
          <p:cNvPr id="9" name="Номер слайда 8"/>
          <p:cNvSpPr>
            <a:spLocks noGrp="1"/>
          </p:cNvSpPr>
          <p:nvPr>
            <p:ph type="sldNum" sz="quarter" idx="12"/>
          </p:nvPr>
        </p:nvSpPr>
        <p:spPr/>
        <p:txBody>
          <a:bodyPr/>
          <a:lstStyle/>
          <a:p>
            <a:pPr>
              <a:defRPr/>
            </a:pPr>
            <a:fld id="{DAE17B94-FB63-44A6-9A9F-09B0174965C1}" type="slidenum">
              <a:rPr lang="ru-RU" smtClean="0"/>
              <a:pPr>
                <a:defRPr/>
              </a:pPr>
              <a:t>‹#›</a:t>
            </a:fld>
            <a:endParaRPr lang="ru-RU"/>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pPr>
              <a:defRPr/>
            </a:pPr>
            <a:endParaRPr lang="ru-RU"/>
          </a:p>
        </p:txBody>
      </p:sp>
      <p:sp>
        <p:nvSpPr>
          <p:cNvPr id="4" name="Нижний колонтитул 3"/>
          <p:cNvSpPr>
            <a:spLocks noGrp="1"/>
          </p:cNvSpPr>
          <p:nvPr>
            <p:ph type="ftr" sz="quarter" idx="11"/>
          </p:nvPr>
        </p:nvSpPr>
        <p:spPr/>
        <p:txBody>
          <a:bodyPr/>
          <a:lstStyle/>
          <a:p>
            <a:pPr>
              <a:defRPr/>
            </a:pPr>
            <a:endParaRPr lang="ru-RU"/>
          </a:p>
        </p:txBody>
      </p:sp>
      <p:sp>
        <p:nvSpPr>
          <p:cNvPr id="5" name="Номер слайда 4"/>
          <p:cNvSpPr>
            <a:spLocks noGrp="1"/>
          </p:cNvSpPr>
          <p:nvPr>
            <p:ph type="sldNum" sz="quarter" idx="12"/>
          </p:nvPr>
        </p:nvSpPr>
        <p:spPr/>
        <p:txBody>
          <a:bodyPr/>
          <a:lstStyle/>
          <a:p>
            <a:pPr>
              <a:defRPr/>
            </a:pPr>
            <a:fld id="{CBD39918-D49A-4994-8C60-19E4CA33CA99}" type="slidenum">
              <a:rPr lang="ru-RU" smtClean="0"/>
              <a:pPr>
                <a:defRPr/>
              </a:pPr>
              <a:t>‹#›</a:t>
            </a:fld>
            <a:endParaRPr lang="ru-RU"/>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pPr>
              <a:defRPr/>
            </a:pPr>
            <a:endParaRPr lang="ru-RU"/>
          </a:p>
        </p:txBody>
      </p:sp>
      <p:sp>
        <p:nvSpPr>
          <p:cNvPr id="3" name="Нижний колонтитул 2"/>
          <p:cNvSpPr>
            <a:spLocks noGrp="1"/>
          </p:cNvSpPr>
          <p:nvPr>
            <p:ph type="ftr" sz="quarter" idx="11"/>
          </p:nvPr>
        </p:nvSpPr>
        <p:spPr/>
        <p:txBody>
          <a:bodyPr/>
          <a:lstStyle/>
          <a:p>
            <a:pPr>
              <a:defRPr/>
            </a:pPr>
            <a:endParaRPr lang="ru-RU"/>
          </a:p>
        </p:txBody>
      </p:sp>
      <p:sp>
        <p:nvSpPr>
          <p:cNvPr id="4" name="Номер слайда 3"/>
          <p:cNvSpPr>
            <a:spLocks noGrp="1"/>
          </p:cNvSpPr>
          <p:nvPr>
            <p:ph type="sldNum" sz="quarter" idx="12"/>
          </p:nvPr>
        </p:nvSpPr>
        <p:spPr/>
        <p:txBody>
          <a:bodyPr/>
          <a:lstStyle/>
          <a:p>
            <a:pPr>
              <a:defRPr/>
            </a:pPr>
            <a:fld id="{6F391B09-D3F6-4E16-9526-A720F6B08C5B}" type="slidenum">
              <a:rPr lang="ru-RU" smtClean="0"/>
              <a:pPr>
                <a:defRPr/>
              </a:pPr>
              <a:t>‹#›</a:t>
            </a:fld>
            <a:endParaRPr lang="ru-RU"/>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478529D1-F3A3-4930-B7FA-8B7314A9E19C}" type="slidenum">
              <a:rPr lang="ru-RU" smtClean="0"/>
              <a:pPr>
                <a:defRPr/>
              </a:pPr>
              <a:t>‹#›</a:t>
            </a:fld>
            <a:endParaRPr lang="ru-RU"/>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Прямоугольный треугольник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Заголовок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a:xfrm>
            <a:off x="8077200" y="6356350"/>
            <a:ext cx="609600" cy="365125"/>
          </a:xfrm>
        </p:spPr>
        <p:txBody>
          <a:bodyPr/>
          <a:lstStyle/>
          <a:p>
            <a:pPr>
              <a:defRPr/>
            </a:pPr>
            <a:fld id="{5D04E318-4586-431A-BBE8-279FC23AAE1E}" type="slidenum">
              <a:rPr lang="ru-RU" smtClean="0"/>
              <a:pPr>
                <a:defRPr/>
              </a:pPr>
              <a:t>‹#›</a:t>
            </a:fld>
            <a:endParaRPr lang="ru-RU"/>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A70214E0-681B-45E5-9724-BDE1F17FFE32}" type="slidenum">
              <a:rPr lang="ru-RU" smtClean="0"/>
              <a:pPr>
                <a:defRPr/>
              </a:pPr>
              <a:t>‹#›</a:t>
            </a:fld>
            <a:endParaRPr lang="ru-RU"/>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DBB9F6E1-E5D0-4844-B084-B0840F4EA222}" type="slidenum">
              <a:rPr lang="ru-RU" smtClean="0"/>
              <a:pPr>
                <a:defRPr/>
              </a:pPr>
              <a:t>‹#›</a:t>
            </a:fld>
            <a:endParaRPr lang="ru-RU"/>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2">
        <a:schemeClr val="bg1"/>
      </p:bgRef>
    </p:bg>
    <p:spTree>
      <p:nvGrpSpPr>
        <p:cNvPr id="1" name=""/>
        <p:cNvGrpSpPr/>
        <p:nvPr/>
      </p:nvGrpSpPr>
      <p:grpSpPr>
        <a:xfrm>
          <a:off x="0" y="0"/>
          <a:ext cx="0" cy="0"/>
          <a:chOff x="0" y="0"/>
          <a:chExt cx="0" cy="0"/>
        </a:xfrm>
      </p:grpSpPr>
      <p:sp>
        <p:nvSpPr>
          <p:cNvPr id="8" name="Прямоугольник 7"/>
          <p:cNvSpPr/>
          <p:nvPr/>
        </p:nvSpPr>
        <p:spPr>
          <a:xfrm flipH="1">
            <a:off x="2667000" y="0"/>
            <a:ext cx="6477000" cy="6858000"/>
          </a:xfrm>
          <a:prstGeom prst="rect">
            <a:avLst/>
          </a:prstGeom>
          <a:blipFill>
            <a:blip r:embed="rId2">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00000" r="50000"/>
                </a:path>
                <a:tileRect/>
              </a:gradFill>
            </a:fillOverlay>
            <a:innerShdw blurRad="63500" dist="44450" dir="10800000">
              <a:srgbClr val="000000">
                <a:alpha val="5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Прямая соединительная линия 8"/>
          <p:cNvSpPr>
            <a:spLocks noChangeShapeType="1"/>
          </p:cNvSpPr>
          <p:nvPr/>
        </p:nvSpPr>
        <p:spPr bwMode="auto">
          <a:xfrm rot="16200000">
            <a:off x="-762000" y="3429000"/>
            <a:ext cx="6858000" cy="0"/>
          </a:xfrm>
          <a:prstGeom prst="line">
            <a:avLst/>
          </a:prstGeom>
          <a:noFill/>
          <a:ln w="11430" cap="flat" cmpd="sng" algn="ctr">
            <a:solidFill>
              <a:schemeClr val="bg1">
                <a:shade val="95000"/>
              </a:schemeClr>
            </a:solidFill>
            <a:prstDash val="solid"/>
            <a:miter lim="800000"/>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Заголовок 11"/>
          <p:cNvSpPr>
            <a:spLocks noGrp="1"/>
          </p:cNvSpPr>
          <p:nvPr>
            <p:ph type="ctrTitle"/>
          </p:nvPr>
        </p:nvSpPr>
        <p:spPr>
          <a:xfrm>
            <a:off x="3366868" y="533400"/>
            <a:ext cx="5105400" cy="2868168"/>
          </a:xfrm>
        </p:spPr>
        <p:txBody>
          <a:bodyPr lIns="45720" tIns="0" rIns="45720">
            <a:noAutofit/>
          </a:bodyPr>
          <a:lstStyle>
            <a:lvl1pPr algn="r">
              <a:defRPr sz="4200" b="1"/>
            </a:lvl1pPr>
            <a:extLst/>
          </a:lstStyle>
          <a:p>
            <a:r>
              <a:rPr kumimoji="0" lang="ru-RU" smtClean="0"/>
              <a:t>Образец заголовка</a:t>
            </a:r>
            <a:endParaRPr kumimoji="0" lang="en-US"/>
          </a:p>
        </p:txBody>
      </p:sp>
      <p:sp>
        <p:nvSpPr>
          <p:cNvPr id="25" name="Подзаголовок 24"/>
          <p:cNvSpPr>
            <a:spLocks noGrp="1"/>
          </p:cNvSpPr>
          <p:nvPr>
            <p:ph type="subTitle" idx="1"/>
          </p:nvPr>
        </p:nvSpPr>
        <p:spPr>
          <a:xfrm>
            <a:off x="3354442" y="3539864"/>
            <a:ext cx="5114778" cy="1101248"/>
          </a:xfrm>
        </p:spPr>
        <p:txBody>
          <a:bodyPr lIns="45720" tIns="0" rIns="45720" bIns="0"/>
          <a:lstStyle>
            <a:lvl1pPr marL="0" indent="0" algn="r">
              <a:buNone/>
              <a:defRPr sz="2200">
                <a:solidFill>
                  <a:srgbClr val="FFFFFF"/>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31" name="Дата 30"/>
          <p:cNvSpPr>
            <a:spLocks noGrp="1"/>
          </p:cNvSpPr>
          <p:nvPr>
            <p:ph type="dt" sz="half" idx="10"/>
          </p:nvPr>
        </p:nvSpPr>
        <p:spPr>
          <a:xfrm>
            <a:off x="5871224" y="6557946"/>
            <a:ext cx="2002464" cy="226902"/>
          </a:xfrm>
        </p:spPr>
        <p:txBody>
          <a:bodyPr/>
          <a:lstStyle>
            <a:lvl1pPr>
              <a:defRPr lang="en-US" smtClean="0">
                <a:solidFill>
                  <a:srgbClr val="FFFFFF"/>
                </a:solidFill>
              </a:defRPr>
            </a:lvl1pPr>
            <a:extLst/>
          </a:lstStyle>
          <a:p>
            <a:pPr>
              <a:defRPr/>
            </a:pPr>
            <a:endParaRPr lang="ru-RU"/>
          </a:p>
        </p:txBody>
      </p:sp>
      <p:sp>
        <p:nvSpPr>
          <p:cNvPr id="18" name="Нижний колонтитул 17"/>
          <p:cNvSpPr>
            <a:spLocks noGrp="1"/>
          </p:cNvSpPr>
          <p:nvPr>
            <p:ph type="ftr" sz="quarter" idx="11"/>
          </p:nvPr>
        </p:nvSpPr>
        <p:spPr>
          <a:xfrm>
            <a:off x="2819400" y="6557946"/>
            <a:ext cx="2927722" cy="228600"/>
          </a:xfrm>
        </p:spPr>
        <p:txBody>
          <a:bodyPr/>
          <a:lstStyle>
            <a:lvl1pPr>
              <a:defRPr lang="en-US" dirty="0">
                <a:solidFill>
                  <a:srgbClr val="FFFFFF"/>
                </a:solidFill>
              </a:defRPr>
            </a:lvl1pPr>
            <a:extLst/>
          </a:lstStyle>
          <a:p>
            <a:pPr>
              <a:defRPr/>
            </a:pPr>
            <a:endParaRPr lang="ru-RU"/>
          </a:p>
        </p:txBody>
      </p:sp>
      <p:sp>
        <p:nvSpPr>
          <p:cNvPr id="29" name="Номер слайда 28"/>
          <p:cNvSpPr>
            <a:spLocks noGrp="1"/>
          </p:cNvSpPr>
          <p:nvPr>
            <p:ph type="sldNum" sz="quarter" idx="12"/>
          </p:nvPr>
        </p:nvSpPr>
        <p:spPr>
          <a:xfrm>
            <a:off x="7880884" y="6556248"/>
            <a:ext cx="588336" cy="228600"/>
          </a:xfrm>
        </p:spPr>
        <p:txBody>
          <a:bodyPr/>
          <a:lstStyle>
            <a:lvl1pPr>
              <a:defRPr lang="en-US" smtClean="0">
                <a:solidFill>
                  <a:srgbClr val="FFFFFF"/>
                </a:solidFill>
              </a:defRPr>
            </a:lvl1pPr>
            <a:extLst/>
          </a:lstStyle>
          <a:p>
            <a:pPr>
              <a:defRPr/>
            </a:pPr>
            <a:fld id="{2796574C-D63C-4BDA-89D8-F57022BA0715}" type="slidenum">
              <a:rPr lang="ru-RU" smtClean="0"/>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4E16B586-EA7D-4621-8B75-67A494AD697C}" type="slidenum">
              <a:rPr lang="ru-RU" smtClean="0"/>
              <a:pPr>
                <a:defRPr/>
              </a:pPr>
              <a:t>‹#›</a:t>
            </a:fld>
            <a:endParaRPr lang="ru-RU"/>
          </a:p>
        </p:txBody>
      </p:sp>
    </p:spTree>
  </p:cSld>
  <p:clrMapOvr>
    <a:masterClrMapping/>
  </p:clrMapOvr>
  <p:timing>
    <p:tnLst>
      <p:par>
        <p:cTn id="1" dur="indefinite" restart="never" nodeType="tmRoot"/>
      </p:par>
    </p:tn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66800" y="2821837"/>
            <a:ext cx="6255488" cy="1362075"/>
          </a:xfrm>
        </p:spPr>
        <p:txBody>
          <a:bodyPr tIns="0" anchor="t"/>
          <a:lstStyle>
            <a:lvl1pPr algn="r">
              <a:buNone/>
              <a:defRPr sz="4200" b="1" cap="all"/>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1066800" y="1905000"/>
            <a:ext cx="6255488" cy="743507"/>
          </a:xfrm>
        </p:spPr>
        <p:txBody>
          <a:bodyPr anchor="b"/>
          <a:lstStyle>
            <a:lvl1pPr marL="0" indent="0" algn="r">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a:xfrm>
            <a:off x="4724238" y="6556810"/>
            <a:ext cx="2002464" cy="226902"/>
          </a:xfrm>
        </p:spPr>
        <p:txBody>
          <a:bodyPr bIns="0" anchor="b"/>
          <a:lstStyle>
            <a:lvl1pPr>
              <a:defRPr>
                <a:solidFill>
                  <a:schemeClr val="tx2"/>
                </a:solidFill>
              </a:defRPr>
            </a:lvl1pPr>
            <a:extLst/>
          </a:lstStyle>
          <a:p>
            <a:pPr>
              <a:defRPr/>
            </a:pPr>
            <a:endParaRPr lang="ru-RU"/>
          </a:p>
        </p:txBody>
      </p:sp>
      <p:sp>
        <p:nvSpPr>
          <p:cNvPr id="5" name="Нижний колонтитул 4"/>
          <p:cNvSpPr>
            <a:spLocks noGrp="1"/>
          </p:cNvSpPr>
          <p:nvPr>
            <p:ph type="ftr" sz="quarter" idx="11"/>
          </p:nvPr>
        </p:nvSpPr>
        <p:spPr>
          <a:xfrm>
            <a:off x="1735358" y="6556810"/>
            <a:ext cx="2895600" cy="228600"/>
          </a:xfrm>
        </p:spPr>
        <p:txBody>
          <a:bodyPr bIns="0" anchor="b"/>
          <a:lstStyle>
            <a:lvl1pPr>
              <a:defRPr>
                <a:solidFill>
                  <a:schemeClr val="tx2"/>
                </a:solidFill>
              </a:defRPr>
            </a:lvl1pPr>
            <a:extLst/>
          </a:lstStyle>
          <a:p>
            <a:pPr>
              <a:defRPr/>
            </a:pPr>
            <a:endParaRPr lang="ru-RU"/>
          </a:p>
        </p:txBody>
      </p:sp>
      <p:sp>
        <p:nvSpPr>
          <p:cNvPr id="6" name="Номер слайда 5"/>
          <p:cNvSpPr>
            <a:spLocks noGrp="1"/>
          </p:cNvSpPr>
          <p:nvPr>
            <p:ph type="sldNum" sz="quarter" idx="12"/>
          </p:nvPr>
        </p:nvSpPr>
        <p:spPr>
          <a:xfrm>
            <a:off x="6733952" y="6555112"/>
            <a:ext cx="588336" cy="228600"/>
          </a:xfrm>
        </p:spPr>
        <p:txBody>
          <a:bodyPr/>
          <a:lstStyle>
            <a:extLst/>
          </a:lstStyle>
          <a:p>
            <a:pPr>
              <a:defRPr/>
            </a:pPr>
            <a:fld id="{AB7BD45B-8AA2-4A94-BBB4-D50D8185444D}" type="slidenum">
              <a:rPr lang="ru-RU" smtClean="0"/>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extLst/>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178808"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pPr>
              <a:defRPr/>
            </a:pPr>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5299015A-1F74-4B3B-9999-77010A0C031A}" type="slidenum">
              <a:rPr lang="ru-RU" smtClean="0"/>
              <a:pPr>
                <a:defRPr/>
              </a:pPr>
              <a:t>‹#›</a:t>
            </a:fld>
            <a:endParaRPr lang="ru-RU"/>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nchor="b"/>
          <a:lstStyle>
            <a:lvl1pPr>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5867400"/>
            <a:ext cx="3520440" cy="457200"/>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178808" y="5867400"/>
            <a:ext cx="3520440" cy="457200"/>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178808"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pPr>
              <a:defRPr/>
            </a:pPr>
            <a:endParaRPr lang="ru-RU"/>
          </a:p>
        </p:txBody>
      </p:sp>
      <p:sp>
        <p:nvSpPr>
          <p:cNvPr id="8" name="Нижний колонтитул 7"/>
          <p:cNvSpPr>
            <a:spLocks noGrp="1"/>
          </p:cNvSpPr>
          <p:nvPr>
            <p:ph type="ftr" sz="quarter" idx="11"/>
          </p:nvPr>
        </p:nvSpPr>
        <p:spPr/>
        <p:txBody>
          <a:bodyPr/>
          <a:lstStyle>
            <a:extLst/>
          </a:lstStyle>
          <a:p>
            <a:pPr>
              <a:defRPr/>
            </a:pPr>
            <a:endParaRPr lang="ru-RU"/>
          </a:p>
        </p:txBody>
      </p:sp>
      <p:sp>
        <p:nvSpPr>
          <p:cNvPr id="9" name="Номер слайда 8"/>
          <p:cNvSpPr>
            <a:spLocks noGrp="1"/>
          </p:cNvSpPr>
          <p:nvPr>
            <p:ph type="sldNum" sz="quarter" idx="12"/>
          </p:nvPr>
        </p:nvSpPr>
        <p:spPr/>
        <p:txBody>
          <a:bodyPr/>
          <a:lstStyle>
            <a:extLst/>
          </a:lstStyle>
          <a:p>
            <a:pPr>
              <a:defRPr/>
            </a:pPr>
            <a:fld id="{DAE17B94-FB63-44A6-9A9F-09B0174965C1}" type="slidenum">
              <a:rPr lang="ru-RU" smtClean="0"/>
              <a:pPr>
                <a:defRPr/>
              </a:pPr>
              <a:t>‹#›</a:t>
            </a:fld>
            <a:endParaRPr lang="ru-RU"/>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20040"/>
            <a:ext cx="7242048" cy="1143000"/>
          </a:xfrm>
        </p:spPr>
        <p:txBody>
          <a:bodyP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pPr>
              <a:defRPr/>
            </a:pPr>
            <a:endParaRPr lang="ru-RU"/>
          </a:p>
        </p:txBody>
      </p:sp>
      <p:sp>
        <p:nvSpPr>
          <p:cNvPr id="4" name="Нижний колонтитул 3"/>
          <p:cNvSpPr>
            <a:spLocks noGrp="1"/>
          </p:cNvSpPr>
          <p:nvPr>
            <p:ph type="ftr" sz="quarter" idx="11"/>
          </p:nvPr>
        </p:nvSpPr>
        <p:spPr/>
        <p:txBody>
          <a:bodyPr/>
          <a:lstStyle>
            <a:extLst/>
          </a:lstStyle>
          <a:p>
            <a:pPr>
              <a:defRPr/>
            </a:pPr>
            <a:endParaRPr lang="ru-RU"/>
          </a:p>
        </p:txBody>
      </p:sp>
      <p:sp>
        <p:nvSpPr>
          <p:cNvPr id="5" name="Номер слайда 4"/>
          <p:cNvSpPr>
            <a:spLocks noGrp="1"/>
          </p:cNvSpPr>
          <p:nvPr>
            <p:ph type="sldNum" sz="quarter" idx="12"/>
          </p:nvPr>
        </p:nvSpPr>
        <p:spPr/>
        <p:txBody>
          <a:bodyPr/>
          <a:lstStyle>
            <a:extLst/>
          </a:lstStyle>
          <a:p>
            <a:pPr>
              <a:defRPr/>
            </a:pPr>
            <a:fld id="{CBD39918-D49A-4994-8C60-19E4CA33CA99}" type="slidenum">
              <a:rPr lang="ru-RU" smtClean="0"/>
              <a:pPr>
                <a:defRPr/>
              </a:pPr>
              <a:t>‹#›</a:t>
            </a:fld>
            <a:endParaRPr lang="ru-RU"/>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lvl1pPr>
              <a:defRPr>
                <a:solidFill>
                  <a:schemeClr val="tx2"/>
                </a:solidFill>
              </a:defRPr>
            </a:lvl1pPr>
            <a:extLst/>
          </a:lstStyle>
          <a:p>
            <a:pPr>
              <a:defRPr/>
            </a:pPr>
            <a:endParaRPr lang="ru-RU"/>
          </a:p>
        </p:txBody>
      </p:sp>
      <p:sp>
        <p:nvSpPr>
          <p:cNvPr id="3" name="Нижний колонтитул 2"/>
          <p:cNvSpPr>
            <a:spLocks noGrp="1"/>
          </p:cNvSpPr>
          <p:nvPr>
            <p:ph type="ftr" sz="quarter" idx="11"/>
          </p:nvPr>
        </p:nvSpPr>
        <p:spPr/>
        <p:txBody>
          <a:bodyPr/>
          <a:lstStyle>
            <a:lvl1pPr>
              <a:defRPr>
                <a:solidFill>
                  <a:schemeClr val="tx2"/>
                </a:solidFill>
              </a:defRPr>
            </a:lvl1pPr>
            <a:extLst/>
          </a:lstStyle>
          <a:p>
            <a:pPr>
              <a:defRPr/>
            </a:pPr>
            <a:endParaRPr lang="ru-RU"/>
          </a:p>
        </p:txBody>
      </p:sp>
      <p:sp>
        <p:nvSpPr>
          <p:cNvPr id="4" name="Номер слайда 3"/>
          <p:cNvSpPr>
            <a:spLocks noGrp="1"/>
          </p:cNvSpPr>
          <p:nvPr>
            <p:ph type="sldNum" sz="quarter" idx="12"/>
          </p:nvPr>
        </p:nvSpPr>
        <p:spPr/>
        <p:txBody>
          <a:bodyPr/>
          <a:lstStyle>
            <a:extLst/>
          </a:lstStyle>
          <a:p>
            <a:pPr>
              <a:defRPr/>
            </a:pPr>
            <a:fld id="{6F391B09-D3F6-4E16-9526-A720F6B08C5B}" type="slidenum">
              <a:rPr lang="ru-RU" smtClean="0"/>
              <a:pPr>
                <a:defRPr/>
              </a:pPr>
              <a:t>‹#›</a:t>
            </a:fld>
            <a:endParaRPr lang="ru-RU"/>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28600"/>
            <a:ext cx="5897880" cy="1173480"/>
          </a:xfrm>
        </p:spPr>
        <p:txBody>
          <a:bodyPr wrap="square" anchor="b"/>
          <a:lstStyle>
            <a:lvl1pPr algn="l">
              <a:buNone/>
              <a:defRPr lang="en-US" sz="2400" baseline="0" smtClean="0"/>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57200" y="1497416"/>
            <a:ext cx="5897880" cy="602512"/>
          </a:xfrm>
        </p:spPr>
        <p:txBody>
          <a:bodyPr rot="0" spcFirstLastPara="0" vertOverflow="overflow" horzOverflow="overflow" vert="horz" wrap="square" lIns="45720" tIns="0" rIns="0" bIns="0" numCol="1" spcCol="0" rtlCol="0" fromWordArt="0" anchor="t" anchorCtr="0" forceAA="0" compatLnSpc="1">
            <a:normAutofit/>
          </a:bodyPr>
          <a:lstStyle>
            <a:lvl1pPr marL="0" indent="0">
              <a:spcBef>
                <a:spcPts val="0"/>
              </a:spcBef>
              <a:spcAft>
                <a:spcPts val="0"/>
              </a:spcAft>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457200" y="2133600"/>
            <a:ext cx="7239000" cy="4371752"/>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pPr>
              <a:defRPr/>
            </a:pPr>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478529D1-F3A3-4930-B7FA-8B7314A9E19C}" type="slidenum">
              <a:rPr lang="ru-RU" smtClean="0"/>
              <a:pPr>
                <a:defRPr/>
              </a:pPr>
              <a:t>‹#›</a:t>
            </a:fld>
            <a:endParaRPr lang="ru-RU"/>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bg>
      <p:bgRef idx="1002">
        <a:schemeClr val="bg2"/>
      </p:bgRef>
    </p:bg>
    <p:spTree>
      <p:nvGrpSpPr>
        <p:cNvPr id="1" name=""/>
        <p:cNvGrpSpPr/>
        <p:nvPr/>
      </p:nvGrpSpPr>
      <p:grpSpPr>
        <a:xfrm>
          <a:off x="0" y="0"/>
          <a:ext cx="0" cy="0"/>
          <a:chOff x="0" y="0"/>
          <a:chExt cx="0" cy="0"/>
        </a:xfrm>
      </p:grpSpPr>
      <p:sp>
        <p:nvSpPr>
          <p:cNvPr id="8" name="Прямоугольник 7"/>
          <p:cNvSpPr/>
          <p:nvPr/>
        </p:nvSpPr>
        <p:spPr>
          <a:xfrm rot="21240000">
            <a:off x="597968" y="1004668"/>
            <a:ext cx="4319527" cy="4312573"/>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9" name="Прямоугольник 8"/>
          <p:cNvSpPr/>
          <p:nvPr/>
        </p:nvSpPr>
        <p:spPr>
          <a:xfrm rot="21420000">
            <a:off x="596706" y="998816"/>
            <a:ext cx="4319527" cy="4312573"/>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Заголовок 1"/>
          <p:cNvSpPr>
            <a:spLocks noGrp="1"/>
          </p:cNvSpPr>
          <p:nvPr>
            <p:ph type="title"/>
          </p:nvPr>
        </p:nvSpPr>
        <p:spPr>
          <a:xfrm>
            <a:off x="5389098" y="1143000"/>
            <a:ext cx="3429000" cy="2057400"/>
          </a:xfrm>
        </p:spPr>
        <p:txBody>
          <a:bodyPr vert="horz" anchor="b"/>
          <a:lstStyle>
            <a:lvl1pPr algn="l">
              <a:buNone/>
              <a:defRPr sz="30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extLst/>
          </a:lstStyle>
          <a:p>
            <a:r>
              <a:rPr kumimoji="0" lang="ru-RU" smtClean="0"/>
              <a:t>Образец заголовка</a:t>
            </a:r>
            <a:endParaRPr kumimoji="0" lang="en-US" dirty="0"/>
          </a:p>
        </p:txBody>
      </p:sp>
      <p:sp>
        <p:nvSpPr>
          <p:cNvPr id="4" name="Текст 3"/>
          <p:cNvSpPr>
            <a:spLocks noGrp="1"/>
          </p:cNvSpPr>
          <p:nvPr>
            <p:ph type="body" sz="half" idx="2"/>
          </p:nvPr>
        </p:nvSpPr>
        <p:spPr>
          <a:xfrm>
            <a:off x="5389098" y="3283634"/>
            <a:ext cx="3429000" cy="1920240"/>
          </a:xfrm>
        </p:spPr>
        <p:txBody>
          <a:bodyPr rot="0" spcFirstLastPara="0" vertOverflow="overflow" horzOverflow="overflow" vert="horz" wrap="square" lIns="82296" tIns="0" rIns="0" bIns="0" numCol="1" spcCol="0" rtlCol="0" fromWordArt="0" anchor="t" anchorCtr="0" forceAA="0" compatLnSpc="1">
            <a:normAutofit/>
          </a:bodyPr>
          <a:lstStyle>
            <a:lvl1pPr marL="0" indent="0">
              <a:lnSpc>
                <a:spcPct val="100000"/>
              </a:lnSpc>
              <a:spcBef>
                <a:spcPts val="0"/>
              </a:spcBef>
              <a:buFontTx/>
              <a:buNone/>
              <a:defRPr sz="1400" baseline="0">
                <a:solidFill>
                  <a:schemeClr val="tx1"/>
                </a:solidFill>
              </a:defRPr>
            </a:lvl1pPr>
            <a:lvl2pPr>
              <a:defRPr sz="1200"/>
            </a:lvl2pPr>
            <a:lvl3pPr>
              <a:defRPr sz="1000"/>
            </a:lvl3pPr>
            <a:lvl4pPr>
              <a:defRPr sz="900"/>
            </a:lvl4pPr>
            <a:lvl5pPr>
              <a:defRPr sz="900"/>
            </a:lvl5pPr>
            <a:extLst/>
          </a:lstStyle>
          <a:p>
            <a:pPr marL="0" marR="0" lvl="0" indent="0" algn="l" defTabSz="0" rtl="0" eaLnBrk="1" fontAlgn="auto" latinLnBrk="0" hangingPunct="1">
              <a:lnSpc>
                <a:spcPct val="100000"/>
              </a:lnSpc>
              <a:spcBef>
                <a:spcPts val="0"/>
              </a:spcBef>
              <a:spcAft>
                <a:spcPts val="0"/>
              </a:spcAft>
              <a:buClr>
                <a:schemeClr val="tx2"/>
              </a:buClr>
              <a:buSzPct val="73000"/>
              <a:buFontTx/>
              <a:buNone/>
              <a:tabLst/>
              <a:defRPr/>
            </a:pPr>
            <a:r>
              <a:rPr kumimoji="0" lang="ru-RU" smtClean="0"/>
              <a:t>Образец текста</a:t>
            </a:r>
          </a:p>
        </p:txBody>
      </p:sp>
      <p:sp>
        <p:nvSpPr>
          <p:cNvPr id="5" name="Дата 4"/>
          <p:cNvSpPr>
            <a:spLocks noGrp="1"/>
          </p:cNvSpPr>
          <p:nvPr>
            <p:ph type="dt" sz="half" idx="10"/>
          </p:nvPr>
        </p:nvSpPr>
        <p:spPr/>
        <p:txBody>
          <a:bodyPr/>
          <a:lstStyle>
            <a:extLst/>
          </a:lstStyle>
          <a:p>
            <a:pPr>
              <a:defRPr/>
            </a:pPr>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5D04E318-4586-431A-BBE8-279FC23AAE1E}" type="slidenum">
              <a:rPr lang="ru-RU" smtClean="0"/>
              <a:pPr>
                <a:defRPr/>
              </a:pPr>
              <a:t>‹#›</a:t>
            </a:fld>
            <a:endParaRPr lang="ru-RU"/>
          </a:p>
        </p:txBody>
      </p:sp>
      <p:sp>
        <p:nvSpPr>
          <p:cNvPr id="10" name="Рисунок 9"/>
          <p:cNvSpPr>
            <a:spLocks noGrp="1"/>
          </p:cNvSpPr>
          <p:nvPr>
            <p:ph type="pic" idx="1"/>
          </p:nvPr>
        </p:nvSpPr>
        <p:spPr>
          <a:xfrm>
            <a:off x="663682" y="1041002"/>
            <a:ext cx="4206240" cy="4206240"/>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lstStyle>
            <a:lvl1pPr marL="0" indent="0">
              <a:buNone/>
              <a:defRPr sz="3200"/>
            </a:lvl1pPr>
            <a:extLst/>
          </a:lstStyle>
          <a:p>
            <a:r>
              <a:rPr kumimoji="0" lang="ru-RU" smtClean="0"/>
              <a:t>Вставка рисунка</a:t>
            </a:r>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A70214E0-681B-45E5-9724-BDE1F17FFE32}" type="slidenum">
              <a:rPr lang="ru-RU" smtClean="0"/>
              <a:pPr>
                <a:defRPr/>
              </a:pPr>
              <a:t>‹#›</a:t>
            </a:fld>
            <a:endParaRPr lang="ru-RU"/>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553200" y="274955"/>
            <a:ext cx="1524000" cy="5851525"/>
          </a:xfrm>
        </p:spPr>
        <p:txBody>
          <a:bodyPr vert="eaVert" ancho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42"/>
            <a:ext cx="6019800" cy="5851525"/>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a:xfrm>
            <a:off x="4242816" y="6557946"/>
            <a:ext cx="2002464" cy="226902"/>
          </a:xfrm>
        </p:spPr>
        <p:txBody>
          <a:bodyPr/>
          <a:lstStyle>
            <a:extLst/>
          </a:lstStyle>
          <a:p>
            <a:pPr>
              <a:defRPr/>
            </a:pPr>
            <a:endParaRPr lang="ru-RU"/>
          </a:p>
        </p:txBody>
      </p:sp>
      <p:sp>
        <p:nvSpPr>
          <p:cNvPr id="5" name="Нижний колонтитул 4"/>
          <p:cNvSpPr>
            <a:spLocks noGrp="1"/>
          </p:cNvSpPr>
          <p:nvPr>
            <p:ph type="ftr" sz="quarter" idx="11"/>
          </p:nvPr>
        </p:nvSpPr>
        <p:spPr>
          <a:xfrm>
            <a:off x="457200" y="6556248"/>
            <a:ext cx="3657600" cy="228600"/>
          </a:xfrm>
        </p:spPr>
        <p:txBody>
          <a:bodyPr/>
          <a:lstStyle>
            <a:extLst/>
          </a:lstStyle>
          <a:p>
            <a:pPr>
              <a:defRPr/>
            </a:pPr>
            <a:endParaRPr lang="ru-RU"/>
          </a:p>
        </p:txBody>
      </p:sp>
      <p:sp>
        <p:nvSpPr>
          <p:cNvPr id="6" name="Номер слайда 5"/>
          <p:cNvSpPr>
            <a:spLocks noGrp="1"/>
          </p:cNvSpPr>
          <p:nvPr>
            <p:ph type="sldNum" sz="quarter" idx="12"/>
          </p:nvPr>
        </p:nvSpPr>
        <p:spPr>
          <a:xfrm>
            <a:off x="6254496" y="6553200"/>
            <a:ext cx="588336" cy="228600"/>
          </a:xfrm>
        </p:spPr>
        <p:txBody>
          <a:bodyPr/>
          <a:lstStyle>
            <a:lvl1pPr>
              <a:defRPr>
                <a:solidFill>
                  <a:schemeClr val="tx2"/>
                </a:solidFill>
              </a:defRPr>
            </a:lvl1pPr>
            <a:extLst/>
          </a:lstStyle>
          <a:p>
            <a:pPr>
              <a:defRPr/>
            </a:pPr>
            <a:fld id="{DBB9F6E1-E5D0-4844-B084-B0840F4EA222}" type="slidenum">
              <a:rPr lang="ru-RU" smtClean="0"/>
              <a:pPr>
                <a:defRPr/>
              </a:pPr>
              <a:t>‹#›</a:t>
            </a:fld>
            <a:endParaRPr lang="ru-RU"/>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10" name="Прямоугольный треугольник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Заголовок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grpSp>
        <p:nvGrpSpPr>
          <p:cNvPr id="2" name="Группа 1"/>
          <p:cNvGrpSpPr/>
          <p:nvPr/>
        </p:nvGrpSpPr>
        <p:grpSpPr>
          <a:xfrm>
            <a:off x="-3765" y="4953000"/>
            <a:ext cx="9147765" cy="1912088"/>
            <a:chOff x="-3765" y="4832896"/>
            <a:chExt cx="9147765" cy="2032192"/>
          </a:xfrm>
        </p:grpSpPr>
        <p:sp>
          <p:nvSpPr>
            <p:cNvPr id="7" name="Полилиния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Полилиния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Полилиния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Прямая соединительная линия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Дата 29"/>
          <p:cNvSpPr>
            <a:spLocks noGrp="1"/>
          </p:cNvSpPr>
          <p:nvPr>
            <p:ph type="dt" sz="half" idx="10"/>
          </p:nvPr>
        </p:nvSpPr>
        <p:spPr/>
        <p:txBody>
          <a:bodyPr/>
          <a:lstStyle>
            <a:lvl1pPr>
              <a:defRPr>
                <a:solidFill>
                  <a:srgbClr val="FFFFFF"/>
                </a:solidFill>
              </a:defRPr>
            </a:lvl1pPr>
            <a:extLst/>
          </a:lstStyle>
          <a:p>
            <a:pPr>
              <a:defRPr/>
            </a:pPr>
            <a:endParaRPr lang="ru-RU"/>
          </a:p>
        </p:txBody>
      </p:sp>
      <p:sp>
        <p:nvSpPr>
          <p:cNvPr id="19" name="Нижний колонтитул 18"/>
          <p:cNvSpPr>
            <a:spLocks noGrp="1"/>
          </p:cNvSpPr>
          <p:nvPr>
            <p:ph type="ftr" sz="quarter" idx="11"/>
          </p:nvPr>
        </p:nvSpPr>
        <p:spPr/>
        <p:txBody>
          <a:bodyPr/>
          <a:lstStyle>
            <a:lvl1pPr>
              <a:defRPr>
                <a:solidFill>
                  <a:schemeClr val="accent1">
                    <a:tint val="20000"/>
                  </a:schemeClr>
                </a:solidFill>
              </a:defRPr>
            </a:lvl1pPr>
            <a:extLst/>
          </a:lstStyle>
          <a:p>
            <a:pPr>
              <a:defRPr/>
            </a:pPr>
            <a:endParaRPr lang="ru-RU"/>
          </a:p>
        </p:txBody>
      </p:sp>
      <p:sp>
        <p:nvSpPr>
          <p:cNvPr id="27" name="Номер слайда 26"/>
          <p:cNvSpPr>
            <a:spLocks noGrp="1"/>
          </p:cNvSpPr>
          <p:nvPr>
            <p:ph type="sldNum" sz="quarter" idx="12"/>
          </p:nvPr>
        </p:nvSpPr>
        <p:spPr/>
        <p:txBody>
          <a:bodyPr/>
          <a:lstStyle>
            <a:lvl1pPr>
              <a:defRPr>
                <a:solidFill>
                  <a:srgbClr val="FFFFFF"/>
                </a:solidFill>
              </a:defRPr>
            </a:lvl1pPr>
            <a:extLst/>
          </a:lstStyle>
          <a:p>
            <a:pPr>
              <a:defRPr/>
            </a:pPr>
            <a:fld id="{2796574C-D63C-4BDA-89D8-F57022BA0715}" type="slidenum">
              <a:rPr lang="ru-RU" smtClean="0"/>
              <a:pPr>
                <a:defRPr/>
              </a:pPr>
              <a:t>‹#›</a:t>
            </a:fld>
            <a:endParaRPr lang="ru-RU"/>
          </a:p>
        </p:txBody>
      </p:sp>
    </p:spTree>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4E16B586-EA7D-4621-8B75-67A494AD697C}" type="slidenum">
              <a:rPr lang="ru-RU" smtClean="0"/>
              <a:pPr>
                <a:defRPr/>
              </a:pPr>
              <a:t>‹#›</a:t>
            </a:fld>
            <a:endParaRPr lang="ru-RU"/>
          </a:p>
        </p:txBody>
      </p:sp>
      <p:sp>
        <p:nvSpPr>
          <p:cNvPr id="7" name="Заголовок 6"/>
          <p:cNvSpPr>
            <a:spLocks noGrp="1"/>
          </p:cNvSpPr>
          <p:nvPr>
            <p:ph type="title"/>
          </p:nvPr>
        </p:nvSpPr>
        <p:spPr/>
        <p:txBody>
          <a:bodyPr rtlCol="0"/>
          <a:lstStyle>
            <a:extLst/>
          </a:lstStyle>
          <a:p>
            <a:r>
              <a:rPr kumimoji="0" lang="ru-RU" smtClean="0"/>
              <a:t>Образец заголовка</a:t>
            </a:r>
            <a:endParaRPr kumimoji="0" lang="en-US"/>
          </a:p>
        </p:txBody>
      </p:sp>
    </p:spTree>
  </p:cSld>
  <p:clrMapOvr>
    <a:masterClrMapping/>
  </p:clrMapOvr>
  <p:timing>
    <p:tnLst>
      <p:par>
        <p:cTn id="1" dur="indefinite" restart="never" nodeType="tmRoot"/>
      </p:par>
    </p:tnLst>
  </p:timing>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AB7BD45B-8AA2-4A94-BBB4-D50D8185444D}" type="slidenum">
              <a:rPr lang="ru-RU" smtClean="0"/>
              <a:pPr>
                <a:defRPr/>
              </a:pPr>
              <a:t>‹#›</a:t>
            </a:fld>
            <a:endParaRPr lang="ru-RU"/>
          </a:p>
        </p:txBody>
      </p:sp>
      <p:sp>
        <p:nvSpPr>
          <p:cNvPr id="7" name="Нашивка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Нашивка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Два объекта">
    <p:bg>
      <p:bgRef idx="1002">
        <a:schemeClr val="bg1"/>
      </p:bgRef>
    </p:bg>
    <p:spTree>
      <p:nvGrpSpPr>
        <p:cNvPr id="1" name=""/>
        <p:cNvGrpSpPr/>
        <p:nvPr/>
      </p:nvGrpSpPr>
      <p:grpSpPr>
        <a:xfrm>
          <a:off x="0" y="0"/>
          <a:ext cx="0" cy="0"/>
          <a:chOff x="0" y="0"/>
          <a:chExt cx="0" cy="0"/>
        </a:xfrm>
      </p:grpSpPr>
      <p:sp>
        <p:nvSpPr>
          <p:cNvPr id="3" name="Содержимое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pPr>
              <a:defRPr/>
            </a:pPr>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5299015A-1F74-4B3B-9999-77010A0C031A}" type="slidenum">
              <a:rPr lang="ru-RU" smtClean="0"/>
              <a:pPr>
                <a:defRPr/>
              </a:pPr>
              <a:t>‹#›</a:t>
            </a:fld>
            <a:endParaRPr lang="ru-RU"/>
          </a:p>
        </p:txBody>
      </p:sp>
      <p:sp>
        <p:nvSpPr>
          <p:cNvPr id="8" name="Заголовок 7"/>
          <p:cNvSpPr>
            <a:spLocks noGrp="1"/>
          </p:cNvSpPr>
          <p:nvPr>
            <p:ph type="title"/>
          </p:nvPr>
        </p:nvSpPr>
        <p:spPr/>
        <p:txBody>
          <a:bodyPr rtlCol="0"/>
          <a:lstStyle>
            <a:extLst/>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bg>
      <p:bgRef idx="1003">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8229600" cy="1143000"/>
          </a:xfrm>
        </p:spPr>
        <p:txBody>
          <a:bodyPr anchor="ctr"/>
          <a:lstStyle>
            <a:lvl1pPr>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pPr>
              <a:defRPr/>
            </a:pPr>
            <a:endParaRPr lang="ru-RU"/>
          </a:p>
        </p:txBody>
      </p:sp>
      <p:sp>
        <p:nvSpPr>
          <p:cNvPr id="8" name="Нижний колонтитул 7"/>
          <p:cNvSpPr>
            <a:spLocks noGrp="1"/>
          </p:cNvSpPr>
          <p:nvPr>
            <p:ph type="ftr" sz="quarter" idx="11"/>
          </p:nvPr>
        </p:nvSpPr>
        <p:spPr/>
        <p:txBody>
          <a:bodyPr/>
          <a:lstStyle>
            <a:extLst/>
          </a:lstStyle>
          <a:p>
            <a:pPr>
              <a:defRPr/>
            </a:pPr>
            <a:endParaRPr lang="ru-RU"/>
          </a:p>
        </p:txBody>
      </p:sp>
      <p:sp>
        <p:nvSpPr>
          <p:cNvPr id="9" name="Номер слайда 8"/>
          <p:cNvSpPr>
            <a:spLocks noGrp="1"/>
          </p:cNvSpPr>
          <p:nvPr>
            <p:ph type="sldNum" sz="quarter" idx="12"/>
          </p:nvPr>
        </p:nvSpPr>
        <p:spPr/>
        <p:txBody>
          <a:bodyPr/>
          <a:lstStyle>
            <a:extLst/>
          </a:lstStyle>
          <a:p>
            <a:pPr>
              <a:defRPr/>
            </a:pPr>
            <a:fld id="{DAE17B94-FB63-44A6-9A9F-09B0174965C1}" type="slidenum">
              <a:rPr lang="ru-RU" smtClean="0"/>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bg>
      <p:bgRef idx="1002">
        <a:schemeClr val="bg1"/>
      </p:bgRef>
    </p:bg>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extLst/>
          </a:lstStyle>
          <a:p>
            <a:pPr>
              <a:defRPr/>
            </a:pPr>
            <a:endParaRPr lang="ru-RU"/>
          </a:p>
        </p:txBody>
      </p:sp>
      <p:sp>
        <p:nvSpPr>
          <p:cNvPr id="4" name="Нижний колонтитул 3"/>
          <p:cNvSpPr>
            <a:spLocks noGrp="1"/>
          </p:cNvSpPr>
          <p:nvPr>
            <p:ph type="ftr" sz="quarter" idx="11"/>
          </p:nvPr>
        </p:nvSpPr>
        <p:spPr/>
        <p:txBody>
          <a:bodyPr/>
          <a:lstStyle>
            <a:extLst/>
          </a:lstStyle>
          <a:p>
            <a:pPr>
              <a:defRPr/>
            </a:pPr>
            <a:endParaRPr lang="ru-RU"/>
          </a:p>
        </p:txBody>
      </p:sp>
      <p:sp>
        <p:nvSpPr>
          <p:cNvPr id="5" name="Номер слайда 4"/>
          <p:cNvSpPr>
            <a:spLocks noGrp="1"/>
          </p:cNvSpPr>
          <p:nvPr>
            <p:ph type="sldNum" sz="quarter" idx="12"/>
          </p:nvPr>
        </p:nvSpPr>
        <p:spPr/>
        <p:txBody>
          <a:bodyPr/>
          <a:lstStyle>
            <a:extLst/>
          </a:lstStyle>
          <a:p>
            <a:pPr>
              <a:defRPr/>
            </a:pPr>
            <a:fld id="{CBD39918-D49A-4994-8C60-19E4CA33CA99}" type="slidenum">
              <a:rPr lang="ru-RU" smtClean="0"/>
              <a:pPr>
                <a:defRPr/>
              </a:pPr>
              <a:t>‹#›</a:t>
            </a:fld>
            <a:endParaRPr lang="ru-RU"/>
          </a:p>
        </p:txBody>
      </p:sp>
      <p:sp>
        <p:nvSpPr>
          <p:cNvPr id="6" name="Заголовок 5"/>
          <p:cNvSpPr>
            <a:spLocks noGrp="1"/>
          </p:cNvSpPr>
          <p:nvPr>
            <p:ph type="title"/>
          </p:nvPr>
        </p:nvSpPr>
        <p:spPr/>
        <p:txBody>
          <a:bodyPr rtlCol="0"/>
          <a:lstStyle>
            <a:extLst/>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extLst/>
          </a:lstStyle>
          <a:p>
            <a:pPr>
              <a:defRPr/>
            </a:pPr>
            <a:endParaRPr lang="ru-RU"/>
          </a:p>
        </p:txBody>
      </p:sp>
      <p:sp>
        <p:nvSpPr>
          <p:cNvPr id="3" name="Нижний колонтитул 2"/>
          <p:cNvSpPr>
            <a:spLocks noGrp="1"/>
          </p:cNvSpPr>
          <p:nvPr>
            <p:ph type="ftr" sz="quarter" idx="11"/>
          </p:nvPr>
        </p:nvSpPr>
        <p:spPr/>
        <p:txBody>
          <a:bodyPr/>
          <a:lstStyle>
            <a:extLst/>
          </a:lstStyle>
          <a:p>
            <a:pPr>
              <a:defRPr/>
            </a:pPr>
            <a:endParaRPr lang="ru-RU"/>
          </a:p>
        </p:txBody>
      </p:sp>
      <p:sp>
        <p:nvSpPr>
          <p:cNvPr id="4" name="Номер слайда 3"/>
          <p:cNvSpPr>
            <a:spLocks noGrp="1"/>
          </p:cNvSpPr>
          <p:nvPr>
            <p:ph type="sldNum" sz="quarter" idx="12"/>
          </p:nvPr>
        </p:nvSpPr>
        <p:spPr/>
        <p:txBody>
          <a:bodyPr/>
          <a:lstStyle>
            <a:extLst/>
          </a:lstStyle>
          <a:p>
            <a:pPr>
              <a:defRPr/>
            </a:pPr>
            <a:fld id="{6F391B09-D3F6-4E16-9526-A720F6B08C5B}" type="slidenum">
              <a:rPr lang="ru-RU" smtClean="0"/>
              <a:pPr>
                <a:defRPr/>
              </a:pPr>
              <a:t>‹#›</a:t>
            </a:fld>
            <a:endParaRPr lang="ru-RU"/>
          </a:p>
        </p:txBody>
      </p:sp>
    </p:spTree>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bg>
      <p:bgRef idx="1003">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a:xfrm>
            <a:off x="6727032" y="6407944"/>
            <a:ext cx="1920240" cy="365760"/>
          </a:xfrm>
        </p:spPr>
        <p:txBody>
          <a:bodyPr/>
          <a:lstStyle>
            <a:extLst/>
          </a:lstStyle>
          <a:p>
            <a:pPr>
              <a:defRPr/>
            </a:pPr>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478529D1-F3A3-4930-B7FA-8B7314A9E19C}" type="slidenum">
              <a:rPr lang="ru-RU" smtClean="0"/>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bg>
      <p:bgRef idx="1002">
        <a:schemeClr val="bg1"/>
      </p:bgRef>
    </p:bg>
    <p:spTree>
      <p:nvGrpSpPr>
        <p:cNvPr id="1" name=""/>
        <p:cNvGrpSpPr/>
        <p:nvPr/>
      </p:nvGrpSpPr>
      <p:grpSpPr>
        <a:xfrm>
          <a:off x="0" y="0"/>
          <a:ext cx="0" cy="0"/>
          <a:chOff x="0" y="0"/>
          <a:chExt cx="0" cy="0"/>
        </a:xfrm>
      </p:grpSpPr>
      <p:sp>
        <p:nvSpPr>
          <p:cNvPr id="4" name="Текст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ru-RU" smtClean="0"/>
              <a:t>Образец текста</a:t>
            </a:r>
          </a:p>
        </p:txBody>
      </p:sp>
      <p:sp>
        <p:nvSpPr>
          <p:cNvPr id="3" name="Рисунок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ru-RU" smtClean="0"/>
              <a:t>Вставка рисунка</a:t>
            </a:r>
            <a:endParaRPr kumimoji="0" lang="en-US" dirty="0"/>
          </a:p>
        </p:txBody>
      </p:sp>
      <p:sp>
        <p:nvSpPr>
          <p:cNvPr id="5" name="Дата 4"/>
          <p:cNvSpPr>
            <a:spLocks noGrp="1"/>
          </p:cNvSpPr>
          <p:nvPr>
            <p:ph type="dt" sz="half" idx="10"/>
          </p:nvPr>
        </p:nvSpPr>
        <p:spPr/>
        <p:txBody>
          <a:bodyPr/>
          <a:lstStyle>
            <a:lvl1pPr>
              <a:defRPr>
                <a:solidFill>
                  <a:schemeClr val="tx1"/>
                </a:solidFill>
              </a:defRPr>
            </a:lvl1pPr>
            <a:extLst/>
          </a:lstStyle>
          <a:p>
            <a:pPr>
              <a:defRPr/>
            </a:pPr>
            <a:endParaRPr lang="ru-RU"/>
          </a:p>
        </p:txBody>
      </p:sp>
      <p:sp>
        <p:nvSpPr>
          <p:cNvPr id="6" name="Нижний колонтитул 5"/>
          <p:cNvSpPr>
            <a:spLocks noGrp="1"/>
          </p:cNvSpPr>
          <p:nvPr>
            <p:ph type="ftr" sz="quarter" idx="11"/>
          </p:nvPr>
        </p:nvSpPr>
        <p:spPr>
          <a:xfrm>
            <a:off x="4380072" y="6407944"/>
            <a:ext cx="2350681" cy="365125"/>
          </a:xfrm>
        </p:spPr>
        <p:txBody>
          <a:bodyPr/>
          <a:lstStyle>
            <a:lvl1pPr>
              <a:defRPr>
                <a:solidFill>
                  <a:schemeClr val="tx1"/>
                </a:solidFill>
              </a:defRPr>
            </a:lvl1pPr>
            <a:extLst/>
          </a:lstStyle>
          <a:p>
            <a:pPr>
              <a:defRPr/>
            </a:pPr>
            <a:endParaRPr lang="ru-RU"/>
          </a:p>
        </p:txBody>
      </p:sp>
      <p:sp>
        <p:nvSpPr>
          <p:cNvPr id="7" name="Номер слайда 6"/>
          <p:cNvSpPr>
            <a:spLocks noGrp="1"/>
          </p:cNvSpPr>
          <p:nvPr>
            <p:ph type="sldNum" sz="quarter" idx="12"/>
          </p:nvPr>
        </p:nvSpPr>
        <p:spPr/>
        <p:txBody>
          <a:bodyPr/>
          <a:lstStyle>
            <a:lvl1pPr>
              <a:defRPr>
                <a:solidFill>
                  <a:schemeClr val="tx1"/>
                </a:solidFill>
              </a:defRPr>
            </a:lvl1pPr>
            <a:extLst/>
          </a:lstStyle>
          <a:p>
            <a:pPr>
              <a:defRPr/>
            </a:pPr>
            <a:fld id="{5D04E318-4586-431A-BBE8-279FC23AAE1E}" type="slidenum">
              <a:rPr lang="ru-RU" smtClean="0"/>
              <a:pPr>
                <a:defRPr/>
              </a:pPr>
              <a:t>‹#›</a:t>
            </a:fld>
            <a:endParaRPr lang="ru-RU"/>
          </a:p>
        </p:txBody>
      </p:sp>
      <p:sp>
        <p:nvSpPr>
          <p:cNvPr id="2" name="Заголовок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ru-RU" smtClean="0"/>
              <a:t>Образец заголовка</a:t>
            </a:r>
            <a:endParaRPr kumimoji="0" lang="en-US"/>
          </a:p>
        </p:txBody>
      </p:sp>
      <p:sp>
        <p:nvSpPr>
          <p:cNvPr id="8" name="Полилиния 7"/>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Полилиния 8"/>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Прямоугольный треугольник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Прямая соединительная линия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Нашивка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Нашивка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1481329"/>
            <a:ext cx="8229600" cy="4386071"/>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A70214E0-681B-45E5-9724-BDE1F17FFE32}" type="slidenum">
              <a:rPr lang="ru-RU" smtClean="0"/>
              <a:pPr>
                <a:defRPr/>
              </a:pPr>
              <a:t>‹#›</a:t>
            </a:fld>
            <a:endParaRPr lang="ru-RU"/>
          </a:p>
        </p:txBody>
      </p:sp>
    </p:spTree>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44013" y="274640"/>
            <a:ext cx="1777470" cy="5592761"/>
          </a:xfrm>
        </p:spPr>
        <p:txBody>
          <a:bodyPr vert="eaVe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41"/>
            <a:ext cx="6324600" cy="5592760"/>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DBB9F6E1-E5D0-4844-B084-B0840F4EA222}" type="slidenum">
              <a:rPr lang="ru-RU" smtClean="0"/>
              <a:pPr>
                <a:defRPr/>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image" Target="../media/image5.jpeg"/><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13" Type="http://schemas.openxmlformats.org/officeDocument/2006/relationships/image" Target="../media/image6.jpeg"/><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7938" y="0"/>
            <a:ext cx="2833688" cy="6856413"/>
            <a:chOff x="-5" y="0"/>
            <a:chExt cx="1785" cy="4319"/>
          </a:xfrm>
        </p:grpSpPr>
        <p:sp>
          <p:nvSpPr>
            <p:cNvPr id="46083" name="Freeform 3"/>
            <p:cNvSpPr>
              <a:spLocks/>
            </p:cNvSpPr>
            <p:nvPr/>
          </p:nvSpPr>
          <p:spPr bwMode="ltGray">
            <a:xfrm>
              <a:off x="-5" y="3262"/>
              <a:ext cx="472" cy="802"/>
            </a:xfrm>
            <a:custGeom>
              <a:avLst/>
              <a:gdLst/>
              <a:ahLst/>
              <a:cxnLst>
                <a:cxn ang="0">
                  <a:pos x="5" y="32"/>
                </a:cxn>
                <a:cxn ang="0">
                  <a:pos x="189" y="26"/>
                </a:cxn>
                <a:cxn ang="0">
                  <a:pos x="309" y="66"/>
                </a:cxn>
                <a:cxn ang="0">
                  <a:pos x="357" y="98"/>
                </a:cxn>
                <a:cxn ang="0">
                  <a:pos x="413" y="162"/>
                </a:cxn>
                <a:cxn ang="0">
                  <a:pos x="437" y="250"/>
                </a:cxn>
                <a:cxn ang="0">
                  <a:pos x="397" y="530"/>
                </a:cxn>
                <a:cxn ang="0">
                  <a:pos x="341" y="634"/>
                </a:cxn>
                <a:cxn ang="0">
                  <a:pos x="173" y="714"/>
                </a:cxn>
                <a:cxn ang="0">
                  <a:pos x="77" y="730"/>
                </a:cxn>
                <a:cxn ang="0">
                  <a:pos x="69" y="802"/>
                </a:cxn>
                <a:cxn ang="0">
                  <a:pos x="7" y="788"/>
                </a:cxn>
                <a:cxn ang="0">
                  <a:pos x="5" y="751"/>
                </a:cxn>
                <a:cxn ang="0">
                  <a:pos x="37" y="722"/>
                </a:cxn>
                <a:cxn ang="0">
                  <a:pos x="5" y="670"/>
                </a:cxn>
                <a:cxn ang="0">
                  <a:pos x="5" y="32"/>
                </a:cxn>
              </a:cxnLst>
              <a:rect l="0" t="0" r="r" b="b"/>
              <a:pathLst>
                <a:path w="472" h="802">
                  <a:moveTo>
                    <a:pt x="5" y="32"/>
                  </a:moveTo>
                  <a:cubicBezTo>
                    <a:pt x="101" y="0"/>
                    <a:pt x="20" y="17"/>
                    <a:pt x="189" y="26"/>
                  </a:cubicBezTo>
                  <a:cubicBezTo>
                    <a:pt x="221" y="37"/>
                    <a:pt x="280" y="47"/>
                    <a:pt x="309" y="66"/>
                  </a:cubicBezTo>
                  <a:cubicBezTo>
                    <a:pt x="325" y="77"/>
                    <a:pt x="357" y="98"/>
                    <a:pt x="357" y="98"/>
                  </a:cubicBezTo>
                  <a:cubicBezTo>
                    <a:pt x="394" y="154"/>
                    <a:pt x="373" y="135"/>
                    <a:pt x="413" y="162"/>
                  </a:cubicBezTo>
                  <a:cubicBezTo>
                    <a:pt x="433" y="223"/>
                    <a:pt x="426" y="193"/>
                    <a:pt x="437" y="250"/>
                  </a:cubicBezTo>
                  <a:cubicBezTo>
                    <a:pt x="433" y="370"/>
                    <a:pt x="472" y="455"/>
                    <a:pt x="397" y="530"/>
                  </a:cubicBezTo>
                  <a:cubicBezTo>
                    <a:pt x="385" y="567"/>
                    <a:pt x="368" y="607"/>
                    <a:pt x="341" y="634"/>
                  </a:cubicBezTo>
                  <a:cubicBezTo>
                    <a:pt x="319" y="701"/>
                    <a:pt x="233" y="707"/>
                    <a:pt x="173" y="714"/>
                  </a:cubicBezTo>
                  <a:cubicBezTo>
                    <a:pt x="142" y="724"/>
                    <a:pt x="100" y="707"/>
                    <a:pt x="77" y="730"/>
                  </a:cubicBezTo>
                  <a:cubicBezTo>
                    <a:pt x="60" y="747"/>
                    <a:pt x="72" y="778"/>
                    <a:pt x="69" y="802"/>
                  </a:cubicBezTo>
                  <a:cubicBezTo>
                    <a:pt x="53" y="799"/>
                    <a:pt x="23" y="792"/>
                    <a:pt x="7" y="788"/>
                  </a:cubicBezTo>
                  <a:cubicBezTo>
                    <a:pt x="5" y="788"/>
                    <a:pt x="0" y="762"/>
                    <a:pt x="5" y="751"/>
                  </a:cubicBezTo>
                  <a:cubicBezTo>
                    <a:pt x="10" y="740"/>
                    <a:pt x="37" y="735"/>
                    <a:pt x="37" y="722"/>
                  </a:cubicBezTo>
                  <a:cubicBezTo>
                    <a:pt x="26" y="682"/>
                    <a:pt x="22" y="685"/>
                    <a:pt x="5" y="670"/>
                  </a:cubicBezTo>
                  <a:cubicBezTo>
                    <a:pt x="5" y="541"/>
                    <a:pt x="5" y="233"/>
                    <a:pt x="5" y="32"/>
                  </a:cubicBezTo>
                  <a:close/>
                </a:path>
              </a:pathLst>
            </a:custGeom>
            <a:solidFill>
              <a:schemeClr val="folHlink">
                <a:alpha val="50000"/>
              </a:schemeClr>
            </a:solidFill>
            <a:ln w="9525">
              <a:noFill/>
              <a:round/>
              <a:headEnd/>
              <a:tailEnd/>
            </a:ln>
            <a:effectLst/>
          </p:spPr>
          <p:txBody>
            <a:bodyPr/>
            <a:lstStyle/>
            <a:p>
              <a:pPr>
                <a:defRPr/>
              </a:pPr>
              <a:endParaRPr lang="ru-RU"/>
            </a:p>
          </p:txBody>
        </p:sp>
        <p:grpSp>
          <p:nvGrpSpPr>
            <p:cNvPr id="1033" name="Group 4"/>
            <p:cNvGrpSpPr>
              <a:grpSpLocks/>
            </p:cNvGrpSpPr>
            <p:nvPr/>
          </p:nvGrpSpPr>
          <p:grpSpPr bwMode="auto">
            <a:xfrm rot="14964908" flipH="1">
              <a:off x="104" y="2441"/>
              <a:ext cx="452" cy="444"/>
              <a:chOff x="1727" y="866"/>
              <a:chExt cx="129" cy="157"/>
            </a:xfrm>
          </p:grpSpPr>
          <p:sp>
            <p:nvSpPr>
              <p:cNvPr id="46085" name="Freeform 5"/>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086" name="Freeform 6"/>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087" name="Freeform 7"/>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46088" name="Freeform 8"/>
            <p:cNvSpPr>
              <a:spLocks/>
            </p:cNvSpPr>
            <p:nvPr/>
          </p:nvSpPr>
          <p:spPr bwMode="ltGray">
            <a:xfrm>
              <a:off x="90" y="1736"/>
              <a:ext cx="710" cy="768"/>
            </a:xfrm>
            <a:custGeom>
              <a:avLst/>
              <a:gdLst/>
              <a:ahLst/>
              <a:cxnLst>
                <a:cxn ang="0">
                  <a:pos x="14" y="416"/>
                </a:cxn>
                <a:cxn ang="0">
                  <a:pos x="14" y="272"/>
                </a:cxn>
                <a:cxn ang="0">
                  <a:pos x="102" y="144"/>
                </a:cxn>
                <a:cxn ang="0">
                  <a:pos x="150" y="96"/>
                </a:cxn>
                <a:cxn ang="0">
                  <a:pos x="198" y="64"/>
                </a:cxn>
                <a:cxn ang="0">
                  <a:pos x="350" y="0"/>
                </a:cxn>
                <a:cxn ang="0">
                  <a:pos x="534" y="8"/>
                </a:cxn>
                <a:cxn ang="0">
                  <a:pos x="662" y="96"/>
                </a:cxn>
                <a:cxn ang="0">
                  <a:pos x="710" y="200"/>
                </a:cxn>
                <a:cxn ang="0">
                  <a:pos x="702" y="400"/>
                </a:cxn>
                <a:cxn ang="0">
                  <a:pos x="678" y="448"/>
                </a:cxn>
                <a:cxn ang="0">
                  <a:pos x="550" y="632"/>
                </a:cxn>
                <a:cxn ang="0">
                  <a:pos x="518" y="656"/>
                </a:cxn>
                <a:cxn ang="0">
                  <a:pos x="470" y="664"/>
                </a:cxn>
                <a:cxn ang="0">
                  <a:pos x="518" y="680"/>
                </a:cxn>
                <a:cxn ang="0">
                  <a:pos x="566" y="696"/>
                </a:cxn>
                <a:cxn ang="0">
                  <a:pos x="574" y="720"/>
                </a:cxn>
                <a:cxn ang="0">
                  <a:pos x="526" y="736"/>
                </a:cxn>
                <a:cxn ang="0">
                  <a:pos x="502" y="752"/>
                </a:cxn>
                <a:cxn ang="0">
                  <a:pos x="454" y="768"/>
                </a:cxn>
                <a:cxn ang="0">
                  <a:pos x="438" y="712"/>
                </a:cxn>
                <a:cxn ang="0">
                  <a:pos x="246" y="688"/>
                </a:cxn>
                <a:cxn ang="0">
                  <a:pos x="134" y="648"/>
                </a:cxn>
                <a:cxn ang="0">
                  <a:pos x="110" y="624"/>
                </a:cxn>
                <a:cxn ang="0">
                  <a:pos x="78" y="576"/>
                </a:cxn>
                <a:cxn ang="0">
                  <a:pos x="54" y="464"/>
                </a:cxn>
                <a:cxn ang="0">
                  <a:pos x="30" y="408"/>
                </a:cxn>
                <a:cxn ang="0">
                  <a:pos x="22" y="384"/>
                </a:cxn>
                <a:cxn ang="0">
                  <a:pos x="14" y="416"/>
                </a:cxn>
              </a:cxnLst>
              <a:rect l="0" t="0" r="r" b="b"/>
              <a:pathLst>
                <a:path w="710" h="768">
                  <a:moveTo>
                    <a:pt x="14" y="416"/>
                  </a:moveTo>
                  <a:cubicBezTo>
                    <a:pt x="6" y="353"/>
                    <a:pt x="0" y="339"/>
                    <a:pt x="14" y="272"/>
                  </a:cubicBezTo>
                  <a:cubicBezTo>
                    <a:pt x="24" y="227"/>
                    <a:pt x="72" y="178"/>
                    <a:pt x="102" y="144"/>
                  </a:cubicBezTo>
                  <a:cubicBezTo>
                    <a:pt x="117" y="127"/>
                    <a:pt x="134" y="112"/>
                    <a:pt x="150" y="96"/>
                  </a:cubicBezTo>
                  <a:cubicBezTo>
                    <a:pt x="164" y="82"/>
                    <a:pt x="198" y="64"/>
                    <a:pt x="198" y="64"/>
                  </a:cubicBezTo>
                  <a:cubicBezTo>
                    <a:pt x="231" y="14"/>
                    <a:pt x="294" y="7"/>
                    <a:pt x="350" y="0"/>
                  </a:cubicBezTo>
                  <a:cubicBezTo>
                    <a:pt x="411" y="3"/>
                    <a:pt x="473" y="1"/>
                    <a:pt x="534" y="8"/>
                  </a:cubicBezTo>
                  <a:cubicBezTo>
                    <a:pt x="582" y="13"/>
                    <a:pt x="624" y="71"/>
                    <a:pt x="662" y="96"/>
                  </a:cubicBezTo>
                  <a:cubicBezTo>
                    <a:pt x="691" y="140"/>
                    <a:pt x="698" y="151"/>
                    <a:pt x="710" y="200"/>
                  </a:cubicBezTo>
                  <a:cubicBezTo>
                    <a:pt x="707" y="267"/>
                    <a:pt x="707" y="333"/>
                    <a:pt x="702" y="400"/>
                  </a:cubicBezTo>
                  <a:cubicBezTo>
                    <a:pt x="700" y="423"/>
                    <a:pt x="688" y="428"/>
                    <a:pt x="678" y="448"/>
                  </a:cubicBezTo>
                  <a:cubicBezTo>
                    <a:pt x="646" y="512"/>
                    <a:pt x="626" y="607"/>
                    <a:pt x="550" y="632"/>
                  </a:cubicBezTo>
                  <a:cubicBezTo>
                    <a:pt x="539" y="640"/>
                    <a:pt x="530" y="651"/>
                    <a:pt x="518" y="656"/>
                  </a:cubicBezTo>
                  <a:cubicBezTo>
                    <a:pt x="503" y="662"/>
                    <a:pt x="470" y="648"/>
                    <a:pt x="470" y="664"/>
                  </a:cubicBezTo>
                  <a:cubicBezTo>
                    <a:pt x="470" y="681"/>
                    <a:pt x="502" y="675"/>
                    <a:pt x="518" y="680"/>
                  </a:cubicBezTo>
                  <a:cubicBezTo>
                    <a:pt x="534" y="685"/>
                    <a:pt x="566" y="696"/>
                    <a:pt x="566" y="696"/>
                  </a:cubicBezTo>
                  <a:cubicBezTo>
                    <a:pt x="569" y="704"/>
                    <a:pt x="580" y="714"/>
                    <a:pt x="574" y="720"/>
                  </a:cubicBezTo>
                  <a:cubicBezTo>
                    <a:pt x="562" y="732"/>
                    <a:pt x="542" y="731"/>
                    <a:pt x="526" y="736"/>
                  </a:cubicBezTo>
                  <a:cubicBezTo>
                    <a:pt x="517" y="739"/>
                    <a:pt x="511" y="748"/>
                    <a:pt x="502" y="752"/>
                  </a:cubicBezTo>
                  <a:cubicBezTo>
                    <a:pt x="487" y="759"/>
                    <a:pt x="454" y="768"/>
                    <a:pt x="454" y="768"/>
                  </a:cubicBezTo>
                  <a:cubicBezTo>
                    <a:pt x="448" y="750"/>
                    <a:pt x="453" y="725"/>
                    <a:pt x="438" y="712"/>
                  </a:cubicBezTo>
                  <a:cubicBezTo>
                    <a:pt x="407" y="685"/>
                    <a:pt x="256" y="689"/>
                    <a:pt x="246" y="688"/>
                  </a:cubicBezTo>
                  <a:cubicBezTo>
                    <a:pt x="207" y="680"/>
                    <a:pt x="166" y="674"/>
                    <a:pt x="134" y="648"/>
                  </a:cubicBezTo>
                  <a:cubicBezTo>
                    <a:pt x="125" y="641"/>
                    <a:pt x="117" y="633"/>
                    <a:pt x="110" y="624"/>
                  </a:cubicBezTo>
                  <a:cubicBezTo>
                    <a:pt x="98" y="609"/>
                    <a:pt x="78" y="576"/>
                    <a:pt x="78" y="576"/>
                  </a:cubicBezTo>
                  <a:cubicBezTo>
                    <a:pt x="66" y="506"/>
                    <a:pt x="74" y="544"/>
                    <a:pt x="54" y="464"/>
                  </a:cubicBezTo>
                  <a:cubicBezTo>
                    <a:pt x="37" y="397"/>
                    <a:pt x="58" y="463"/>
                    <a:pt x="30" y="408"/>
                  </a:cubicBezTo>
                  <a:cubicBezTo>
                    <a:pt x="26" y="400"/>
                    <a:pt x="30" y="380"/>
                    <a:pt x="22" y="384"/>
                  </a:cubicBezTo>
                  <a:cubicBezTo>
                    <a:pt x="12" y="389"/>
                    <a:pt x="17" y="405"/>
                    <a:pt x="14" y="416"/>
                  </a:cubicBezTo>
                  <a:close/>
                </a:path>
              </a:pathLst>
            </a:custGeom>
            <a:solidFill>
              <a:schemeClr val="accent2">
                <a:alpha val="50000"/>
              </a:schemeClr>
            </a:solidFill>
            <a:ln w="9525">
              <a:noFill/>
              <a:round/>
              <a:headEnd/>
              <a:tailEnd/>
            </a:ln>
            <a:effectLst/>
          </p:spPr>
          <p:txBody>
            <a:bodyPr/>
            <a:lstStyle/>
            <a:p>
              <a:pPr>
                <a:defRPr/>
              </a:pPr>
              <a:endParaRPr lang="ru-RU"/>
            </a:p>
          </p:txBody>
        </p:sp>
        <p:grpSp>
          <p:nvGrpSpPr>
            <p:cNvPr id="1035" name="Group 9"/>
            <p:cNvGrpSpPr>
              <a:grpSpLocks/>
            </p:cNvGrpSpPr>
            <p:nvPr/>
          </p:nvGrpSpPr>
          <p:grpSpPr bwMode="auto">
            <a:xfrm rot="416244">
              <a:off x="9" y="1746"/>
              <a:ext cx="1771" cy="1741"/>
              <a:chOff x="41" y="2787"/>
              <a:chExt cx="902" cy="833"/>
            </a:xfrm>
          </p:grpSpPr>
          <p:sp>
            <p:nvSpPr>
              <p:cNvPr id="46090" name="Freeform 10"/>
              <p:cNvSpPr>
                <a:spLocks/>
              </p:cNvSpPr>
              <p:nvPr userDrawn="1"/>
            </p:nvSpPr>
            <p:spPr bwMode="ltGray">
              <a:xfrm rot="373331" flipH="1">
                <a:off x="125" y="2787"/>
                <a:ext cx="313" cy="303"/>
              </a:xfrm>
              <a:custGeom>
                <a:avLst/>
                <a:gdLst/>
                <a:ahLst/>
                <a:cxnLst>
                  <a:cxn ang="0">
                    <a:pos x="46" y="210"/>
                  </a:cxn>
                  <a:cxn ang="0">
                    <a:pos x="37" y="198"/>
                  </a:cxn>
                  <a:cxn ang="0">
                    <a:pos x="26" y="181"/>
                  </a:cxn>
                  <a:cxn ang="0">
                    <a:pos x="15" y="159"/>
                  </a:cxn>
                  <a:cxn ang="0">
                    <a:pos x="5" y="135"/>
                  </a:cxn>
                  <a:cxn ang="0">
                    <a:pos x="0" y="109"/>
                  </a:cxn>
                  <a:cxn ang="0">
                    <a:pos x="1" y="82"/>
                  </a:cxn>
                  <a:cxn ang="0">
                    <a:pos x="9" y="57"/>
                  </a:cxn>
                  <a:cxn ang="0">
                    <a:pos x="27" y="35"/>
                  </a:cxn>
                  <a:cxn ang="0">
                    <a:pos x="45" y="22"/>
                  </a:cxn>
                  <a:cxn ang="0">
                    <a:pos x="60" y="12"/>
                  </a:cxn>
                  <a:cxn ang="0">
                    <a:pos x="72" y="7"/>
                  </a:cxn>
                  <a:cxn ang="0">
                    <a:pos x="81" y="5"/>
                  </a:cxn>
                  <a:cxn ang="0">
                    <a:pos x="88" y="5"/>
                  </a:cxn>
                  <a:cxn ang="0">
                    <a:pos x="104" y="0"/>
                  </a:cxn>
                  <a:cxn ang="0">
                    <a:pos x="148" y="8"/>
                  </a:cxn>
                  <a:cxn ang="0">
                    <a:pos x="160" y="12"/>
                  </a:cxn>
                  <a:cxn ang="0">
                    <a:pos x="172" y="15"/>
                  </a:cxn>
                  <a:cxn ang="0">
                    <a:pos x="182" y="19"/>
                  </a:cxn>
                  <a:cxn ang="0">
                    <a:pos x="190" y="23"/>
                  </a:cxn>
                  <a:cxn ang="0">
                    <a:pos x="198" y="27"/>
                  </a:cxn>
                  <a:cxn ang="0">
                    <a:pos x="205" y="32"/>
                  </a:cxn>
                  <a:cxn ang="0">
                    <a:pos x="211" y="38"/>
                  </a:cxn>
                  <a:cxn ang="0">
                    <a:pos x="217" y="45"/>
                  </a:cxn>
                  <a:cxn ang="0">
                    <a:pos x="205" y="40"/>
                  </a:cxn>
                  <a:cxn ang="0">
                    <a:pos x="194" y="36"/>
                  </a:cxn>
                  <a:cxn ang="0">
                    <a:pos x="183" y="33"/>
                  </a:cxn>
                  <a:cxn ang="0">
                    <a:pos x="172" y="30"/>
                  </a:cxn>
                  <a:cxn ang="0">
                    <a:pos x="163" y="27"/>
                  </a:cxn>
                  <a:cxn ang="0">
                    <a:pos x="153" y="26"/>
                  </a:cxn>
                  <a:cxn ang="0">
                    <a:pos x="143" y="24"/>
                  </a:cxn>
                  <a:cxn ang="0">
                    <a:pos x="134" y="24"/>
                  </a:cxn>
                  <a:cxn ang="0">
                    <a:pos x="125" y="24"/>
                  </a:cxn>
                  <a:cxn ang="0">
                    <a:pos x="116" y="25"/>
                  </a:cxn>
                  <a:cxn ang="0">
                    <a:pos x="107" y="27"/>
                  </a:cxn>
                  <a:cxn ang="0">
                    <a:pos x="99" y="29"/>
                  </a:cxn>
                  <a:cxn ang="0">
                    <a:pos x="91" y="33"/>
                  </a:cxn>
                  <a:cxn ang="0">
                    <a:pos x="82" y="36"/>
                  </a:cxn>
                  <a:cxn ang="0">
                    <a:pos x="74" y="41"/>
                  </a:cxn>
                  <a:cxn ang="0">
                    <a:pos x="66" y="46"/>
                  </a:cxn>
                  <a:cxn ang="0">
                    <a:pos x="52" y="61"/>
                  </a:cxn>
                  <a:cxn ang="0">
                    <a:pos x="42" y="80"/>
                  </a:cxn>
                  <a:cxn ang="0">
                    <a:pos x="37" y="103"/>
                  </a:cxn>
                  <a:cxn ang="0">
                    <a:pos x="35" y="126"/>
                  </a:cxn>
                  <a:cxn ang="0">
                    <a:pos x="35" y="151"/>
                  </a:cxn>
                  <a:cxn ang="0">
                    <a:pos x="38" y="174"/>
                  </a:cxn>
                  <a:cxn ang="0">
                    <a:pos x="41" y="194"/>
                  </a:cxn>
                  <a:cxn ang="0">
                    <a:pos x="46" y="210"/>
                  </a:cxn>
                </a:cxnLst>
                <a:rect l="0" t="0" r="r" b="b"/>
                <a:pathLst>
                  <a:path w="217" h="210">
                    <a:moveTo>
                      <a:pt x="46" y="210"/>
                    </a:moveTo>
                    <a:lnTo>
                      <a:pt x="37" y="198"/>
                    </a:lnTo>
                    <a:lnTo>
                      <a:pt x="26" y="181"/>
                    </a:lnTo>
                    <a:lnTo>
                      <a:pt x="15" y="159"/>
                    </a:lnTo>
                    <a:lnTo>
                      <a:pt x="5" y="135"/>
                    </a:lnTo>
                    <a:lnTo>
                      <a:pt x="0" y="109"/>
                    </a:lnTo>
                    <a:lnTo>
                      <a:pt x="1" y="82"/>
                    </a:lnTo>
                    <a:lnTo>
                      <a:pt x="9" y="57"/>
                    </a:lnTo>
                    <a:lnTo>
                      <a:pt x="27" y="35"/>
                    </a:lnTo>
                    <a:lnTo>
                      <a:pt x="45" y="22"/>
                    </a:lnTo>
                    <a:lnTo>
                      <a:pt x="60" y="12"/>
                    </a:lnTo>
                    <a:lnTo>
                      <a:pt x="72" y="7"/>
                    </a:lnTo>
                    <a:lnTo>
                      <a:pt x="81" y="5"/>
                    </a:lnTo>
                    <a:lnTo>
                      <a:pt x="88" y="5"/>
                    </a:lnTo>
                    <a:lnTo>
                      <a:pt x="104" y="0"/>
                    </a:lnTo>
                    <a:lnTo>
                      <a:pt x="148" y="8"/>
                    </a:lnTo>
                    <a:lnTo>
                      <a:pt x="160" y="12"/>
                    </a:lnTo>
                    <a:lnTo>
                      <a:pt x="172" y="15"/>
                    </a:lnTo>
                    <a:lnTo>
                      <a:pt x="182" y="19"/>
                    </a:lnTo>
                    <a:lnTo>
                      <a:pt x="190" y="23"/>
                    </a:lnTo>
                    <a:lnTo>
                      <a:pt x="198" y="27"/>
                    </a:lnTo>
                    <a:lnTo>
                      <a:pt x="205" y="32"/>
                    </a:lnTo>
                    <a:lnTo>
                      <a:pt x="211" y="38"/>
                    </a:lnTo>
                    <a:lnTo>
                      <a:pt x="217" y="45"/>
                    </a:lnTo>
                    <a:lnTo>
                      <a:pt x="205" y="40"/>
                    </a:lnTo>
                    <a:lnTo>
                      <a:pt x="194" y="36"/>
                    </a:lnTo>
                    <a:lnTo>
                      <a:pt x="183" y="33"/>
                    </a:lnTo>
                    <a:lnTo>
                      <a:pt x="172" y="30"/>
                    </a:lnTo>
                    <a:lnTo>
                      <a:pt x="163" y="27"/>
                    </a:lnTo>
                    <a:lnTo>
                      <a:pt x="153" y="26"/>
                    </a:lnTo>
                    <a:lnTo>
                      <a:pt x="143" y="24"/>
                    </a:lnTo>
                    <a:lnTo>
                      <a:pt x="134" y="24"/>
                    </a:lnTo>
                    <a:lnTo>
                      <a:pt x="125" y="24"/>
                    </a:lnTo>
                    <a:lnTo>
                      <a:pt x="116" y="25"/>
                    </a:lnTo>
                    <a:lnTo>
                      <a:pt x="107" y="27"/>
                    </a:lnTo>
                    <a:lnTo>
                      <a:pt x="99" y="29"/>
                    </a:lnTo>
                    <a:lnTo>
                      <a:pt x="91" y="33"/>
                    </a:lnTo>
                    <a:lnTo>
                      <a:pt x="82" y="36"/>
                    </a:lnTo>
                    <a:lnTo>
                      <a:pt x="74" y="41"/>
                    </a:lnTo>
                    <a:lnTo>
                      <a:pt x="66" y="46"/>
                    </a:lnTo>
                    <a:lnTo>
                      <a:pt x="52" y="61"/>
                    </a:lnTo>
                    <a:lnTo>
                      <a:pt x="42" y="80"/>
                    </a:lnTo>
                    <a:lnTo>
                      <a:pt x="37" y="103"/>
                    </a:lnTo>
                    <a:lnTo>
                      <a:pt x="35" y="126"/>
                    </a:lnTo>
                    <a:lnTo>
                      <a:pt x="35" y="151"/>
                    </a:lnTo>
                    <a:lnTo>
                      <a:pt x="38" y="174"/>
                    </a:lnTo>
                    <a:lnTo>
                      <a:pt x="41" y="194"/>
                    </a:lnTo>
                    <a:lnTo>
                      <a:pt x="46" y="210"/>
                    </a:lnTo>
                    <a:close/>
                  </a:path>
                </a:pathLst>
              </a:custGeom>
              <a:solidFill>
                <a:schemeClr val="accent2"/>
              </a:solidFill>
              <a:ln w="9525">
                <a:noFill/>
                <a:round/>
                <a:headEnd/>
                <a:tailEnd/>
              </a:ln>
            </p:spPr>
            <p:txBody>
              <a:bodyPr/>
              <a:lstStyle/>
              <a:p>
                <a:pPr>
                  <a:defRPr/>
                </a:pPr>
                <a:endParaRPr lang="ru-RU"/>
              </a:p>
            </p:txBody>
          </p:sp>
          <p:sp>
            <p:nvSpPr>
              <p:cNvPr id="46091" name="Freeform 11"/>
              <p:cNvSpPr>
                <a:spLocks/>
              </p:cNvSpPr>
              <p:nvPr userDrawn="1"/>
            </p:nvSpPr>
            <p:spPr bwMode="ltGray">
              <a:xfrm rot="373331" flipH="1">
                <a:off x="41" y="2843"/>
                <a:ext cx="262" cy="308"/>
              </a:xfrm>
              <a:custGeom>
                <a:avLst/>
                <a:gdLst/>
                <a:ahLst/>
                <a:cxnLst>
                  <a:cxn ang="0">
                    <a:pos x="109" y="0"/>
                  </a:cxn>
                  <a:cxn ang="0">
                    <a:pos x="112" y="2"/>
                  </a:cxn>
                  <a:cxn ang="0">
                    <a:pos x="118" y="8"/>
                  </a:cxn>
                  <a:cxn ang="0">
                    <a:pos x="127" y="18"/>
                  </a:cxn>
                  <a:cxn ang="0">
                    <a:pos x="137" y="33"/>
                  </a:cxn>
                  <a:cxn ang="0">
                    <a:pos x="145" y="52"/>
                  </a:cxn>
                  <a:cxn ang="0">
                    <a:pos x="150" y="76"/>
                  </a:cxn>
                  <a:cxn ang="0">
                    <a:pos x="150" y="105"/>
                  </a:cxn>
                  <a:cxn ang="0">
                    <a:pos x="144" y="139"/>
                  </a:cxn>
                  <a:cxn ang="0">
                    <a:pos x="140" y="149"/>
                  </a:cxn>
                  <a:cxn ang="0">
                    <a:pos x="136" y="157"/>
                  </a:cxn>
                  <a:cxn ang="0">
                    <a:pos x="131" y="165"/>
                  </a:cxn>
                  <a:cxn ang="0">
                    <a:pos x="125" y="173"/>
                  </a:cxn>
                  <a:cxn ang="0">
                    <a:pos x="117" y="180"/>
                  </a:cxn>
                  <a:cxn ang="0">
                    <a:pos x="110" y="185"/>
                  </a:cxn>
                  <a:cxn ang="0">
                    <a:pos x="102" y="191"/>
                  </a:cxn>
                  <a:cxn ang="0">
                    <a:pos x="92" y="195"/>
                  </a:cxn>
                  <a:cxn ang="0">
                    <a:pos x="82" y="197"/>
                  </a:cxn>
                  <a:cxn ang="0">
                    <a:pos x="72" y="200"/>
                  </a:cxn>
                  <a:cxn ang="0">
                    <a:pos x="61" y="201"/>
                  </a:cxn>
                  <a:cxn ang="0">
                    <a:pos x="49" y="201"/>
                  </a:cxn>
                  <a:cxn ang="0">
                    <a:pos x="37" y="200"/>
                  </a:cxn>
                  <a:cxn ang="0">
                    <a:pos x="25" y="197"/>
                  </a:cxn>
                  <a:cxn ang="0">
                    <a:pos x="12" y="193"/>
                  </a:cxn>
                  <a:cxn ang="0">
                    <a:pos x="0" y="188"/>
                  </a:cxn>
                  <a:cxn ang="0">
                    <a:pos x="11" y="195"/>
                  </a:cxn>
                  <a:cxn ang="0">
                    <a:pos x="22" y="200"/>
                  </a:cxn>
                  <a:cxn ang="0">
                    <a:pos x="33" y="205"/>
                  </a:cxn>
                  <a:cxn ang="0">
                    <a:pos x="43" y="208"/>
                  </a:cxn>
                  <a:cxn ang="0">
                    <a:pos x="53" y="211"/>
                  </a:cxn>
                  <a:cxn ang="0">
                    <a:pos x="63" y="212"/>
                  </a:cxn>
                  <a:cxn ang="0">
                    <a:pos x="73" y="213"/>
                  </a:cxn>
                  <a:cxn ang="0">
                    <a:pos x="83" y="213"/>
                  </a:cxn>
                  <a:cxn ang="0">
                    <a:pos x="91" y="212"/>
                  </a:cxn>
                  <a:cxn ang="0">
                    <a:pos x="100" y="210"/>
                  </a:cxn>
                  <a:cxn ang="0">
                    <a:pos x="108" y="208"/>
                  </a:cxn>
                  <a:cxn ang="0">
                    <a:pos x="116" y="206"/>
                  </a:cxn>
                  <a:cxn ang="0">
                    <a:pos x="123" y="203"/>
                  </a:cxn>
                  <a:cxn ang="0">
                    <a:pos x="130" y="199"/>
                  </a:cxn>
                  <a:cxn ang="0">
                    <a:pos x="136" y="195"/>
                  </a:cxn>
                  <a:cxn ang="0">
                    <a:pos x="142" y="191"/>
                  </a:cxn>
                  <a:cxn ang="0">
                    <a:pos x="158" y="176"/>
                  </a:cxn>
                  <a:cxn ang="0">
                    <a:pos x="169" y="161"/>
                  </a:cxn>
                  <a:cxn ang="0">
                    <a:pos x="176" y="144"/>
                  </a:cxn>
                  <a:cxn ang="0">
                    <a:pos x="179" y="128"/>
                  </a:cxn>
                  <a:cxn ang="0">
                    <a:pos x="181" y="111"/>
                  </a:cxn>
                  <a:cxn ang="0">
                    <a:pos x="181" y="95"/>
                  </a:cxn>
                  <a:cxn ang="0">
                    <a:pos x="182" y="79"/>
                  </a:cxn>
                  <a:cxn ang="0">
                    <a:pos x="173" y="46"/>
                  </a:cxn>
                  <a:cxn ang="0">
                    <a:pos x="156" y="21"/>
                  </a:cxn>
                  <a:cxn ang="0">
                    <a:pos x="151" y="18"/>
                  </a:cxn>
                  <a:cxn ang="0">
                    <a:pos x="147" y="15"/>
                  </a:cxn>
                  <a:cxn ang="0">
                    <a:pos x="142" y="13"/>
                  </a:cxn>
                  <a:cxn ang="0">
                    <a:pos x="138" y="11"/>
                  </a:cxn>
                  <a:cxn ang="0">
                    <a:pos x="132" y="9"/>
                  </a:cxn>
                  <a:cxn ang="0">
                    <a:pos x="126" y="6"/>
                  </a:cxn>
                  <a:cxn ang="0">
                    <a:pos x="119" y="3"/>
                  </a:cxn>
                  <a:cxn ang="0">
                    <a:pos x="109" y="0"/>
                  </a:cxn>
                </a:cxnLst>
                <a:rect l="0" t="0" r="r" b="b"/>
                <a:pathLst>
                  <a:path w="182" h="213">
                    <a:moveTo>
                      <a:pt x="109" y="0"/>
                    </a:moveTo>
                    <a:lnTo>
                      <a:pt x="112" y="2"/>
                    </a:lnTo>
                    <a:lnTo>
                      <a:pt x="118" y="8"/>
                    </a:lnTo>
                    <a:lnTo>
                      <a:pt x="127" y="18"/>
                    </a:lnTo>
                    <a:lnTo>
                      <a:pt x="137" y="33"/>
                    </a:lnTo>
                    <a:lnTo>
                      <a:pt x="145" y="52"/>
                    </a:lnTo>
                    <a:lnTo>
                      <a:pt x="150" y="76"/>
                    </a:lnTo>
                    <a:lnTo>
                      <a:pt x="150" y="105"/>
                    </a:lnTo>
                    <a:lnTo>
                      <a:pt x="144" y="139"/>
                    </a:lnTo>
                    <a:lnTo>
                      <a:pt x="140" y="149"/>
                    </a:lnTo>
                    <a:lnTo>
                      <a:pt x="136" y="157"/>
                    </a:lnTo>
                    <a:lnTo>
                      <a:pt x="131" y="165"/>
                    </a:lnTo>
                    <a:lnTo>
                      <a:pt x="125" y="173"/>
                    </a:lnTo>
                    <a:lnTo>
                      <a:pt x="117" y="180"/>
                    </a:lnTo>
                    <a:lnTo>
                      <a:pt x="110" y="185"/>
                    </a:lnTo>
                    <a:lnTo>
                      <a:pt x="102" y="191"/>
                    </a:lnTo>
                    <a:lnTo>
                      <a:pt x="92" y="195"/>
                    </a:lnTo>
                    <a:lnTo>
                      <a:pt x="82" y="197"/>
                    </a:lnTo>
                    <a:lnTo>
                      <a:pt x="72" y="200"/>
                    </a:lnTo>
                    <a:lnTo>
                      <a:pt x="61" y="201"/>
                    </a:lnTo>
                    <a:lnTo>
                      <a:pt x="49" y="201"/>
                    </a:lnTo>
                    <a:lnTo>
                      <a:pt x="37" y="200"/>
                    </a:lnTo>
                    <a:lnTo>
                      <a:pt x="25" y="197"/>
                    </a:lnTo>
                    <a:lnTo>
                      <a:pt x="12" y="193"/>
                    </a:lnTo>
                    <a:lnTo>
                      <a:pt x="0" y="188"/>
                    </a:lnTo>
                    <a:lnTo>
                      <a:pt x="11" y="195"/>
                    </a:lnTo>
                    <a:lnTo>
                      <a:pt x="22" y="200"/>
                    </a:lnTo>
                    <a:lnTo>
                      <a:pt x="33" y="205"/>
                    </a:lnTo>
                    <a:lnTo>
                      <a:pt x="43" y="208"/>
                    </a:lnTo>
                    <a:lnTo>
                      <a:pt x="53" y="211"/>
                    </a:lnTo>
                    <a:lnTo>
                      <a:pt x="63" y="212"/>
                    </a:lnTo>
                    <a:lnTo>
                      <a:pt x="73" y="213"/>
                    </a:lnTo>
                    <a:lnTo>
                      <a:pt x="83" y="213"/>
                    </a:lnTo>
                    <a:lnTo>
                      <a:pt x="91" y="212"/>
                    </a:lnTo>
                    <a:lnTo>
                      <a:pt x="100" y="210"/>
                    </a:lnTo>
                    <a:lnTo>
                      <a:pt x="108" y="208"/>
                    </a:lnTo>
                    <a:lnTo>
                      <a:pt x="116" y="206"/>
                    </a:lnTo>
                    <a:lnTo>
                      <a:pt x="123" y="203"/>
                    </a:lnTo>
                    <a:lnTo>
                      <a:pt x="130" y="199"/>
                    </a:lnTo>
                    <a:lnTo>
                      <a:pt x="136" y="195"/>
                    </a:lnTo>
                    <a:lnTo>
                      <a:pt x="142" y="191"/>
                    </a:lnTo>
                    <a:lnTo>
                      <a:pt x="158" y="176"/>
                    </a:lnTo>
                    <a:lnTo>
                      <a:pt x="169" y="161"/>
                    </a:lnTo>
                    <a:lnTo>
                      <a:pt x="176" y="144"/>
                    </a:lnTo>
                    <a:lnTo>
                      <a:pt x="179" y="128"/>
                    </a:lnTo>
                    <a:lnTo>
                      <a:pt x="181" y="111"/>
                    </a:lnTo>
                    <a:lnTo>
                      <a:pt x="181" y="95"/>
                    </a:lnTo>
                    <a:lnTo>
                      <a:pt x="182" y="79"/>
                    </a:lnTo>
                    <a:lnTo>
                      <a:pt x="173" y="46"/>
                    </a:lnTo>
                    <a:lnTo>
                      <a:pt x="156" y="21"/>
                    </a:lnTo>
                    <a:lnTo>
                      <a:pt x="151" y="18"/>
                    </a:lnTo>
                    <a:lnTo>
                      <a:pt x="147" y="15"/>
                    </a:lnTo>
                    <a:lnTo>
                      <a:pt x="142" y="13"/>
                    </a:lnTo>
                    <a:lnTo>
                      <a:pt x="138" y="11"/>
                    </a:lnTo>
                    <a:lnTo>
                      <a:pt x="132" y="9"/>
                    </a:lnTo>
                    <a:lnTo>
                      <a:pt x="126" y="6"/>
                    </a:lnTo>
                    <a:lnTo>
                      <a:pt x="119" y="3"/>
                    </a:lnTo>
                    <a:lnTo>
                      <a:pt x="109" y="0"/>
                    </a:lnTo>
                    <a:close/>
                  </a:path>
                </a:pathLst>
              </a:custGeom>
              <a:solidFill>
                <a:schemeClr val="accent2"/>
              </a:solidFill>
              <a:ln w="9525">
                <a:noFill/>
                <a:round/>
                <a:headEnd/>
                <a:tailEnd/>
              </a:ln>
            </p:spPr>
            <p:txBody>
              <a:bodyPr/>
              <a:lstStyle/>
              <a:p>
                <a:pPr>
                  <a:defRPr/>
                </a:pPr>
                <a:endParaRPr lang="ru-RU"/>
              </a:p>
            </p:txBody>
          </p:sp>
          <p:sp>
            <p:nvSpPr>
              <p:cNvPr id="46092" name="Freeform 12"/>
              <p:cNvSpPr>
                <a:spLocks/>
              </p:cNvSpPr>
              <p:nvPr userDrawn="1"/>
            </p:nvSpPr>
            <p:spPr bwMode="ltGray">
              <a:xfrm rot="373331" flipH="1">
                <a:off x="121" y="2907"/>
                <a:ext cx="93" cy="156"/>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accent2"/>
              </a:solidFill>
              <a:ln w="9525">
                <a:noFill/>
                <a:round/>
                <a:headEnd/>
                <a:tailEnd/>
              </a:ln>
            </p:spPr>
            <p:txBody>
              <a:bodyPr/>
              <a:lstStyle/>
              <a:p>
                <a:pPr>
                  <a:defRPr/>
                </a:pPr>
                <a:endParaRPr lang="ru-RU"/>
              </a:p>
            </p:txBody>
          </p:sp>
          <p:sp>
            <p:nvSpPr>
              <p:cNvPr id="46093" name="Freeform 13"/>
              <p:cNvSpPr>
                <a:spLocks/>
              </p:cNvSpPr>
              <p:nvPr userDrawn="1"/>
            </p:nvSpPr>
            <p:spPr bwMode="ltGray">
              <a:xfrm rot="373331" flipH="1">
                <a:off x="313" y="3110"/>
                <a:ext cx="85" cy="93"/>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accent2"/>
              </a:solidFill>
              <a:ln w="9525">
                <a:noFill/>
                <a:round/>
                <a:headEnd/>
                <a:tailEnd/>
              </a:ln>
            </p:spPr>
            <p:txBody>
              <a:bodyPr/>
              <a:lstStyle/>
              <a:p>
                <a:pPr>
                  <a:defRPr/>
                </a:pPr>
                <a:endParaRPr lang="ru-RU"/>
              </a:p>
            </p:txBody>
          </p:sp>
          <p:sp>
            <p:nvSpPr>
              <p:cNvPr id="46094" name="Freeform 14"/>
              <p:cNvSpPr>
                <a:spLocks/>
              </p:cNvSpPr>
              <p:nvPr userDrawn="1"/>
            </p:nvSpPr>
            <p:spPr bwMode="ltGray">
              <a:xfrm rot="373331" flipH="1">
                <a:off x="289" y="3133"/>
                <a:ext cx="21" cy="55"/>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accent2"/>
              </a:solidFill>
              <a:ln w="9525">
                <a:noFill/>
                <a:round/>
                <a:headEnd/>
                <a:tailEnd/>
              </a:ln>
            </p:spPr>
            <p:txBody>
              <a:bodyPr/>
              <a:lstStyle/>
              <a:p>
                <a:pPr>
                  <a:defRPr/>
                </a:pPr>
                <a:endParaRPr lang="ru-RU"/>
              </a:p>
            </p:txBody>
          </p:sp>
          <p:grpSp>
            <p:nvGrpSpPr>
              <p:cNvPr id="1067" name="Group 15"/>
              <p:cNvGrpSpPr>
                <a:grpSpLocks/>
              </p:cNvGrpSpPr>
              <p:nvPr userDrawn="1"/>
            </p:nvGrpSpPr>
            <p:grpSpPr bwMode="auto">
              <a:xfrm rot="10886446" flipH="1">
                <a:off x="335" y="3251"/>
                <a:ext cx="608" cy="369"/>
                <a:chOff x="-366" y="1704"/>
                <a:chExt cx="608" cy="369"/>
              </a:xfrm>
            </p:grpSpPr>
            <p:sp>
              <p:nvSpPr>
                <p:cNvPr id="46096" name="Freeform 16"/>
                <p:cNvSpPr>
                  <a:spLocks/>
                </p:cNvSpPr>
                <p:nvPr userDrawn="1"/>
              </p:nvSpPr>
              <p:spPr bwMode="ltGray">
                <a:xfrm rot="4200091">
                  <a:off x="-243" y="1807"/>
                  <a:ext cx="143" cy="390"/>
                </a:xfrm>
                <a:custGeom>
                  <a:avLst/>
                  <a:gdLst/>
                  <a:ahLst/>
                  <a:cxnLst>
                    <a:cxn ang="0">
                      <a:pos x="12" y="44"/>
                    </a:cxn>
                    <a:cxn ang="0">
                      <a:pos x="6" y="72"/>
                    </a:cxn>
                    <a:cxn ang="0">
                      <a:pos x="3" y="99"/>
                    </a:cxn>
                    <a:cxn ang="0">
                      <a:pos x="0" y="125"/>
                    </a:cxn>
                    <a:cxn ang="0">
                      <a:pos x="0" y="151"/>
                    </a:cxn>
                    <a:cxn ang="0">
                      <a:pos x="3" y="180"/>
                    </a:cxn>
                    <a:cxn ang="0">
                      <a:pos x="7" y="211"/>
                    </a:cxn>
                    <a:cxn ang="0">
                      <a:pos x="16" y="247"/>
                    </a:cxn>
                    <a:cxn ang="0">
                      <a:pos x="29" y="287"/>
                    </a:cxn>
                    <a:cxn ang="0">
                      <a:pos x="43" y="325"/>
                    </a:cxn>
                    <a:cxn ang="0">
                      <a:pos x="61" y="364"/>
                    </a:cxn>
                    <a:cxn ang="0">
                      <a:pos x="83" y="406"/>
                    </a:cxn>
                    <a:cxn ang="0">
                      <a:pos x="106" y="446"/>
                    </a:cxn>
                    <a:cxn ang="0">
                      <a:pos x="132" y="483"/>
                    </a:cxn>
                    <a:cxn ang="0">
                      <a:pos x="157" y="516"/>
                    </a:cxn>
                    <a:cxn ang="0">
                      <a:pos x="182" y="544"/>
                    </a:cxn>
                    <a:cxn ang="0">
                      <a:pos x="207" y="564"/>
                    </a:cxn>
                    <a:cxn ang="0">
                      <a:pos x="160" y="501"/>
                    </a:cxn>
                    <a:cxn ang="0">
                      <a:pos x="127" y="448"/>
                    </a:cxn>
                    <a:cxn ang="0">
                      <a:pos x="103" y="405"/>
                    </a:cxn>
                    <a:cxn ang="0">
                      <a:pos x="87" y="368"/>
                    </a:cxn>
                    <a:cxn ang="0">
                      <a:pos x="75" y="337"/>
                    </a:cxn>
                    <a:cxn ang="0">
                      <a:pos x="68" y="309"/>
                    </a:cxn>
                    <a:cxn ang="0">
                      <a:pos x="63" y="285"/>
                    </a:cxn>
                    <a:cxn ang="0">
                      <a:pos x="56" y="261"/>
                    </a:cxn>
                    <a:cxn ang="0">
                      <a:pos x="44" y="205"/>
                    </a:cxn>
                    <a:cxn ang="0">
                      <a:pos x="41" y="140"/>
                    </a:cxn>
                    <a:cxn ang="0">
                      <a:pos x="43" y="68"/>
                    </a:cxn>
                    <a:cxn ang="0">
                      <a:pos x="50" y="0"/>
                    </a:cxn>
                    <a:cxn ang="0">
                      <a:pos x="12" y="44"/>
                    </a:cxn>
                  </a:cxnLst>
                  <a:rect l="0" t="0" r="r" b="b"/>
                  <a:pathLst>
                    <a:path w="207" h="564">
                      <a:moveTo>
                        <a:pt x="12" y="44"/>
                      </a:moveTo>
                      <a:lnTo>
                        <a:pt x="6" y="72"/>
                      </a:lnTo>
                      <a:lnTo>
                        <a:pt x="3" y="99"/>
                      </a:lnTo>
                      <a:lnTo>
                        <a:pt x="0" y="125"/>
                      </a:lnTo>
                      <a:lnTo>
                        <a:pt x="0" y="151"/>
                      </a:lnTo>
                      <a:lnTo>
                        <a:pt x="3" y="180"/>
                      </a:lnTo>
                      <a:lnTo>
                        <a:pt x="7" y="211"/>
                      </a:lnTo>
                      <a:lnTo>
                        <a:pt x="16" y="247"/>
                      </a:lnTo>
                      <a:lnTo>
                        <a:pt x="29" y="287"/>
                      </a:lnTo>
                      <a:lnTo>
                        <a:pt x="43" y="325"/>
                      </a:lnTo>
                      <a:lnTo>
                        <a:pt x="61" y="364"/>
                      </a:lnTo>
                      <a:lnTo>
                        <a:pt x="83" y="406"/>
                      </a:lnTo>
                      <a:lnTo>
                        <a:pt x="106" y="446"/>
                      </a:lnTo>
                      <a:lnTo>
                        <a:pt x="132" y="483"/>
                      </a:lnTo>
                      <a:lnTo>
                        <a:pt x="157" y="516"/>
                      </a:lnTo>
                      <a:lnTo>
                        <a:pt x="182" y="544"/>
                      </a:lnTo>
                      <a:lnTo>
                        <a:pt x="207" y="564"/>
                      </a:lnTo>
                      <a:lnTo>
                        <a:pt x="160" y="501"/>
                      </a:lnTo>
                      <a:lnTo>
                        <a:pt x="127" y="448"/>
                      </a:lnTo>
                      <a:lnTo>
                        <a:pt x="103" y="405"/>
                      </a:lnTo>
                      <a:lnTo>
                        <a:pt x="87" y="368"/>
                      </a:lnTo>
                      <a:lnTo>
                        <a:pt x="75" y="337"/>
                      </a:lnTo>
                      <a:lnTo>
                        <a:pt x="68" y="309"/>
                      </a:lnTo>
                      <a:lnTo>
                        <a:pt x="63" y="285"/>
                      </a:lnTo>
                      <a:lnTo>
                        <a:pt x="56" y="261"/>
                      </a:lnTo>
                      <a:lnTo>
                        <a:pt x="44" y="205"/>
                      </a:lnTo>
                      <a:lnTo>
                        <a:pt x="41" y="140"/>
                      </a:lnTo>
                      <a:lnTo>
                        <a:pt x="43" y="68"/>
                      </a:lnTo>
                      <a:lnTo>
                        <a:pt x="50" y="0"/>
                      </a:lnTo>
                      <a:lnTo>
                        <a:pt x="12" y="44"/>
                      </a:lnTo>
                      <a:close/>
                    </a:path>
                  </a:pathLst>
                </a:custGeom>
                <a:solidFill>
                  <a:schemeClr val="accent2"/>
                </a:solidFill>
                <a:ln w="9525">
                  <a:noFill/>
                  <a:round/>
                  <a:headEnd/>
                  <a:tailEnd/>
                </a:ln>
              </p:spPr>
              <p:txBody>
                <a:bodyPr/>
                <a:lstStyle/>
                <a:p>
                  <a:pPr>
                    <a:defRPr/>
                  </a:pPr>
                  <a:endParaRPr lang="ru-RU"/>
                </a:p>
              </p:txBody>
            </p:sp>
            <p:sp>
              <p:nvSpPr>
                <p:cNvPr id="46097" name="Freeform 17"/>
                <p:cNvSpPr>
                  <a:spLocks/>
                </p:cNvSpPr>
                <p:nvPr userDrawn="1"/>
              </p:nvSpPr>
              <p:spPr bwMode="ltGray">
                <a:xfrm rot="4200091">
                  <a:off x="124" y="1761"/>
                  <a:ext cx="33" cy="160"/>
                </a:xfrm>
                <a:custGeom>
                  <a:avLst/>
                  <a:gdLst/>
                  <a:ahLst/>
                  <a:cxnLst>
                    <a:cxn ang="0">
                      <a:pos x="0" y="19"/>
                    </a:cxn>
                    <a:cxn ang="0">
                      <a:pos x="14" y="55"/>
                    </a:cxn>
                    <a:cxn ang="0">
                      <a:pos x="22" y="101"/>
                    </a:cxn>
                    <a:cxn ang="0">
                      <a:pos x="24" y="159"/>
                    </a:cxn>
                    <a:cxn ang="0">
                      <a:pos x="19" y="232"/>
                    </a:cxn>
                    <a:cxn ang="0">
                      <a:pos x="45" y="217"/>
                    </a:cxn>
                    <a:cxn ang="0">
                      <a:pos x="47" y="178"/>
                    </a:cxn>
                    <a:cxn ang="0">
                      <a:pos x="47" y="140"/>
                    </a:cxn>
                    <a:cxn ang="0">
                      <a:pos x="45" y="103"/>
                    </a:cxn>
                    <a:cxn ang="0">
                      <a:pos x="41" y="71"/>
                    </a:cxn>
                    <a:cxn ang="0">
                      <a:pos x="36" y="52"/>
                    </a:cxn>
                    <a:cxn ang="0">
                      <a:pos x="29" y="34"/>
                    </a:cxn>
                    <a:cxn ang="0">
                      <a:pos x="22" y="17"/>
                    </a:cxn>
                    <a:cxn ang="0">
                      <a:pos x="13" y="0"/>
                    </a:cxn>
                    <a:cxn ang="0">
                      <a:pos x="0" y="19"/>
                    </a:cxn>
                  </a:cxnLst>
                  <a:rect l="0" t="0" r="r" b="b"/>
                  <a:pathLst>
                    <a:path w="47" h="232">
                      <a:moveTo>
                        <a:pt x="0" y="19"/>
                      </a:moveTo>
                      <a:lnTo>
                        <a:pt x="14" y="55"/>
                      </a:lnTo>
                      <a:lnTo>
                        <a:pt x="22" y="101"/>
                      </a:lnTo>
                      <a:lnTo>
                        <a:pt x="24" y="159"/>
                      </a:lnTo>
                      <a:lnTo>
                        <a:pt x="19" y="232"/>
                      </a:lnTo>
                      <a:lnTo>
                        <a:pt x="45" y="217"/>
                      </a:lnTo>
                      <a:lnTo>
                        <a:pt x="47" y="178"/>
                      </a:lnTo>
                      <a:lnTo>
                        <a:pt x="47" y="140"/>
                      </a:lnTo>
                      <a:lnTo>
                        <a:pt x="45" y="103"/>
                      </a:lnTo>
                      <a:lnTo>
                        <a:pt x="41" y="71"/>
                      </a:lnTo>
                      <a:lnTo>
                        <a:pt x="36" y="52"/>
                      </a:lnTo>
                      <a:lnTo>
                        <a:pt x="29" y="34"/>
                      </a:lnTo>
                      <a:lnTo>
                        <a:pt x="22" y="17"/>
                      </a:lnTo>
                      <a:lnTo>
                        <a:pt x="13" y="0"/>
                      </a:lnTo>
                      <a:lnTo>
                        <a:pt x="0" y="19"/>
                      </a:lnTo>
                      <a:close/>
                    </a:path>
                  </a:pathLst>
                </a:custGeom>
                <a:solidFill>
                  <a:schemeClr val="accent2"/>
                </a:solidFill>
                <a:ln w="9525">
                  <a:noFill/>
                  <a:round/>
                  <a:headEnd/>
                  <a:tailEnd/>
                </a:ln>
              </p:spPr>
              <p:txBody>
                <a:bodyPr/>
                <a:lstStyle/>
                <a:p>
                  <a:pPr>
                    <a:defRPr/>
                  </a:pPr>
                  <a:endParaRPr lang="ru-RU"/>
                </a:p>
              </p:txBody>
            </p:sp>
            <p:sp>
              <p:nvSpPr>
                <p:cNvPr id="46098" name="Freeform 18"/>
                <p:cNvSpPr>
                  <a:spLocks/>
                </p:cNvSpPr>
                <p:nvPr userDrawn="1"/>
              </p:nvSpPr>
              <p:spPr bwMode="ltGray">
                <a:xfrm rot="4200091">
                  <a:off x="193" y="1722"/>
                  <a:ext cx="60" cy="27"/>
                </a:xfrm>
                <a:custGeom>
                  <a:avLst/>
                  <a:gdLst/>
                  <a:ahLst/>
                  <a:cxnLst>
                    <a:cxn ang="0">
                      <a:pos x="87" y="22"/>
                    </a:cxn>
                    <a:cxn ang="0">
                      <a:pos x="77" y="17"/>
                    </a:cxn>
                    <a:cxn ang="0">
                      <a:pos x="68" y="12"/>
                    </a:cxn>
                    <a:cxn ang="0">
                      <a:pos x="58" y="7"/>
                    </a:cxn>
                    <a:cxn ang="0">
                      <a:pos x="47" y="5"/>
                    </a:cxn>
                    <a:cxn ang="0">
                      <a:pos x="37" y="3"/>
                    </a:cxn>
                    <a:cxn ang="0">
                      <a:pos x="26" y="2"/>
                    </a:cxn>
                    <a:cxn ang="0">
                      <a:pos x="13" y="0"/>
                    </a:cxn>
                    <a:cxn ang="0">
                      <a:pos x="0" y="2"/>
                    </a:cxn>
                    <a:cxn ang="0">
                      <a:pos x="6" y="6"/>
                    </a:cxn>
                    <a:cxn ang="0">
                      <a:pos x="14" y="10"/>
                    </a:cxn>
                    <a:cxn ang="0">
                      <a:pos x="22" y="14"/>
                    </a:cxn>
                    <a:cxn ang="0">
                      <a:pos x="33" y="18"/>
                    </a:cxn>
                    <a:cxn ang="0">
                      <a:pos x="42" y="22"/>
                    </a:cxn>
                    <a:cxn ang="0">
                      <a:pos x="52" y="27"/>
                    </a:cxn>
                    <a:cxn ang="0">
                      <a:pos x="64" y="33"/>
                    </a:cxn>
                    <a:cxn ang="0">
                      <a:pos x="74" y="40"/>
                    </a:cxn>
                    <a:cxn ang="0">
                      <a:pos x="87" y="22"/>
                    </a:cxn>
                  </a:cxnLst>
                  <a:rect l="0" t="0" r="r" b="b"/>
                  <a:pathLst>
                    <a:path w="87" h="40">
                      <a:moveTo>
                        <a:pt x="87" y="22"/>
                      </a:moveTo>
                      <a:lnTo>
                        <a:pt x="77" y="17"/>
                      </a:lnTo>
                      <a:lnTo>
                        <a:pt x="68" y="12"/>
                      </a:lnTo>
                      <a:lnTo>
                        <a:pt x="58" y="7"/>
                      </a:lnTo>
                      <a:lnTo>
                        <a:pt x="47" y="5"/>
                      </a:lnTo>
                      <a:lnTo>
                        <a:pt x="37" y="3"/>
                      </a:lnTo>
                      <a:lnTo>
                        <a:pt x="26" y="2"/>
                      </a:lnTo>
                      <a:lnTo>
                        <a:pt x="13" y="0"/>
                      </a:lnTo>
                      <a:lnTo>
                        <a:pt x="0" y="2"/>
                      </a:lnTo>
                      <a:lnTo>
                        <a:pt x="6" y="6"/>
                      </a:lnTo>
                      <a:lnTo>
                        <a:pt x="14" y="10"/>
                      </a:lnTo>
                      <a:lnTo>
                        <a:pt x="22" y="14"/>
                      </a:lnTo>
                      <a:lnTo>
                        <a:pt x="33" y="18"/>
                      </a:lnTo>
                      <a:lnTo>
                        <a:pt x="42" y="22"/>
                      </a:lnTo>
                      <a:lnTo>
                        <a:pt x="52" y="27"/>
                      </a:lnTo>
                      <a:lnTo>
                        <a:pt x="64" y="33"/>
                      </a:lnTo>
                      <a:lnTo>
                        <a:pt x="74" y="40"/>
                      </a:lnTo>
                      <a:lnTo>
                        <a:pt x="87" y="22"/>
                      </a:lnTo>
                      <a:close/>
                    </a:path>
                  </a:pathLst>
                </a:custGeom>
                <a:solidFill>
                  <a:schemeClr val="accent2"/>
                </a:solidFill>
                <a:ln w="9525">
                  <a:noFill/>
                  <a:round/>
                  <a:headEnd/>
                  <a:tailEnd/>
                </a:ln>
              </p:spPr>
              <p:txBody>
                <a:bodyPr/>
                <a:lstStyle/>
                <a:p>
                  <a:pPr>
                    <a:defRPr/>
                  </a:pPr>
                  <a:endParaRPr lang="ru-RU"/>
                </a:p>
              </p:txBody>
            </p:sp>
          </p:grpSp>
        </p:grpSp>
        <p:grpSp>
          <p:nvGrpSpPr>
            <p:cNvPr id="1036" name="Group 19"/>
            <p:cNvGrpSpPr>
              <a:grpSpLocks/>
            </p:cNvGrpSpPr>
            <p:nvPr/>
          </p:nvGrpSpPr>
          <p:grpSpPr bwMode="auto">
            <a:xfrm rot="6248562">
              <a:off x="343" y="3854"/>
              <a:ext cx="392" cy="424"/>
              <a:chOff x="1727" y="866"/>
              <a:chExt cx="129" cy="157"/>
            </a:xfrm>
          </p:grpSpPr>
          <p:sp>
            <p:nvSpPr>
              <p:cNvPr id="46100" name="Freeform 20"/>
              <p:cNvSpPr>
                <a:spLocks/>
              </p:cNvSpPr>
              <p:nvPr userDrawn="1"/>
            </p:nvSpPr>
            <p:spPr bwMode="ltGray">
              <a:xfrm>
                <a:off x="1727" y="868"/>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1" name="Freeform 21"/>
              <p:cNvSpPr>
                <a:spLocks/>
              </p:cNvSpPr>
              <p:nvPr userDrawn="1"/>
            </p:nvSpPr>
            <p:spPr bwMode="ltGray">
              <a:xfrm>
                <a:off x="1786" y="896"/>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02" name="Freeform 2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037" name="Group 23"/>
            <p:cNvGrpSpPr>
              <a:grpSpLocks/>
            </p:cNvGrpSpPr>
            <p:nvPr/>
          </p:nvGrpSpPr>
          <p:grpSpPr bwMode="auto">
            <a:xfrm rot="5003157">
              <a:off x="249" y="1102"/>
              <a:ext cx="412" cy="500"/>
              <a:chOff x="1727" y="866"/>
              <a:chExt cx="129" cy="157"/>
            </a:xfrm>
          </p:grpSpPr>
          <p:sp>
            <p:nvSpPr>
              <p:cNvPr id="46104" name="Freeform 2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5" name="Freeform 2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06" name="Freeform 2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038" name="Group 27"/>
            <p:cNvGrpSpPr>
              <a:grpSpLocks/>
            </p:cNvGrpSpPr>
            <p:nvPr/>
          </p:nvGrpSpPr>
          <p:grpSpPr bwMode="auto">
            <a:xfrm>
              <a:off x="815" y="0"/>
              <a:ext cx="345" cy="367"/>
              <a:chOff x="1727" y="866"/>
              <a:chExt cx="129" cy="157"/>
            </a:xfrm>
          </p:grpSpPr>
          <p:sp>
            <p:nvSpPr>
              <p:cNvPr id="46108" name="Freeform 2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9" name="Freeform 2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10" name="Freeform 3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46111" name="Freeform 31"/>
            <p:cNvSpPr>
              <a:spLocks/>
            </p:cNvSpPr>
            <p:nvPr/>
          </p:nvSpPr>
          <p:spPr bwMode="ltGray">
            <a:xfrm>
              <a:off x="87" y="94"/>
              <a:ext cx="699" cy="756"/>
            </a:xfrm>
            <a:custGeom>
              <a:avLst/>
              <a:gdLst/>
              <a:ahLst/>
              <a:cxnLst>
                <a:cxn ang="0">
                  <a:pos x="1" y="392"/>
                </a:cxn>
                <a:cxn ang="0">
                  <a:pos x="3" y="252"/>
                </a:cxn>
                <a:cxn ang="0">
                  <a:pos x="21" y="210"/>
                </a:cxn>
                <a:cxn ang="0">
                  <a:pos x="29" y="182"/>
                </a:cxn>
                <a:cxn ang="0">
                  <a:pos x="39" y="154"/>
                </a:cxn>
                <a:cxn ang="0">
                  <a:pos x="51" y="138"/>
                </a:cxn>
                <a:cxn ang="0">
                  <a:pos x="111" y="74"/>
                </a:cxn>
                <a:cxn ang="0">
                  <a:pos x="169" y="30"/>
                </a:cxn>
                <a:cxn ang="0">
                  <a:pos x="225" y="10"/>
                </a:cxn>
                <a:cxn ang="0">
                  <a:pos x="249" y="4"/>
                </a:cxn>
                <a:cxn ang="0">
                  <a:pos x="265" y="0"/>
                </a:cxn>
                <a:cxn ang="0">
                  <a:pos x="357" y="2"/>
                </a:cxn>
                <a:cxn ang="0">
                  <a:pos x="385" y="6"/>
                </a:cxn>
                <a:cxn ang="0">
                  <a:pos x="489" y="40"/>
                </a:cxn>
                <a:cxn ang="0">
                  <a:pos x="619" y="128"/>
                </a:cxn>
                <a:cxn ang="0">
                  <a:pos x="653" y="178"/>
                </a:cxn>
                <a:cxn ang="0">
                  <a:pos x="693" y="322"/>
                </a:cxn>
                <a:cxn ang="0">
                  <a:pos x="687" y="434"/>
                </a:cxn>
                <a:cxn ang="0">
                  <a:pos x="665" y="538"/>
                </a:cxn>
                <a:cxn ang="0">
                  <a:pos x="639" y="564"/>
                </a:cxn>
                <a:cxn ang="0">
                  <a:pos x="631" y="580"/>
                </a:cxn>
                <a:cxn ang="0">
                  <a:pos x="607" y="588"/>
                </a:cxn>
                <a:cxn ang="0">
                  <a:pos x="473" y="664"/>
                </a:cxn>
                <a:cxn ang="0">
                  <a:pos x="449" y="678"/>
                </a:cxn>
                <a:cxn ang="0">
                  <a:pos x="405" y="684"/>
                </a:cxn>
                <a:cxn ang="0">
                  <a:pos x="375" y="690"/>
                </a:cxn>
                <a:cxn ang="0">
                  <a:pos x="267" y="684"/>
                </a:cxn>
                <a:cxn ang="0">
                  <a:pos x="259" y="722"/>
                </a:cxn>
                <a:cxn ang="0">
                  <a:pos x="241" y="756"/>
                </a:cxn>
                <a:cxn ang="0">
                  <a:pos x="185" y="728"/>
                </a:cxn>
                <a:cxn ang="0">
                  <a:pos x="163" y="720"/>
                </a:cxn>
                <a:cxn ang="0">
                  <a:pos x="151" y="716"/>
                </a:cxn>
                <a:cxn ang="0">
                  <a:pos x="195" y="674"/>
                </a:cxn>
                <a:cxn ang="0">
                  <a:pos x="211" y="644"/>
                </a:cxn>
                <a:cxn ang="0">
                  <a:pos x="209" y="626"/>
                </a:cxn>
                <a:cxn ang="0">
                  <a:pos x="195" y="620"/>
                </a:cxn>
                <a:cxn ang="0">
                  <a:pos x="165" y="596"/>
                </a:cxn>
                <a:cxn ang="0">
                  <a:pos x="99" y="534"/>
                </a:cxn>
                <a:cxn ang="0">
                  <a:pos x="61" y="506"/>
                </a:cxn>
                <a:cxn ang="0">
                  <a:pos x="23" y="470"/>
                </a:cxn>
                <a:cxn ang="0">
                  <a:pos x="7" y="434"/>
                </a:cxn>
                <a:cxn ang="0">
                  <a:pos x="5" y="396"/>
                </a:cxn>
                <a:cxn ang="0">
                  <a:pos x="1" y="392"/>
                </a:cxn>
              </a:cxnLst>
              <a:rect l="0" t="0" r="r" b="b"/>
              <a:pathLst>
                <a:path w="699" h="756">
                  <a:moveTo>
                    <a:pt x="1" y="392"/>
                  </a:moveTo>
                  <a:cubicBezTo>
                    <a:pt x="2" y="345"/>
                    <a:pt x="2" y="299"/>
                    <a:pt x="3" y="252"/>
                  </a:cubicBezTo>
                  <a:cubicBezTo>
                    <a:pt x="3" y="238"/>
                    <a:pt x="16" y="224"/>
                    <a:pt x="21" y="210"/>
                  </a:cubicBezTo>
                  <a:cubicBezTo>
                    <a:pt x="24" y="202"/>
                    <a:pt x="29" y="182"/>
                    <a:pt x="29" y="182"/>
                  </a:cubicBezTo>
                  <a:cubicBezTo>
                    <a:pt x="32" y="173"/>
                    <a:pt x="34" y="163"/>
                    <a:pt x="39" y="154"/>
                  </a:cubicBezTo>
                  <a:cubicBezTo>
                    <a:pt x="42" y="148"/>
                    <a:pt x="51" y="138"/>
                    <a:pt x="51" y="138"/>
                  </a:cubicBezTo>
                  <a:cubicBezTo>
                    <a:pt x="58" y="116"/>
                    <a:pt x="88" y="82"/>
                    <a:pt x="111" y="74"/>
                  </a:cubicBezTo>
                  <a:cubicBezTo>
                    <a:pt x="128" y="61"/>
                    <a:pt x="149" y="37"/>
                    <a:pt x="169" y="30"/>
                  </a:cubicBezTo>
                  <a:cubicBezTo>
                    <a:pt x="182" y="17"/>
                    <a:pt x="207" y="15"/>
                    <a:pt x="225" y="10"/>
                  </a:cubicBezTo>
                  <a:cubicBezTo>
                    <a:pt x="233" y="8"/>
                    <a:pt x="241" y="6"/>
                    <a:pt x="249" y="4"/>
                  </a:cubicBezTo>
                  <a:cubicBezTo>
                    <a:pt x="254" y="3"/>
                    <a:pt x="265" y="0"/>
                    <a:pt x="265" y="0"/>
                  </a:cubicBezTo>
                  <a:cubicBezTo>
                    <a:pt x="296" y="1"/>
                    <a:pt x="326" y="0"/>
                    <a:pt x="357" y="2"/>
                  </a:cubicBezTo>
                  <a:cubicBezTo>
                    <a:pt x="366" y="2"/>
                    <a:pt x="385" y="6"/>
                    <a:pt x="385" y="6"/>
                  </a:cubicBezTo>
                  <a:cubicBezTo>
                    <a:pt x="417" y="17"/>
                    <a:pt x="463" y="14"/>
                    <a:pt x="489" y="40"/>
                  </a:cubicBezTo>
                  <a:cubicBezTo>
                    <a:pt x="528" y="60"/>
                    <a:pt x="592" y="105"/>
                    <a:pt x="619" y="128"/>
                  </a:cubicBezTo>
                  <a:cubicBezTo>
                    <a:pt x="635" y="134"/>
                    <a:pt x="643" y="164"/>
                    <a:pt x="653" y="178"/>
                  </a:cubicBezTo>
                  <a:cubicBezTo>
                    <a:pt x="667" y="234"/>
                    <a:pt x="687" y="265"/>
                    <a:pt x="693" y="322"/>
                  </a:cubicBezTo>
                  <a:cubicBezTo>
                    <a:pt x="699" y="365"/>
                    <a:pt x="692" y="398"/>
                    <a:pt x="687" y="434"/>
                  </a:cubicBezTo>
                  <a:cubicBezTo>
                    <a:pt x="686" y="469"/>
                    <a:pt x="691" y="510"/>
                    <a:pt x="665" y="538"/>
                  </a:cubicBezTo>
                  <a:cubicBezTo>
                    <a:pt x="657" y="547"/>
                    <a:pt x="644" y="553"/>
                    <a:pt x="639" y="564"/>
                  </a:cubicBezTo>
                  <a:cubicBezTo>
                    <a:pt x="636" y="569"/>
                    <a:pt x="636" y="576"/>
                    <a:pt x="631" y="580"/>
                  </a:cubicBezTo>
                  <a:cubicBezTo>
                    <a:pt x="624" y="585"/>
                    <a:pt x="607" y="588"/>
                    <a:pt x="607" y="588"/>
                  </a:cubicBezTo>
                  <a:cubicBezTo>
                    <a:pt x="581" y="602"/>
                    <a:pt x="499" y="649"/>
                    <a:pt x="473" y="664"/>
                  </a:cubicBezTo>
                  <a:cubicBezTo>
                    <a:pt x="465" y="666"/>
                    <a:pt x="449" y="678"/>
                    <a:pt x="449" y="678"/>
                  </a:cubicBezTo>
                  <a:cubicBezTo>
                    <a:pt x="438" y="685"/>
                    <a:pt x="417" y="679"/>
                    <a:pt x="405" y="684"/>
                  </a:cubicBezTo>
                  <a:cubicBezTo>
                    <a:pt x="396" y="687"/>
                    <a:pt x="385" y="688"/>
                    <a:pt x="375" y="690"/>
                  </a:cubicBezTo>
                  <a:cubicBezTo>
                    <a:pt x="328" y="689"/>
                    <a:pt x="307" y="687"/>
                    <a:pt x="267" y="684"/>
                  </a:cubicBezTo>
                  <a:cubicBezTo>
                    <a:pt x="249" y="690"/>
                    <a:pt x="264" y="683"/>
                    <a:pt x="259" y="722"/>
                  </a:cubicBezTo>
                  <a:cubicBezTo>
                    <a:pt x="258" y="733"/>
                    <a:pt x="250" y="750"/>
                    <a:pt x="241" y="756"/>
                  </a:cubicBezTo>
                  <a:cubicBezTo>
                    <a:pt x="218" y="752"/>
                    <a:pt x="207" y="735"/>
                    <a:pt x="185" y="728"/>
                  </a:cubicBezTo>
                  <a:cubicBezTo>
                    <a:pt x="176" y="725"/>
                    <a:pt x="171" y="724"/>
                    <a:pt x="163" y="720"/>
                  </a:cubicBezTo>
                  <a:cubicBezTo>
                    <a:pt x="159" y="718"/>
                    <a:pt x="151" y="716"/>
                    <a:pt x="151" y="716"/>
                  </a:cubicBezTo>
                  <a:cubicBezTo>
                    <a:pt x="157" y="695"/>
                    <a:pt x="180" y="689"/>
                    <a:pt x="195" y="674"/>
                  </a:cubicBezTo>
                  <a:cubicBezTo>
                    <a:pt x="198" y="665"/>
                    <a:pt x="205" y="652"/>
                    <a:pt x="211" y="644"/>
                  </a:cubicBezTo>
                  <a:cubicBezTo>
                    <a:pt x="210" y="638"/>
                    <a:pt x="212" y="631"/>
                    <a:pt x="209" y="626"/>
                  </a:cubicBezTo>
                  <a:cubicBezTo>
                    <a:pt x="207" y="621"/>
                    <a:pt x="199" y="623"/>
                    <a:pt x="195" y="620"/>
                  </a:cubicBezTo>
                  <a:cubicBezTo>
                    <a:pt x="185" y="612"/>
                    <a:pt x="173" y="606"/>
                    <a:pt x="165" y="596"/>
                  </a:cubicBezTo>
                  <a:cubicBezTo>
                    <a:pt x="146" y="573"/>
                    <a:pt x="123" y="552"/>
                    <a:pt x="99" y="534"/>
                  </a:cubicBezTo>
                  <a:cubicBezTo>
                    <a:pt x="87" y="525"/>
                    <a:pt x="72" y="517"/>
                    <a:pt x="61" y="506"/>
                  </a:cubicBezTo>
                  <a:cubicBezTo>
                    <a:pt x="49" y="494"/>
                    <a:pt x="37" y="480"/>
                    <a:pt x="23" y="470"/>
                  </a:cubicBezTo>
                  <a:cubicBezTo>
                    <a:pt x="13" y="456"/>
                    <a:pt x="10" y="451"/>
                    <a:pt x="7" y="434"/>
                  </a:cubicBezTo>
                  <a:cubicBezTo>
                    <a:pt x="6" y="421"/>
                    <a:pt x="7" y="408"/>
                    <a:pt x="5" y="396"/>
                  </a:cubicBezTo>
                  <a:cubicBezTo>
                    <a:pt x="5" y="394"/>
                    <a:pt x="0" y="391"/>
                    <a:pt x="1" y="392"/>
                  </a:cubicBezTo>
                  <a:close/>
                </a:path>
              </a:pathLst>
            </a:custGeom>
            <a:solidFill>
              <a:schemeClr val="accent1">
                <a:alpha val="50000"/>
              </a:schemeClr>
            </a:solidFill>
            <a:ln w="9525">
              <a:noFill/>
              <a:round/>
              <a:headEnd/>
              <a:tailEnd/>
            </a:ln>
            <a:effectLst/>
          </p:spPr>
          <p:txBody>
            <a:bodyPr/>
            <a:lstStyle/>
            <a:p>
              <a:pPr>
                <a:defRPr/>
              </a:pPr>
              <a:endParaRPr lang="ru-RU"/>
            </a:p>
          </p:txBody>
        </p:sp>
        <p:sp>
          <p:nvSpPr>
            <p:cNvPr id="46112" name="Freeform 32"/>
            <p:cNvSpPr>
              <a:spLocks/>
            </p:cNvSpPr>
            <p:nvPr/>
          </p:nvSpPr>
          <p:spPr bwMode="ltGray">
            <a:xfrm rot="828663">
              <a:off x="242" y="3404"/>
              <a:ext cx="132" cy="16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folHlink"/>
            </a:solidFill>
            <a:ln w="9525">
              <a:noFill/>
              <a:round/>
              <a:headEnd/>
              <a:tailEnd/>
            </a:ln>
          </p:spPr>
          <p:txBody>
            <a:bodyPr/>
            <a:lstStyle/>
            <a:p>
              <a:pPr>
                <a:defRPr/>
              </a:pPr>
              <a:endParaRPr lang="ru-RU"/>
            </a:p>
          </p:txBody>
        </p:sp>
        <p:sp>
          <p:nvSpPr>
            <p:cNvPr id="46113" name="Freeform 33"/>
            <p:cNvSpPr>
              <a:spLocks/>
            </p:cNvSpPr>
            <p:nvPr/>
          </p:nvSpPr>
          <p:spPr bwMode="ltGray">
            <a:xfrm rot="828663">
              <a:off x="266" y="3592"/>
              <a:ext cx="66" cy="43"/>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folHlink"/>
            </a:solidFill>
            <a:ln w="9525">
              <a:noFill/>
              <a:round/>
              <a:headEnd/>
              <a:tailEnd/>
            </a:ln>
          </p:spPr>
          <p:txBody>
            <a:bodyPr/>
            <a:lstStyle/>
            <a:p>
              <a:pPr>
                <a:defRPr/>
              </a:pPr>
              <a:endParaRPr lang="ru-RU"/>
            </a:p>
          </p:txBody>
        </p:sp>
        <p:sp>
          <p:nvSpPr>
            <p:cNvPr id="46114" name="Freeform 34"/>
            <p:cNvSpPr>
              <a:spLocks/>
            </p:cNvSpPr>
            <p:nvPr/>
          </p:nvSpPr>
          <p:spPr bwMode="ltGray">
            <a:xfrm>
              <a:off x="11" y="4110"/>
              <a:ext cx="118" cy="209"/>
            </a:xfrm>
            <a:custGeom>
              <a:avLst/>
              <a:gdLst/>
              <a:ahLst/>
              <a:cxnLst>
                <a:cxn ang="0">
                  <a:pos x="0" y="0"/>
                </a:cxn>
                <a:cxn ang="0">
                  <a:pos x="6" y="8"/>
                </a:cxn>
                <a:cxn ang="0">
                  <a:pos x="15" y="19"/>
                </a:cxn>
                <a:cxn ang="0">
                  <a:pos x="26" y="33"/>
                </a:cxn>
                <a:cxn ang="0">
                  <a:pos x="38" y="51"/>
                </a:cxn>
                <a:cxn ang="0">
                  <a:pos x="54" y="72"/>
                </a:cxn>
                <a:cxn ang="0">
                  <a:pos x="67" y="94"/>
                </a:cxn>
                <a:cxn ang="0">
                  <a:pos x="79" y="119"/>
                </a:cxn>
                <a:cxn ang="0">
                  <a:pos x="87" y="146"/>
                </a:cxn>
                <a:cxn ang="0">
                  <a:pos x="94" y="175"/>
                </a:cxn>
                <a:cxn ang="0">
                  <a:pos x="91" y="209"/>
                </a:cxn>
                <a:cxn ang="0">
                  <a:pos x="118" y="209"/>
                </a:cxn>
                <a:cxn ang="0">
                  <a:pos x="117" y="177"/>
                </a:cxn>
                <a:cxn ang="0">
                  <a:pos x="104" y="119"/>
                </a:cxn>
                <a:cxn ang="0">
                  <a:pos x="82" y="69"/>
                </a:cxn>
                <a:cxn ang="0">
                  <a:pos x="47" y="27"/>
                </a:cxn>
                <a:cxn ang="0">
                  <a:pos x="0" y="0"/>
                </a:cxn>
              </a:cxnLst>
              <a:rect l="0" t="0" r="r" b="b"/>
              <a:pathLst>
                <a:path w="118" h="209">
                  <a:moveTo>
                    <a:pt x="0" y="0"/>
                  </a:moveTo>
                  <a:lnTo>
                    <a:pt x="6" y="8"/>
                  </a:lnTo>
                  <a:lnTo>
                    <a:pt x="15" y="19"/>
                  </a:lnTo>
                  <a:lnTo>
                    <a:pt x="26" y="33"/>
                  </a:lnTo>
                  <a:lnTo>
                    <a:pt x="38" y="51"/>
                  </a:lnTo>
                  <a:lnTo>
                    <a:pt x="54" y="72"/>
                  </a:lnTo>
                  <a:lnTo>
                    <a:pt x="67" y="94"/>
                  </a:lnTo>
                  <a:lnTo>
                    <a:pt x="79" y="119"/>
                  </a:lnTo>
                  <a:lnTo>
                    <a:pt x="87" y="146"/>
                  </a:lnTo>
                  <a:lnTo>
                    <a:pt x="94" y="175"/>
                  </a:lnTo>
                  <a:lnTo>
                    <a:pt x="91" y="209"/>
                  </a:lnTo>
                  <a:lnTo>
                    <a:pt x="118" y="209"/>
                  </a:lnTo>
                  <a:lnTo>
                    <a:pt x="117" y="177"/>
                  </a:lnTo>
                  <a:lnTo>
                    <a:pt x="104" y="119"/>
                  </a:lnTo>
                  <a:lnTo>
                    <a:pt x="82" y="69"/>
                  </a:lnTo>
                  <a:lnTo>
                    <a:pt x="47" y="27"/>
                  </a:lnTo>
                  <a:lnTo>
                    <a:pt x="0" y="0"/>
                  </a:lnTo>
                  <a:close/>
                </a:path>
              </a:pathLst>
            </a:custGeom>
            <a:solidFill>
              <a:schemeClr val="folHlink"/>
            </a:solidFill>
            <a:ln w="9525">
              <a:noFill/>
              <a:round/>
              <a:headEnd/>
              <a:tailEnd/>
            </a:ln>
          </p:spPr>
          <p:txBody>
            <a:bodyPr/>
            <a:lstStyle/>
            <a:p>
              <a:pPr>
                <a:defRPr/>
              </a:pPr>
              <a:endParaRPr lang="ru-RU"/>
            </a:p>
          </p:txBody>
        </p:sp>
        <p:sp>
          <p:nvSpPr>
            <p:cNvPr id="46115" name="Freeform 35"/>
            <p:cNvSpPr>
              <a:spLocks/>
            </p:cNvSpPr>
            <p:nvPr/>
          </p:nvSpPr>
          <p:spPr bwMode="ltGray">
            <a:xfrm>
              <a:off x="0" y="3968"/>
              <a:ext cx="130" cy="128"/>
            </a:xfrm>
            <a:custGeom>
              <a:avLst/>
              <a:gdLst/>
              <a:ahLst/>
              <a:cxnLst>
                <a:cxn ang="0">
                  <a:pos x="103" y="0"/>
                </a:cxn>
                <a:cxn ang="0">
                  <a:pos x="130" y="128"/>
                </a:cxn>
                <a:cxn ang="0">
                  <a:pos x="125" y="126"/>
                </a:cxn>
                <a:cxn ang="0">
                  <a:pos x="111" y="121"/>
                </a:cxn>
                <a:cxn ang="0">
                  <a:pos x="92" y="111"/>
                </a:cxn>
                <a:cxn ang="0">
                  <a:pos x="68" y="103"/>
                </a:cxn>
                <a:cxn ang="0">
                  <a:pos x="41" y="94"/>
                </a:cxn>
                <a:cxn ang="0">
                  <a:pos x="19" y="90"/>
                </a:cxn>
                <a:cxn ang="0">
                  <a:pos x="0" y="93"/>
                </a:cxn>
                <a:cxn ang="0">
                  <a:pos x="0" y="72"/>
                </a:cxn>
                <a:cxn ang="0">
                  <a:pos x="12" y="70"/>
                </a:cxn>
                <a:cxn ang="0">
                  <a:pos x="24" y="66"/>
                </a:cxn>
                <a:cxn ang="0">
                  <a:pos x="38" y="66"/>
                </a:cxn>
                <a:cxn ang="0">
                  <a:pos x="51" y="67"/>
                </a:cxn>
                <a:cxn ang="0">
                  <a:pos x="65" y="70"/>
                </a:cxn>
                <a:cxn ang="0">
                  <a:pos x="78" y="78"/>
                </a:cxn>
                <a:cxn ang="0">
                  <a:pos x="81" y="74"/>
                </a:cxn>
                <a:cxn ang="0">
                  <a:pos x="81" y="58"/>
                </a:cxn>
                <a:cxn ang="0">
                  <a:pos x="82" y="37"/>
                </a:cxn>
                <a:cxn ang="0">
                  <a:pos x="82" y="29"/>
                </a:cxn>
                <a:cxn ang="0">
                  <a:pos x="80" y="29"/>
                </a:cxn>
                <a:cxn ang="0">
                  <a:pos x="77" y="27"/>
                </a:cxn>
                <a:cxn ang="0">
                  <a:pos x="76" y="22"/>
                </a:cxn>
                <a:cxn ang="0">
                  <a:pos x="75" y="19"/>
                </a:cxn>
                <a:cxn ang="0">
                  <a:pos x="76" y="15"/>
                </a:cxn>
                <a:cxn ang="0">
                  <a:pos x="79" y="10"/>
                </a:cxn>
                <a:cxn ang="0">
                  <a:pos x="89" y="6"/>
                </a:cxn>
                <a:cxn ang="0">
                  <a:pos x="103" y="0"/>
                </a:cxn>
              </a:cxnLst>
              <a:rect l="0" t="0" r="r" b="b"/>
              <a:pathLst>
                <a:path w="130" h="128">
                  <a:moveTo>
                    <a:pt x="103" y="0"/>
                  </a:moveTo>
                  <a:lnTo>
                    <a:pt x="130" y="128"/>
                  </a:lnTo>
                  <a:lnTo>
                    <a:pt x="125" y="126"/>
                  </a:lnTo>
                  <a:lnTo>
                    <a:pt x="111" y="121"/>
                  </a:lnTo>
                  <a:lnTo>
                    <a:pt x="92" y="111"/>
                  </a:lnTo>
                  <a:lnTo>
                    <a:pt x="68" y="103"/>
                  </a:lnTo>
                  <a:lnTo>
                    <a:pt x="41" y="94"/>
                  </a:lnTo>
                  <a:lnTo>
                    <a:pt x="19" y="90"/>
                  </a:lnTo>
                  <a:lnTo>
                    <a:pt x="0" y="93"/>
                  </a:lnTo>
                  <a:lnTo>
                    <a:pt x="0" y="72"/>
                  </a:lnTo>
                  <a:lnTo>
                    <a:pt x="12" y="70"/>
                  </a:lnTo>
                  <a:lnTo>
                    <a:pt x="24" y="66"/>
                  </a:lnTo>
                  <a:lnTo>
                    <a:pt x="38" y="66"/>
                  </a:lnTo>
                  <a:lnTo>
                    <a:pt x="51" y="67"/>
                  </a:lnTo>
                  <a:lnTo>
                    <a:pt x="65" y="70"/>
                  </a:lnTo>
                  <a:lnTo>
                    <a:pt x="78" y="78"/>
                  </a:lnTo>
                  <a:lnTo>
                    <a:pt x="81" y="74"/>
                  </a:lnTo>
                  <a:lnTo>
                    <a:pt x="81" y="58"/>
                  </a:lnTo>
                  <a:lnTo>
                    <a:pt x="82" y="37"/>
                  </a:lnTo>
                  <a:lnTo>
                    <a:pt x="82" y="29"/>
                  </a:lnTo>
                  <a:lnTo>
                    <a:pt x="80" y="29"/>
                  </a:lnTo>
                  <a:lnTo>
                    <a:pt x="77" y="27"/>
                  </a:lnTo>
                  <a:lnTo>
                    <a:pt x="76" y="22"/>
                  </a:lnTo>
                  <a:lnTo>
                    <a:pt x="75" y="19"/>
                  </a:lnTo>
                  <a:lnTo>
                    <a:pt x="76" y="15"/>
                  </a:lnTo>
                  <a:lnTo>
                    <a:pt x="79" y="10"/>
                  </a:lnTo>
                  <a:lnTo>
                    <a:pt x="89" y="6"/>
                  </a:lnTo>
                  <a:lnTo>
                    <a:pt x="103" y="0"/>
                  </a:lnTo>
                  <a:close/>
                </a:path>
              </a:pathLst>
            </a:custGeom>
            <a:solidFill>
              <a:schemeClr val="folHlink"/>
            </a:solidFill>
            <a:ln w="9525">
              <a:noFill/>
              <a:round/>
              <a:headEnd/>
              <a:tailEnd/>
            </a:ln>
          </p:spPr>
          <p:txBody>
            <a:bodyPr/>
            <a:lstStyle/>
            <a:p>
              <a:pPr>
                <a:defRPr/>
              </a:pPr>
              <a:endParaRPr lang="ru-RU"/>
            </a:p>
          </p:txBody>
        </p:sp>
        <p:sp>
          <p:nvSpPr>
            <p:cNvPr id="46116" name="Freeform 36"/>
            <p:cNvSpPr>
              <a:spLocks/>
            </p:cNvSpPr>
            <p:nvPr/>
          </p:nvSpPr>
          <p:spPr bwMode="ltGray">
            <a:xfrm>
              <a:off x="0" y="3949"/>
              <a:ext cx="47" cy="86"/>
            </a:xfrm>
            <a:custGeom>
              <a:avLst/>
              <a:gdLst/>
              <a:ahLst/>
              <a:cxnLst>
                <a:cxn ang="0">
                  <a:pos x="37" y="0"/>
                </a:cxn>
                <a:cxn ang="0">
                  <a:pos x="15" y="37"/>
                </a:cxn>
                <a:cxn ang="0">
                  <a:pos x="0" y="59"/>
                </a:cxn>
                <a:cxn ang="0">
                  <a:pos x="0" y="86"/>
                </a:cxn>
                <a:cxn ang="0">
                  <a:pos x="8" y="82"/>
                </a:cxn>
                <a:cxn ang="0">
                  <a:pos x="20" y="73"/>
                </a:cxn>
                <a:cxn ang="0">
                  <a:pos x="33" y="63"/>
                </a:cxn>
                <a:cxn ang="0">
                  <a:pos x="42" y="51"/>
                </a:cxn>
                <a:cxn ang="0">
                  <a:pos x="47" y="36"/>
                </a:cxn>
                <a:cxn ang="0">
                  <a:pos x="46" y="19"/>
                </a:cxn>
                <a:cxn ang="0">
                  <a:pos x="37" y="0"/>
                </a:cxn>
              </a:cxnLst>
              <a:rect l="0" t="0" r="r" b="b"/>
              <a:pathLst>
                <a:path w="47" h="86">
                  <a:moveTo>
                    <a:pt x="37" y="0"/>
                  </a:moveTo>
                  <a:lnTo>
                    <a:pt x="15" y="37"/>
                  </a:lnTo>
                  <a:lnTo>
                    <a:pt x="0" y="59"/>
                  </a:lnTo>
                  <a:lnTo>
                    <a:pt x="0" y="86"/>
                  </a:lnTo>
                  <a:lnTo>
                    <a:pt x="8" y="82"/>
                  </a:lnTo>
                  <a:lnTo>
                    <a:pt x="20" y="73"/>
                  </a:lnTo>
                  <a:lnTo>
                    <a:pt x="33" y="63"/>
                  </a:lnTo>
                  <a:lnTo>
                    <a:pt x="42" y="51"/>
                  </a:lnTo>
                  <a:lnTo>
                    <a:pt x="47" y="36"/>
                  </a:lnTo>
                  <a:lnTo>
                    <a:pt x="46" y="19"/>
                  </a:lnTo>
                  <a:lnTo>
                    <a:pt x="37" y="0"/>
                  </a:lnTo>
                  <a:close/>
                </a:path>
              </a:pathLst>
            </a:custGeom>
            <a:solidFill>
              <a:schemeClr val="folHlink"/>
            </a:solidFill>
            <a:ln w="9525">
              <a:noFill/>
              <a:round/>
              <a:headEnd/>
              <a:tailEnd/>
            </a:ln>
          </p:spPr>
          <p:txBody>
            <a:bodyPr/>
            <a:lstStyle/>
            <a:p>
              <a:pPr>
                <a:defRPr/>
              </a:pPr>
              <a:endParaRPr lang="ru-RU"/>
            </a:p>
          </p:txBody>
        </p:sp>
        <p:sp>
          <p:nvSpPr>
            <p:cNvPr id="46117" name="Freeform 37"/>
            <p:cNvSpPr>
              <a:spLocks/>
            </p:cNvSpPr>
            <p:nvPr/>
          </p:nvSpPr>
          <p:spPr bwMode="ltGray">
            <a:xfrm>
              <a:off x="0" y="3239"/>
              <a:ext cx="497" cy="740"/>
            </a:xfrm>
            <a:custGeom>
              <a:avLst/>
              <a:gdLst/>
              <a:ahLst/>
              <a:cxnLst>
                <a:cxn ang="0">
                  <a:pos x="0" y="13"/>
                </a:cxn>
                <a:cxn ang="0">
                  <a:pos x="41" y="4"/>
                </a:cxn>
                <a:cxn ang="0">
                  <a:pos x="101" y="0"/>
                </a:cxn>
                <a:cxn ang="0">
                  <a:pos x="170" y="4"/>
                </a:cxn>
                <a:cxn ang="0">
                  <a:pos x="248" y="21"/>
                </a:cxn>
                <a:cxn ang="0">
                  <a:pos x="323" y="50"/>
                </a:cxn>
                <a:cxn ang="0">
                  <a:pos x="382" y="90"/>
                </a:cxn>
                <a:cxn ang="0">
                  <a:pos x="428" y="141"/>
                </a:cxn>
                <a:cxn ang="0">
                  <a:pos x="463" y="199"/>
                </a:cxn>
                <a:cxn ang="0">
                  <a:pos x="485" y="262"/>
                </a:cxn>
                <a:cxn ang="0">
                  <a:pos x="496" y="327"/>
                </a:cxn>
                <a:cxn ang="0">
                  <a:pos x="497" y="396"/>
                </a:cxn>
                <a:cxn ang="0">
                  <a:pos x="487" y="462"/>
                </a:cxn>
                <a:cxn ang="0">
                  <a:pos x="470" y="527"/>
                </a:cxn>
                <a:cxn ang="0">
                  <a:pos x="443" y="586"/>
                </a:cxn>
                <a:cxn ang="0">
                  <a:pos x="406" y="639"/>
                </a:cxn>
                <a:cxn ang="0">
                  <a:pos x="364" y="683"/>
                </a:cxn>
                <a:cxn ang="0">
                  <a:pos x="315" y="715"/>
                </a:cxn>
                <a:cxn ang="0">
                  <a:pos x="259" y="736"/>
                </a:cxn>
                <a:cxn ang="0">
                  <a:pos x="198" y="740"/>
                </a:cxn>
                <a:cxn ang="0">
                  <a:pos x="131" y="727"/>
                </a:cxn>
                <a:cxn ang="0">
                  <a:pos x="167" y="728"/>
                </a:cxn>
                <a:cxn ang="0">
                  <a:pos x="204" y="718"/>
                </a:cxn>
                <a:cxn ang="0">
                  <a:pos x="238" y="700"/>
                </a:cxn>
                <a:cxn ang="0">
                  <a:pos x="272" y="670"/>
                </a:cxn>
                <a:cxn ang="0">
                  <a:pos x="304" y="635"/>
                </a:cxn>
                <a:cxn ang="0">
                  <a:pos x="333" y="594"/>
                </a:cxn>
                <a:cxn ang="0">
                  <a:pos x="358" y="549"/>
                </a:cxn>
                <a:cxn ang="0">
                  <a:pos x="381" y="500"/>
                </a:cxn>
                <a:cxn ang="0">
                  <a:pos x="396" y="449"/>
                </a:cxn>
                <a:cxn ang="0">
                  <a:pos x="408" y="397"/>
                </a:cxn>
                <a:cxn ang="0">
                  <a:pos x="414" y="346"/>
                </a:cxn>
                <a:cxn ang="0">
                  <a:pos x="412" y="296"/>
                </a:cxn>
                <a:cxn ang="0">
                  <a:pos x="402" y="251"/>
                </a:cxn>
                <a:cxn ang="0">
                  <a:pos x="384" y="208"/>
                </a:cxn>
                <a:cxn ang="0">
                  <a:pos x="357" y="172"/>
                </a:cxn>
                <a:cxn ang="0">
                  <a:pos x="320" y="142"/>
                </a:cxn>
                <a:cxn ang="0">
                  <a:pos x="260" y="107"/>
                </a:cxn>
                <a:cxn ang="0">
                  <a:pos x="203" y="82"/>
                </a:cxn>
                <a:cxn ang="0">
                  <a:pos x="154" y="65"/>
                </a:cxn>
                <a:cxn ang="0">
                  <a:pos x="108" y="56"/>
                </a:cxn>
                <a:cxn ang="0">
                  <a:pos x="68" y="55"/>
                </a:cxn>
                <a:cxn ang="0">
                  <a:pos x="32" y="61"/>
                </a:cxn>
                <a:cxn ang="0">
                  <a:pos x="0" y="70"/>
                </a:cxn>
                <a:cxn ang="0">
                  <a:pos x="0" y="13"/>
                </a:cxn>
              </a:cxnLst>
              <a:rect l="0" t="0" r="r" b="b"/>
              <a:pathLst>
                <a:path w="497" h="740">
                  <a:moveTo>
                    <a:pt x="0" y="13"/>
                  </a:moveTo>
                  <a:lnTo>
                    <a:pt x="41" y="4"/>
                  </a:lnTo>
                  <a:lnTo>
                    <a:pt x="101" y="0"/>
                  </a:lnTo>
                  <a:lnTo>
                    <a:pt x="170" y="4"/>
                  </a:lnTo>
                  <a:lnTo>
                    <a:pt x="248" y="21"/>
                  </a:lnTo>
                  <a:lnTo>
                    <a:pt x="323" y="50"/>
                  </a:lnTo>
                  <a:lnTo>
                    <a:pt x="382" y="90"/>
                  </a:lnTo>
                  <a:lnTo>
                    <a:pt x="428" y="141"/>
                  </a:lnTo>
                  <a:lnTo>
                    <a:pt x="463" y="199"/>
                  </a:lnTo>
                  <a:lnTo>
                    <a:pt x="485" y="262"/>
                  </a:lnTo>
                  <a:lnTo>
                    <a:pt x="496" y="327"/>
                  </a:lnTo>
                  <a:lnTo>
                    <a:pt x="497" y="396"/>
                  </a:lnTo>
                  <a:lnTo>
                    <a:pt x="487" y="462"/>
                  </a:lnTo>
                  <a:lnTo>
                    <a:pt x="470" y="527"/>
                  </a:lnTo>
                  <a:lnTo>
                    <a:pt x="443" y="586"/>
                  </a:lnTo>
                  <a:lnTo>
                    <a:pt x="406" y="639"/>
                  </a:lnTo>
                  <a:lnTo>
                    <a:pt x="364" y="683"/>
                  </a:lnTo>
                  <a:lnTo>
                    <a:pt x="315" y="715"/>
                  </a:lnTo>
                  <a:lnTo>
                    <a:pt x="259" y="736"/>
                  </a:lnTo>
                  <a:lnTo>
                    <a:pt x="198" y="740"/>
                  </a:lnTo>
                  <a:lnTo>
                    <a:pt x="131" y="727"/>
                  </a:lnTo>
                  <a:lnTo>
                    <a:pt x="167" y="728"/>
                  </a:lnTo>
                  <a:lnTo>
                    <a:pt x="204" y="718"/>
                  </a:lnTo>
                  <a:lnTo>
                    <a:pt x="238" y="700"/>
                  </a:lnTo>
                  <a:lnTo>
                    <a:pt x="272" y="670"/>
                  </a:lnTo>
                  <a:lnTo>
                    <a:pt x="304" y="635"/>
                  </a:lnTo>
                  <a:lnTo>
                    <a:pt x="333" y="594"/>
                  </a:lnTo>
                  <a:lnTo>
                    <a:pt x="358" y="549"/>
                  </a:lnTo>
                  <a:lnTo>
                    <a:pt x="381" y="500"/>
                  </a:lnTo>
                  <a:lnTo>
                    <a:pt x="396" y="449"/>
                  </a:lnTo>
                  <a:lnTo>
                    <a:pt x="408" y="397"/>
                  </a:lnTo>
                  <a:lnTo>
                    <a:pt x="414" y="346"/>
                  </a:lnTo>
                  <a:lnTo>
                    <a:pt x="412" y="296"/>
                  </a:lnTo>
                  <a:lnTo>
                    <a:pt x="402" y="251"/>
                  </a:lnTo>
                  <a:lnTo>
                    <a:pt x="384" y="208"/>
                  </a:lnTo>
                  <a:lnTo>
                    <a:pt x="357" y="172"/>
                  </a:lnTo>
                  <a:lnTo>
                    <a:pt x="320" y="142"/>
                  </a:lnTo>
                  <a:lnTo>
                    <a:pt x="260" y="107"/>
                  </a:lnTo>
                  <a:lnTo>
                    <a:pt x="203" y="82"/>
                  </a:lnTo>
                  <a:lnTo>
                    <a:pt x="154" y="65"/>
                  </a:lnTo>
                  <a:lnTo>
                    <a:pt x="108" y="56"/>
                  </a:lnTo>
                  <a:lnTo>
                    <a:pt x="68" y="55"/>
                  </a:lnTo>
                  <a:lnTo>
                    <a:pt x="32" y="61"/>
                  </a:lnTo>
                  <a:lnTo>
                    <a:pt x="0" y="70"/>
                  </a:lnTo>
                  <a:lnTo>
                    <a:pt x="0" y="13"/>
                  </a:lnTo>
                  <a:close/>
                </a:path>
              </a:pathLst>
            </a:custGeom>
            <a:solidFill>
              <a:schemeClr val="folHlink"/>
            </a:solidFill>
            <a:ln w="9525">
              <a:noFill/>
              <a:round/>
              <a:headEnd/>
              <a:tailEnd/>
            </a:ln>
          </p:spPr>
          <p:txBody>
            <a:bodyPr/>
            <a:lstStyle/>
            <a:p>
              <a:pPr>
                <a:defRPr/>
              </a:pPr>
              <a:endParaRPr lang="ru-RU"/>
            </a:p>
          </p:txBody>
        </p:sp>
        <p:sp>
          <p:nvSpPr>
            <p:cNvPr id="46118" name="Freeform 38"/>
            <p:cNvSpPr>
              <a:spLocks/>
            </p:cNvSpPr>
            <p:nvPr/>
          </p:nvSpPr>
          <p:spPr bwMode="ltGray">
            <a:xfrm rot="1584153">
              <a:off x="20" y="410"/>
              <a:ext cx="344" cy="245"/>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p>
          </p:txBody>
        </p:sp>
        <p:sp>
          <p:nvSpPr>
            <p:cNvPr id="46119" name="Freeform 39"/>
            <p:cNvSpPr>
              <a:spLocks/>
            </p:cNvSpPr>
            <p:nvPr/>
          </p:nvSpPr>
          <p:spPr bwMode="ltGray">
            <a:xfrm rot="1584153">
              <a:off x="242" y="756"/>
              <a:ext cx="167" cy="115"/>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p>
          </p:txBody>
        </p:sp>
        <p:sp>
          <p:nvSpPr>
            <p:cNvPr id="46120" name="Freeform 40"/>
            <p:cNvSpPr>
              <a:spLocks/>
            </p:cNvSpPr>
            <p:nvPr/>
          </p:nvSpPr>
          <p:spPr bwMode="ltGray">
            <a:xfrm rot="1584153">
              <a:off x="574" y="286"/>
              <a:ext cx="147" cy="160"/>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1"/>
            </a:solidFill>
            <a:ln w="9525">
              <a:noFill/>
              <a:round/>
              <a:headEnd/>
              <a:tailEnd/>
            </a:ln>
          </p:spPr>
          <p:txBody>
            <a:bodyPr/>
            <a:lstStyle/>
            <a:p>
              <a:pPr>
                <a:defRPr/>
              </a:pPr>
              <a:endParaRPr lang="ru-RU"/>
            </a:p>
          </p:txBody>
        </p:sp>
        <p:sp>
          <p:nvSpPr>
            <p:cNvPr id="46121" name="Freeform 41"/>
            <p:cNvSpPr>
              <a:spLocks/>
            </p:cNvSpPr>
            <p:nvPr/>
          </p:nvSpPr>
          <p:spPr bwMode="ltGray">
            <a:xfrm rot="1584153">
              <a:off x="236" y="721"/>
              <a:ext cx="62" cy="97"/>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p>
          </p:txBody>
        </p:sp>
        <p:sp>
          <p:nvSpPr>
            <p:cNvPr id="46122" name="Freeform 42"/>
            <p:cNvSpPr>
              <a:spLocks/>
            </p:cNvSpPr>
            <p:nvPr/>
          </p:nvSpPr>
          <p:spPr bwMode="ltGray">
            <a:xfrm rot="1584153">
              <a:off x="585" y="466"/>
              <a:ext cx="72" cy="41"/>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1"/>
            </a:solidFill>
            <a:ln w="9525">
              <a:noFill/>
              <a:round/>
              <a:headEnd/>
              <a:tailEnd/>
            </a:ln>
          </p:spPr>
          <p:txBody>
            <a:bodyPr/>
            <a:lstStyle/>
            <a:p>
              <a:pPr>
                <a:defRPr/>
              </a:pPr>
              <a:endParaRPr lang="ru-RU"/>
            </a:p>
          </p:txBody>
        </p:sp>
        <p:sp>
          <p:nvSpPr>
            <p:cNvPr id="46123" name="Freeform 43"/>
            <p:cNvSpPr>
              <a:spLocks/>
            </p:cNvSpPr>
            <p:nvPr/>
          </p:nvSpPr>
          <p:spPr bwMode="ltGray">
            <a:xfrm>
              <a:off x="0" y="886"/>
              <a:ext cx="360" cy="650"/>
            </a:xfrm>
            <a:custGeom>
              <a:avLst/>
              <a:gdLst/>
              <a:ahLst/>
              <a:cxnLst>
                <a:cxn ang="0">
                  <a:pos x="264" y="0"/>
                </a:cxn>
                <a:cxn ang="0">
                  <a:pos x="269" y="9"/>
                </a:cxn>
                <a:cxn ang="0">
                  <a:pos x="277" y="22"/>
                </a:cxn>
                <a:cxn ang="0">
                  <a:pos x="286" y="39"/>
                </a:cxn>
                <a:cxn ang="0">
                  <a:pos x="297" y="58"/>
                </a:cxn>
                <a:cxn ang="0">
                  <a:pos x="309" y="83"/>
                </a:cxn>
                <a:cxn ang="0">
                  <a:pos x="319" y="108"/>
                </a:cxn>
                <a:cxn ang="0">
                  <a:pos x="329" y="136"/>
                </a:cxn>
                <a:cxn ang="0">
                  <a:pos x="333" y="163"/>
                </a:cxn>
                <a:cxn ang="0">
                  <a:pos x="336" y="193"/>
                </a:cxn>
                <a:cxn ang="0">
                  <a:pos x="332" y="223"/>
                </a:cxn>
                <a:cxn ang="0">
                  <a:pos x="323" y="255"/>
                </a:cxn>
                <a:cxn ang="0">
                  <a:pos x="310" y="285"/>
                </a:cxn>
                <a:cxn ang="0">
                  <a:pos x="287" y="315"/>
                </a:cxn>
                <a:cxn ang="0">
                  <a:pos x="257" y="343"/>
                </a:cxn>
                <a:cxn ang="0">
                  <a:pos x="218" y="370"/>
                </a:cxn>
                <a:cxn ang="0">
                  <a:pos x="167" y="396"/>
                </a:cxn>
                <a:cxn ang="0">
                  <a:pos x="111" y="425"/>
                </a:cxn>
                <a:cxn ang="0">
                  <a:pos x="69" y="457"/>
                </a:cxn>
                <a:cxn ang="0">
                  <a:pos x="35" y="490"/>
                </a:cxn>
                <a:cxn ang="0">
                  <a:pos x="12" y="526"/>
                </a:cxn>
                <a:cxn ang="0">
                  <a:pos x="0" y="553"/>
                </a:cxn>
                <a:cxn ang="0">
                  <a:pos x="0" y="650"/>
                </a:cxn>
                <a:cxn ang="0">
                  <a:pos x="6" y="628"/>
                </a:cxn>
                <a:cxn ang="0">
                  <a:pos x="19" y="594"/>
                </a:cxn>
                <a:cxn ang="0">
                  <a:pos x="43" y="551"/>
                </a:cxn>
                <a:cxn ang="0">
                  <a:pos x="76" y="503"/>
                </a:cxn>
                <a:cxn ang="0">
                  <a:pos x="125" y="454"/>
                </a:cxn>
                <a:cxn ang="0">
                  <a:pos x="190" y="408"/>
                </a:cxn>
                <a:cxn ang="0">
                  <a:pos x="275" y="365"/>
                </a:cxn>
                <a:cxn ang="0">
                  <a:pos x="308" y="342"/>
                </a:cxn>
                <a:cxn ang="0">
                  <a:pos x="335" y="305"/>
                </a:cxn>
                <a:cxn ang="0">
                  <a:pos x="352" y="255"/>
                </a:cxn>
                <a:cxn ang="0">
                  <a:pos x="360" y="201"/>
                </a:cxn>
                <a:cxn ang="0">
                  <a:pos x="356" y="144"/>
                </a:cxn>
                <a:cxn ang="0">
                  <a:pos x="341" y="88"/>
                </a:cxn>
                <a:cxn ang="0">
                  <a:pos x="311" y="39"/>
                </a:cxn>
                <a:cxn ang="0">
                  <a:pos x="264" y="0"/>
                </a:cxn>
              </a:cxnLst>
              <a:rect l="0" t="0" r="r" b="b"/>
              <a:pathLst>
                <a:path w="360" h="650">
                  <a:moveTo>
                    <a:pt x="264" y="0"/>
                  </a:moveTo>
                  <a:lnTo>
                    <a:pt x="269" y="9"/>
                  </a:lnTo>
                  <a:lnTo>
                    <a:pt x="277" y="22"/>
                  </a:lnTo>
                  <a:lnTo>
                    <a:pt x="286" y="39"/>
                  </a:lnTo>
                  <a:lnTo>
                    <a:pt x="297" y="58"/>
                  </a:lnTo>
                  <a:lnTo>
                    <a:pt x="309" y="83"/>
                  </a:lnTo>
                  <a:lnTo>
                    <a:pt x="319" y="108"/>
                  </a:lnTo>
                  <a:lnTo>
                    <a:pt x="329" y="136"/>
                  </a:lnTo>
                  <a:lnTo>
                    <a:pt x="333" y="163"/>
                  </a:lnTo>
                  <a:lnTo>
                    <a:pt x="336" y="193"/>
                  </a:lnTo>
                  <a:lnTo>
                    <a:pt x="332" y="223"/>
                  </a:lnTo>
                  <a:lnTo>
                    <a:pt x="323" y="255"/>
                  </a:lnTo>
                  <a:lnTo>
                    <a:pt x="310" y="285"/>
                  </a:lnTo>
                  <a:lnTo>
                    <a:pt x="287" y="315"/>
                  </a:lnTo>
                  <a:lnTo>
                    <a:pt x="257" y="343"/>
                  </a:lnTo>
                  <a:lnTo>
                    <a:pt x="218" y="370"/>
                  </a:lnTo>
                  <a:lnTo>
                    <a:pt x="167" y="396"/>
                  </a:lnTo>
                  <a:lnTo>
                    <a:pt x="111" y="425"/>
                  </a:lnTo>
                  <a:lnTo>
                    <a:pt x="69" y="457"/>
                  </a:lnTo>
                  <a:lnTo>
                    <a:pt x="35" y="490"/>
                  </a:lnTo>
                  <a:lnTo>
                    <a:pt x="12" y="526"/>
                  </a:lnTo>
                  <a:lnTo>
                    <a:pt x="0" y="553"/>
                  </a:lnTo>
                  <a:lnTo>
                    <a:pt x="0" y="650"/>
                  </a:lnTo>
                  <a:lnTo>
                    <a:pt x="6" y="628"/>
                  </a:lnTo>
                  <a:lnTo>
                    <a:pt x="19" y="594"/>
                  </a:lnTo>
                  <a:lnTo>
                    <a:pt x="43" y="551"/>
                  </a:lnTo>
                  <a:lnTo>
                    <a:pt x="76" y="503"/>
                  </a:lnTo>
                  <a:lnTo>
                    <a:pt x="125" y="454"/>
                  </a:lnTo>
                  <a:lnTo>
                    <a:pt x="190" y="408"/>
                  </a:lnTo>
                  <a:lnTo>
                    <a:pt x="275" y="365"/>
                  </a:lnTo>
                  <a:lnTo>
                    <a:pt x="308" y="342"/>
                  </a:lnTo>
                  <a:lnTo>
                    <a:pt x="335" y="305"/>
                  </a:lnTo>
                  <a:lnTo>
                    <a:pt x="352" y="255"/>
                  </a:lnTo>
                  <a:lnTo>
                    <a:pt x="360" y="201"/>
                  </a:lnTo>
                  <a:lnTo>
                    <a:pt x="356" y="144"/>
                  </a:lnTo>
                  <a:lnTo>
                    <a:pt x="341" y="88"/>
                  </a:lnTo>
                  <a:lnTo>
                    <a:pt x="311" y="39"/>
                  </a:lnTo>
                  <a:lnTo>
                    <a:pt x="264" y="0"/>
                  </a:lnTo>
                  <a:close/>
                </a:path>
              </a:pathLst>
            </a:custGeom>
            <a:solidFill>
              <a:schemeClr val="accent1"/>
            </a:solidFill>
            <a:ln w="9525">
              <a:noFill/>
              <a:round/>
              <a:headEnd/>
              <a:tailEnd/>
            </a:ln>
          </p:spPr>
          <p:txBody>
            <a:bodyPr/>
            <a:lstStyle/>
            <a:p>
              <a:pPr>
                <a:defRPr/>
              </a:pPr>
              <a:endParaRPr lang="ru-RU"/>
            </a:p>
          </p:txBody>
        </p:sp>
        <p:sp>
          <p:nvSpPr>
            <p:cNvPr id="46124" name="Freeform 44"/>
            <p:cNvSpPr>
              <a:spLocks/>
            </p:cNvSpPr>
            <p:nvPr/>
          </p:nvSpPr>
          <p:spPr bwMode="ltGray">
            <a:xfrm rot="1584153">
              <a:off x="56" y="84"/>
              <a:ext cx="804" cy="686"/>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1"/>
            </a:solidFill>
            <a:ln w="9525">
              <a:noFill/>
              <a:round/>
              <a:headEnd/>
              <a:tailEnd/>
            </a:ln>
          </p:spPr>
          <p:txBody>
            <a:bodyPr/>
            <a:lstStyle/>
            <a:p>
              <a:pPr>
                <a:defRPr/>
              </a:pPr>
              <a:endParaRPr lang="ru-RU"/>
            </a:p>
          </p:txBody>
        </p:sp>
      </p:grpSp>
      <p:sp>
        <p:nvSpPr>
          <p:cNvPr id="46125" name="Rectangle 45"/>
          <p:cNvSpPr>
            <a:spLocks noGrp="1" noChangeArrowheads="1"/>
          </p:cNvSpPr>
          <p:nvPr>
            <p:ph type="title"/>
          </p:nvPr>
        </p:nvSpPr>
        <p:spPr bwMode="auto">
          <a:xfrm>
            <a:off x="442913" y="103188"/>
            <a:ext cx="8243887" cy="131445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ru-RU" smtClean="0"/>
              <a:t>Образец заголовка</a:t>
            </a:r>
          </a:p>
        </p:txBody>
      </p:sp>
      <p:sp>
        <p:nvSpPr>
          <p:cNvPr id="1028" name="Rectangle 46"/>
          <p:cNvSpPr>
            <a:spLocks noGrp="1" noChangeArrowheads="1"/>
          </p:cNvSpPr>
          <p:nvPr>
            <p:ph type="body" idx="1"/>
          </p:nvPr>
        </p:nvSpPr>
        <p:spPr bwMode="auto">
          <a:xfrm>
            <a:off x="457200" y="1600200"/>
            <a:ext cx="8229600" cy="445611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6127" name="Rectangle 47"/>
          <p:cNvSpPr>
            <a:spLocks noGrp="1" noChangeArrowheads="1"/>
          </p:cNvSpPr>
          <p:nvPr>
            <p:ph type="dt" sz="half" idx="2"/>
          </p:nvPr>
        </p:nvSpPr>
        <p:spPr bwMode="auto">
          <a:xfrm>
            <a:off x="457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400"/>
            </a:lvl1pPr>
          </a:lstStyle>
          <a:p>
            <a:pPr>
              <a:defRPr/>
            </a:pPr>
            <a:endParaRPr lang="ru-RU"/>
          </a:p>
        </p:txBody>
      </p:sp>
      <p:sp>
        <p:nvSpPr>
          <p:cNvPr id="46128" name="Rectangle 48"/>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400"/>
            </a:lvl1pPr>
          </a:lstStyle>
          <a:p>
            <a:pPr>
              <a:defRPr/>
            </a:pPr>
            <a:endParaRPr lang="ru-RU"/>
          </a:p>
        </p:txBody>
      </p:sp>
      <p:sp>
        <p:nvSpPr>
          <p:cNvPr id="46129" name="Rectangle 49"/>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400"/>
            </a:lvl1pPr>
          </a:lstStyle>
          <a:p>
            <a:pPr>
              <a:defRPr/>
            </a:pPr>
            <a:fld id="{7F480C78-A690-4F33-BB67-905DEF5FEB97}"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3710"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Lst>
  <p:timing>
    <p:tnLst>
      <p:par>
        <p:cTn id="1" dur="indefinite" restart="never" nodeType="tmRoot"/>
      </p:par>
    </p:tnLst>
  </p:timing>
  <p:txStyles>
    <p:titleStyle>
      <a:lvl1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mj-lt"/>
          <a:ea typeface="+mj-ea"/>
          <a:cs typeface="+mj-cs"/>
        </a:defRPr>
      </a:lvl1pPr>
      <a:lvl2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2pPr>
      <a:lvl3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3pPr>
      <a:lvl4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4pPr>
      <a:lvl5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5pPr>
      <a:lvl6pPr marL="4572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6pPr>
      <a:lvl7pPr marL="9144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7pPr>
      <a:lvl8pPr marL="13716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8pPr>
      <a:lvl9pPr marL="18288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Скругленный прямоугольник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Заголовок 21"/>
          <p:cNvSpPr>
            <a:spLocks noGrp="1"/>
          </p:cNvSpPr>
          <p:nvPr>
            <p:ph type="title"/>
          </p:nvPr>
        </p:nvSpPr>
        <p:spPr>
          <a:xfrm>
            <a:off x="914400" y="274638"/>
            <a:ext cx="7772400" cy="1143000"/>
          </a:xfrm>
          <a:prstGeom prst="rect">
            <a:avLst/>
          </a:prstGeom>
        </p:spPr>
        <p:txBody>
          <a:bodyPr bIns="91440" anchor="b" anchorCtr="0">
            <a:normAutofit/>
          </a:bodyPr>
          <a:lstStyle/>
          <a:p>
            <a:r>
              <a:rPr kumimoji="0" lang="ru-RU" smtClean="0"/>
              <a:t>Образец заголовка</a:t>
            </a:r>
            <a:endParaRPr kumimoji="0" lang="en-US"/>
          </a:p>
        </p:txBody>
      </p:sp>
      <p:sp>
        <p:nvSpPr>
          <p:cNvPr id="13" name="Текст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pPr>
              <a:defRPr/>
            </a:pPr>
            <a:endParaRPr lang="ru-RU"/>
          </a:p>
        </p:txBody>
      </p:sp>
      <p:sp>
        <p:nvSpPr>
          <p:cNvPr id="3" name="Нижний колонтитул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pPr>
              <a:defRPr/>
            </a:pPr>
            <a:endParaRPr lang="ru-RU"/>
          </a:p>
        </p:txBody>
      </p:sp>
      <p:sp>
        <p:nvSpPr>
          <p:cNvPr id="23" name="Номер слайда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pPr>
              <a:defRPr/>
            </a:pPr>
            <a:fld id="{7F480C78-A690-4F33-BB67-905DEF5FEB97}" type="slidenum">
              <a:rPr lang="ru-RU" smtClean="0"/>
              <a:pPr>
                <a:defRPr/>
              </a:pPr>
              <a:t>‹#›</a:t>
            </a:fld>
            <a:endParaRPr lang="ru-RU"/>
          </a:p>
        </p:txBody>
      </p:sp>
    </p:spTree>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19" r:id="rId8"/>
    <p:sldLayoutId id="2147483720" r:id="rId9"/>
    <p:sldLayoutId id="2147483721" r:id="rId10"/>
    <p:sldLayoutId id="2147483722" r:id="rId11"/>
  </p:sldLayoutIdLst>
  <p:timing>
    <p:tnLst>
      <p:par>
        <p:cTn id="1" dur="indefinite" restart="never" nodeType="tmRoot"/>
      </p:par>
    </p:tnLst>
  </p:timing>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Текст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pPr>
              <a:defRPr/>
            </a:pPr>
            <a:endParaRPr lang="ru-RU"/>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endParaRPr lang="ru-RU"/>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fld id="{7F480C78-A690-4F33-BB67-905DEF5FEB97}" type="slidenum">
              <a:rPr lang="ru-RU" smtClean="0"/>
              <a:pPr>
                <a:defRPr/>
              </a:pPr>
              <a:t>‹#›</a:t>
            </a:fld>
            <a:endParaRPr lang="ru-RU"/>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kumimoji="0" lang="ru-RU" smtClean="0"/>
              <a:t>Образец заголовка</a:t>
            </a:r>
            <a:endParaRPr kumimoji="0"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724" r:id="rId1"/>
    <p:sldLayoutId id="2147483725" r:id="rId2"/>
    <p:sldLayoutId id="2147483726" r:id="rId3"/>
    <p:sldLayoutId id="2147483727" r:id="rId4"/>
    <p:sldLayoutId id="2147483728" r:id="rId5"/>
    <p:sldLayoutId id="2147483729" r:id="rId6"/>
    <p:sldLayoutId id="2147483730" r:id="rId7"/>
    <p:sldLayoutId id="2147483731" r:id="rId8"/>
    <p:sldLayoutId id="2147483732" r:id="rId9"/>
    <p:sldLayoutId id="2147483733" r:id="rId10"/>
    <p:sldLayoutId id="2147483734" r:id="rId11"/>
  </p:sldLayoutIdLst>
  <p:timing>
    <p:tnLst>
      <p:par>
        <p:cTn id="1" dur="indefinite" restart="never" nodeType="tmRoot"/>
      </p:par>
    </p:tnLst>
  </p:timing>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Полилиния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Заголовок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a:defRPr/>
            </a:pPr>
            <a:endParaRPr lang="ru-RU"/>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a:defRPr/>
            </a:pPr>
            <a:endParaRPr lang="ru-RU"/>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pPr>
              <a:defRPr/>
            </a:pPr>
            <a:fld id="{7F480C78-A690-4F33-BB67-905DEF5FEB97}" type="slidenum">
              <a:rPr lang="ru-RU" smtClean="0"/>
              <a:pPr>
                <a:defRPr/>
              </a:pPr>
              <a:t>‹#›</a:t>
            </a:fld>
            <a:endParaRPr lang="ru-RU"/>
          </a:p>
        </p:txBody>
      </p:sp>
      <p:grpSp>
        <p:nvGrpSpPr>
          <p:cNvPr id="2" name="Группа 1"/>
          <p:cNvGrpSpPr/>
          <p:nvPr/>
        </p:nvGrpSpPr>
        <p:grpSpPr>
          <a:xfrm>
            <a:off x="-19017" y="202408"/>
            <a:ext cx="9180548"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36" r:id="rId1"/>
    <p:sldLayoutId id="2147483737" r:id="rId2"/>
    <p:sldLayoutId id="2147483738" r:id="rId3"/>
    <p:sldLayoutId id="2147483739" r:id="rId4"/>
    <p:sldLayoutId id="2147483740" r:id="rId5"/>
    <p:sldLayoutId id="2147483741" r:id="rId6"/>
    <p:sldLayoutId id="2147483742" r:id="rId7"/>
    <p:sldLayoutId id="2147483743" r:id="rId8"/>
    <p:sldLayoutId id="2147483744" r:id="rId9"/>
    <p:sldLayoutId id="2147483745" r:id="rId10"/>
    <p:sldLayoutId id="2147483746" r:id="rId11"/>
  </p:sldLayoutIdLst>
  <p:timing>
    <p:tnLst>
      <p:par>
        <p:cTn id="1" dur="indefinite" restart="never" nodeType="tmRoot"/>
      </p:par>
    </p:tnLst>
  </p:timing>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flipH="1">
            <a:off x="8153400" y="0"/>
            <a:ext cx="990600" cy="6858000"/>
          </a:xfrm>
          <a:prstGeom prst="rect">
            <a:avLst/>
          </a:prstGeom>
          <a:blipFill>
            <a:blip r:embed="rId13">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tileRect/>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 name="Заголовок 2"/>
          <p:cNvSpPr>
            <a:spLocks noGrp="1"/>
          </p:cNvSpPr>
          <p:nvPr>
            <p:ph type="title"/>
          </p:nvPr>
        </p:nvSpPr>
        <p:spPr>
          <a:xfrm>
            <a:off x="457200" y="320040"/>
            <a:ext cx="7239000" cy="1143000"/>
          </a:xfrm>
          <a:prstGeom prst="rect">
            <a:avLst/>
          </a:prstGeom>
        </p:spPr>
        <p:txBody>
          <a:bodyPr vert="horz" lIns="45720" tIns="0" rIns="45720" bIns="0" anchor="b" anchorCtr="0">
            <a:normAutofit/>
          </a:bodyPr>
          <a:lstStyle>
            <a:extLst/>
          </a:lstStyle>
          <a:p>
            <a:r>
              <a:rPr kumimoji="0" lang="ru-RU" smtClean="0"/>
              <a:t>Образец заголовка</a:t>
            </a:r>
            <a:endParaRPr kumimoji="0" lang="en-US"/>
          </a:p>
        </p:txBody>
      </p:sp>
      <p:sp>
        <p:nvSpPr>
          <p:cNvPr id="31" name="Текст 30"/>
          <p:cNvSpPr>
            <a:spLocks noGrp="1"/>
          </p:cNvSpPr>
          <p:nvPr>
            <p:ph type="body" idx="1"/>
          </p:nvPr>
        </p:nvSpPr>
        <p:spPr>
          <a:xfrm>
            <a:off x="457200" y="1609416"/>
            <a:ext cx="7239000" cy="4846320"/>
          </a:xfrm>
          <a:prstGeom prst="rect">
            <a:avLst/>
          </a:prstGeom>
        </p:spPr>
        <p:txBody>
          <a:bodyPr vert="horz">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7" name="Дата 26"/>
          <p:cNvSpPr>
            <a:spLocks noGrp="1"/>
          </p:cNvSpPr>
          <p:nvPr>
            <p:ph type="dt" sz="half" idx="2"/>
          </p:nvPr>
        </p:nvSpPr>
        <p:spPr>
          <a:xfrm>
            <a:off x="4245936" y="6557946"/>
            <a:ext cx="2002464" cy="226902"/>
          </a:xfrm>
          <a:prstGeom prst="rect">
            <a:avLst/>
          </a:prstGeom>
        </p:spPr>
        <p:txBody>
          <a:bodyPr vert="horz" tIns="0" bIns="0" anchor="b"/>
          <a:lstStyle>
            <a:lvl1pPr algn="l" eaLnBrk="1" latinLnBrk="0" hangingPunct="1">
              <a:defRPr kumimoji="0" sz="1000">
                <a:solidFill>
                  <a:schemeClr val="tx2"/>
                </a:solidFill>
              </a:defRPr>
            </a:lvl1pPr>
            <a:extLst/>
          </a:lstStyle>
          <a:p>
            <a:pPr>
              <a:defRPr/>
            </a:pPr>
            <a:endParaRPr lang="ru-RU"/>
          </a:p>
        </p:txBody>
      </p:sp>
      <p:sp>
        <p:nvSpPr>
          <p:cNvPr id="4" name="Нижний колонтитул 3"/>
          <p:cNvSpPr>
            <a:spLocks noGrp="1"/>
          </p:cNvSpPr>
          <p:nvPr>
            <p:ph type="ftr" sz="quarter" idx="3"/>
          </p:nvPr>
        </p:nvSpPr>
        <p:spPr>
          <a:xfrm>
            <a:off x="457200" y="6557946"/>
            <a:ext cx="3657600" cy="228600"/>
          </a:xfrm>
          <a:prstGeom prst="rect">
            <a:avLst/>
          </a:prstGeom>
        </p:spPr>
        <p:txBody>
          <a:bodyPr vert="horz" tIns="0" bIns="0" anchor="b"/>
          <a:lstStyle>
            <a:lvl1pPr algn="r" eaLnBrk="1" latinLnBrk="0" hangingPunct="1">
              <a:defRPr kumimoji="0" sz="1000">
                <a:solidFill>
                  <a:schemeClr val="tx2"/>
                </a:solidFill>
              </a:defRPr>
            </a:lvl1pPr>
            <a:extLst/>
          </a:lstStyle>
          <a:p>
            <a:pPr>
              <a:defRPr/>
            </a:pPr>
            <a:endParaRPr lang="ru-RU"/>
          </a:p>
        </p:txBody>
      </p:sp>
      <p:sp>
        <p:nvSpPr>
          <p:cNvPr id="16" name="Номер слайда 15"/>
          <p:cNvSpPr>
            <a:spLocks noGrp="1"/>
          </p:cNvSpPr>
          <p:nvPr>
            <p:ph type="sldNum" sz="quarter" idx="4"/>
          </p:nvPr>
        </p:nvSpPr>
        <p:spPr>
          <a:xfrm>
            <a:off x="6251448" y="6556248"/>
            <a:ext cx="588336" cy="228600"/>
          </a:xfrm>
          <a:prstGeom prst="rect">
            <a:avLst/>
          </a:prstGeom>
        </p:spPr>
        <p:txBody>
          <a:bodyPr vert="horz" lIns="0" tIns="0" rIns="0" bIns="0" anchor="b"/>
          <a:lstStyle>
            <a:lvl1pPr algn="r" eaLnBrk="1" latinLnBrk="0" hangingPunct="1">
              <a:defRPr kumimoji="0" sz="1100">
                <a:solidFill>
                  <a:schemeClr val="tx2"/>
                </a:solidFill>
              </a:defRPr>
            </a:lvl1pPr>
            <a:extLst/>
          </a:lstStyle>
          <a:p>
            <a:pPr>
              <a:defRPr/>
            </a:pPr>
            <a:fld id="{7F480C78-A690-4F33-BB67-905DEF5FEB97}" type="slidenum">
              <a:rPr lang="ru-RU" smtClean="0"/>
              <a:pPr>
                <a:defRPr/>
              </a:pPr>
              <a:t>‹#›</a:t>
            </a:fld>
            <a:endParaRPr lang="ru-RU"/>
          </a:p>
        </p:txBody>
      </p:sp>
    </p:spTree>
  </p:cSld>
  <p:clrMap bg1="lt1" tx1="dk1" bg2="lt2" tx2="dk2" accent1="accent1" accent2="accent2" accent3="accent3" accent4="accent4" accent5="accent5" accent6="accent6" hlink="hlink" folHlink="folHlink"/>
  <p:sldLayoutIdLst>
    <p:sldLayoutId id="2147483748" r:id="rId1"/>
    <p:sldLayoutId id="2147483749" r:id="rId2"/>
    <p:sldLayoutId id="2147483750" r:id="rId3"/>
    <p:sldLayoutId id="2147483751" r:id="rId4"/>
    <p:sldLayoutId id="2147483752" r:id="rId5"/>
    <p:sldLayoutId id="2147483753" r:id="rId6"/>
    <p:sldLayoutId id="2147483754" r:id="rId7"/>
    <p:sldLayoutId id="2147483755" r:id="rId8"/>
    <p:sldLayoutId id="2147483756" r:id="rId9"/>
    <p:sldLayoutId id="2147483757" r:id="rId10"/>
    <p:sldLayoutId id="2147483758" r:id="rId11"/>
  </p:sldLayoutIdLst>
  <p:timing>
    <p:tnLst>
      <p:par>
        <p:cTn id="1" dur="indefinite" restart="never" nodeType="tmRoot"/>
      </p:par>
    </p:tnLst>
  </p:timing>
  <p:txStyles>
    <p:titleStyle>
      <a:lvl1pPr algn="l" rtl="0"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p:titleStyle>
    <p:bodyStyle>
      <a:lvl1pPr marL="274320" indent="-274320" algn="l" rtl="0" eaLnBrk="1" latinLnBrk="0" hangingPunct="1">
        <a:spcBef>
          <a:spcPts val="600"/>
        </a:spcBef>
        <a:buClr>
          <a:schemeClr val="tx2"/>
        </a:buClr>
        <a:buSzPct val="73000"/>
        <a:buFont typeface="Wingdings 2"/>
        <a:buChar char=""/>
        <a:defRPr kumimoji="0" sz="2600" kern="1200" baseline="0">
          <a:solidFill>
            <a:schemeClr val="tx1"/>
          </a:solidFill>
          <a:latin typeface="+mn-lt"/>
          <a:ea typeface="+mn-ea"/>
          <a:cs typeface="+mn-cs"/>
        </a:defRPr>
      </a:lvl1pPr>
      <a:lvl2pPr marL="521208" indent="-228600" algn="l" rtl="0" eaLnBrk="1" latinLnBrk="0" hangingPunct="1">
        <a:spcBef>
          <a:spcPts val="500"/>
        </a:spcBef>
        <a:buClr>
          <a:schemeClr val="accent4"/>
        </a:buClr>
        <a:buSzPct val="80000"/>
        <a:buFont typeface="Wingdings 2"/>
        <a:buChar char=""/>
        <a:defRPr kumimoji="0" sz="2300" kern="1200">
          <a:solidFill>
            <a:schemeClr val="tx1">
              <a:tint val="85000"/>
            </a:schemeClr>
          </a:solidFill>
          <a:latin typeface="+mn-lt"/>
          <a:ea typeface="+mn-ea"/>
          <a:cs typeface="+mn-cs"/>
        </a:defRPr>
      </a:lvl2pPr>
      <a:lvl3pPr marL="758952" indent="-228600" algn="l" rtl="0" eaLnBrk="1" latinLnBrk="0" hangingPunct="1">
        <a:spcBef>
          <a:spcPts val="400"/>
        </a:spcBef>
        <a:buClr>
          <a:schemeClr val="accent4"/>
        </a:buClr>
        <a:buSzPct val="60000"/>
        <a:buFont typeface="Wingdings"/>
        <a:buChar char=""/>
        <a:defRPr kumimoji="0" sz="2000" kern="1200">
          <a:solidFill>
            <a:schemeClr val="tx1"/>
          </a:solidFill>
          <a:latin typeface="+mn-lt"/>
          <a:ea typeface="+mn-ea"/>
          <a:cs typeface="+mn-cs"/>
        </a:defRPr>
      </a:lvl3pPr>
      <a:lvl4pPr marL="1005840" indent="-228600" algn="l" rtl="0" eaLnBrk="1" latinLnBrk="0" hangingPunct="1">
        <a:spcBef>
          <a:spcPct val="20000"/>
        </a:spcBef>
        <a:buClr>
          <a:schemeClr val="accent4"/>
        </a:buClr>
        <a:buSzPct val="80000"/>
        <a:buFont typeface="Wingdings 2"/>
        <a:buChar char=""/>
        <a:defRPr kumimoji="0" sz="2000" kern="1200">
          <a:solidFill>
            <a:schemeClr val="tx1">
              <a:tint val="85000"/>
            </a:schemeClr>
          </a:solidFill>
          <a:latin typeface="+mn-lt"/>
          <a:ea typeface="+mn-ea"/>
          <a:cs typeface="+mn-cs"/>
        </a:defRPr>
      </a:lvl4pPr>
      <a:lvl5pPr marL="1280160" indent="-228600" algn="l" rtl="0" eaLnBrk="1" latinLnBrk="0" hangingPunct="1">
        <a:spcBef>
          <a:spcPts val="400"/>
        </a:spcBef>
        <a:buClr>
          <a:schemeClr val="accent4"/>
        </a:buClr>
        <a:buSzPct val="70000"/>
        <a:buFont typeface="Wingdings"/>
        <a:buChar char=""/>
        <a:defRPr kumimoji="0" sz="1800" kern="1200">
          <a:solidFill>
            <a:schemeClr val="tx1"/>
          </a:solidFill>
          <a:latin typeface="+mn-lt"/>
          <a:ea typeface="+mn-ea"/>
          <a:cs typeface="+mn-cs"/>
        </a:defRPr>
      </a:lvl5pPr>
      <a:lvl6pPr marL="1472184" indent="-182880"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3352" indent="-182880"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7088" indent="-182880"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7400" indent="-182880"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Полилиния 12"/>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Полилиния 11"/>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Прямоугольный треугольник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Прямая соединительная линия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Заголовок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ru-RU" smtClean="0"/>
              <a:t>Образец заголовка</a:t>
            </a:r>
            <a:endParaRPr kumimoji="0" lang="en-US"/>
          </a:p>
        </p:txBody>
      </p:sp>
      <p:sp>
        <p:nvSpPr>
          <p:cNvPr id="30" name="Текст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pPr>
              <a:defRPr/>
            </a:pPr>
            <a:endParaRPr lang="ru-RU"/>
          </a:p>
        </p:txBody>
      </p:sp>
      <p:sp>
        <p:nvSpPr>
          <p:cNvPr id="22" name="Нижний колонтитул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pPr>
              <a:defRPr/>
            </a:pPr>
            <a:endParaRPr lang="ru-RU"/>
          </a:p>
        </p:txBody>
      </p:sp>
      <p:sp>
        <p:nvSpPr>
          <p:cNvPr id="18" name="Номер слайда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pPr>
              <a:defRPr/>
            </a:pPr>
            <a:fld id="{7F480C78-A690-4F33-BB67-905DEF5FEB97}" type="slidenum">
              <a:rPr lang="ru-RU" smtClean="0"/>
              <a:pPr>
                <a:defRPr/>
              </a:pPr>
              <a:t>‹#›</a:t>
            </a:fld>
            <a:endParaRPr lang="ru-RU"/>
          </a:p>
        </p:txBody>
      </p:sp>
    </p:spTree>
  </p:cSld>
  <p:clrMap bg1="lt1" tx1="dk1" bg2="lt2" tx2="dk2" accent1="accent1" accent2="accent2" accent3="accent3" accent4="accent4" accent5="accent5" accent6="accent6" hlink="hlink" folHlink="folHlink"/>
  <p:sldLayoutIdLst>
    <p:sldLayoutId id="2147483772" r:id="rId1"/>
    <p:sldLayoutId id="2147483773" r:id="rId2"/>
    <p:sldLayoutId id="2147483774" r:id="rId3"/>
    <p:sldLayoutId id="2147483775" r:id="rId4"/>
    <p:sldLayoutId id="2147483776" r:id="rId5"/>
    <p:sldLayoutId id="2147483777" r:id="rId6"/>
    <p:sldLayoutId id="2147483778" r:id="rId7"/>
    <p:sldLayoutId id="2147483779" r:id="rId8"/>
    <p:sldLayoutId id="2147483780" r:id="rId9"/>
    <p:sldLayoutId id="2147483781" r:id="rId10"/>
    <p:sldLayoutId id="2147483782" r:id="rId11"/>
  </p:sldLayoutIdLst>
  <p:timing>
    <p:tnLst>
      <p:par>
        <p:cTn id="1" dur="indefinite" restart="never" nodeType="tmRoot"/>
      </p:par>
    </p:tnLst>
  </p:timing>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10.jpeg"/><Relationship Id="rId2" Type="http://schemas.openxmlformats.org/officeDocument/2006/relationships/diagramData" Target="../diagrams/data2.xml"/><Relationship Id="rId1" Type="http://schemas.openxmlformats.org/officeDocument/2006/relationships/slideLayout" Target="../slideLayouts/slideLayout13.xml"/><Relationship Id="rId6" Type="http://schemas.openxmlformats.org/officeDocument/2006/relationships/image" Target="../media/image9.jpeg"/><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diagramLayout" Target="../diagrams/layout3.xml"/><Relationship Id="rId7" Type="http://schemas.openxmlformats.org/officeDocument/2006/relationships/image" Target="../media/image12.jpeg"/><Relationship Id="rId2" Type="http://schemas.openxmlformats.org/officeDocument/2006/relationships/diagramData" Target="../diagrams/data3.xml"/><Relationship Id="rId1" Type="http://schemas.openxmlformats.org/officeDocument/2006/relationships/slideLayout" Target="../slideLayouts/slideLayout24.xml"/><Relationship Id="rId6" Type="http://schemas.openxmlformats.org/officeDocument/2006/relationships/image" Target="../media/image11.jpeg"/><Relationship Id="rId5" Type="http://schemas.openxmlformats.org/officeDocument/2006/relationships/diagramColors" Target="../diagrams/colors3.xml"/><Relationship Id="rId4" Type="http://schemas.openxmlformats.org/officeDocument/2006/relationships/diagramQuickStyle" Target="../diagrams/quickStyle3.xml"/><Relationship Id="rId9" Type="http://schemas.openxmlformats.org/officeDocument/2006/relationships/image" Target="../media/image14.jpeg"/></Relationships>
</file>

<file path=ppt/slides/_rels/slide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4.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35.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3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7.xml"/><Relationship Id="rId7" Type="http://schemas.openxmlformats.org/officeDocument/2006/relationships/image" Target="../media/image25.jpeg"/><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openxmlformats.org/officeDocument/2006/relationships/image" Target="../media/image24.jpeg"/><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3.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5.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46.xml"/><Relationship Id="rId4" Type="http://schemas.openxmlformats.org/officeDocument/2006/relationships/image" Target="../media/image35.jpeg"/></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46.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7.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46.xml"/></Relationships>
</file>

<file path=ppt/slides/_rels/slide18.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46.xml"/></Relationships>
</file>

<file path=ppt/slides/_rels/slide19.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57.xml"/><Relationship Id="rId4" Type="http://schemas.openxmlformats.org/officeDocument/2006/relationships/image" Target="../media/image42.jpeg"/></Relationships>
</file>

<file path=ppt/slides/_rels/slide21.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5" name="Rectangle 3"/>
          <p:cNvSpPr>
            <a:spLocks noGrp="1" noChangeArrowheads="1"/>
          </p:cNvSpPr>
          <p:nvPr>
            <p:ph type="subTitle" idx="1"/>
          </p:nvPr>
        </p:nvSpPr>
        <p:spPr>
          <a:xfrm>
            <a:off x="285720" y="404813"/>
            <a:ext cx="8534430" cy="5810269"/>
          </a:xfrm>
        </p:spPr>
        <p:txBody>
          <a:bodyPr/>
          <a:lstStyle/>
          <a:p>
            <a:pPr marL="609600" indent="-609600" eaLnBrk="1" hangingPunct="1">
              <a:defRPr/>
            </a:pPr>
            <a:r>
              <a:rPr lang="uz-Cyrl-UZ" sz="5400" dirty="0" smtClean="0">
                <a:solidFill>
                  <a:srgbClr val="9933FF"/>
                </a:solidFill>
                <a:latin typeface="Times New Roman" pitchFamily="18" charset="0"/>
              </a:rPr>
              <a:t>2-Мавзу</a:t>
            </a:r>
            <a:r>
              <a:rPr lang="ru-RU" sz="5400" dirty="0" smtClean="0">
                <a:solidFill>
                  <a:srgbClr val="9933FF"/>
                </a:solidFill>
                <a:latin typeface="Times New Roman" pitchFamily="18" charset="0"/>
              </a:rPr>
              <a:t>:</a:t>
            </a:r>
            <a:r>
              <a:rPr lang="uz-Cyrl-UZ" sz="5400" dirty="0" smtClean="0">
                <a:solidFill>
                  <a:srgbClr val="9933FF"/>
                </a:solidFill>
                <a:latin typeface="Times New Roman" pitchFamily="18" charset="0"/>
              </a:rPr>
              <a:t> </a:t>
            </a:r>
            <a:endParaRPr lang="ru-RU" sz="5400" dirty="0" smtClean="0">
              <a:solidFill>
                <a:srgbClr val="9933FF"/>
              </a:solidFill>
              <a:latin typeface="Times New Roman" pitchFamily="18" charset="0"/>
            </a:endParaRPr>
          </a:p>
          <a:p>
            <a:pPr marL="609600" indent="-609600" eaLnBrk="1" hangingPunct="1">
              <a:defRPr/>
            </a:pPr>
            <a:r>
              <a:rPr lang="ru-RU" dirty="0">
                <a:solidFill>
                  <a:srgbClr val="006600"/>
                </a:solidFill>
              </a:rPr>
              <a:t>ЯЙЛОВ ЎСИМЛИКЛАРИ БИОЛОГИЯСИ ВА ЭКОЛОГИЯСИ ҲАҚИДА АСОСИЙ </a:t>
            </a:r>
            <a:r>
              <a:rPr lang="ru-RU" dirty="0" smtClean="0">
                <a:solidFill>
                  <a:srgbClr val="006600"/>
                </a:solidFill>
              </a:rPr>
              <a:t>МАЪЛУМОТЛАР</a:t>
            </a:r>
          </a:p>
          <a:p>
            <a:pPr marL="609600" indent="-609600" eaLnBrk="1" hangingPunct="1">
              <a:defRPr/>
            </a:pPr>
            <a:r>
              <a:rPr lang="uz-Cyrl-UZ" sz="2600" dirty="0" smtClean="0"/>
              <a:t>Режа:</a:t>
            </a:r>
            <a:endParaRPr lang="ru-RU" sz="2600" dirty="0" smtClean="0"/>
          </a:p>
          <a:p>
            <a:pPr marL="900113" lvl="0" algn="just"/>
            <a:r>
              <a:rPr lang="uz-Cyrl-UZ" sz="2600" dirty="0"/>
              <a:t>1. Яйлов хақида тушунча. </a:t>
            </a:r>
          </a:p>
          <a:p>
            <a:pPr marL="900113" lvl="0" algn="just"/>
            <a:r>
              <a:rPr lang="uz-Cyrl-UZ" sz="2600" dirty="0"/>
              <a:t>2. Озуқабоп ўсимликлар биологияси </a:t>
            </a:r>
          </a:p>
          <a:p>
            <a:pPr marL="900113" lvl="0" algn="just"/>
            <a:r>
              <a:rPr lang="uz-Cyrl-UZ" sz="2600" dirty="0"/>
              <a:t>3.Ўсимликлар экологияси</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22" name="Rectangle 2"/>
          <p:cNvSpPr>
            <a:spLocks noGrp="1" noChangeArrowheads="1"/>
          </p:cNvSpPr>
          <p:nvPr>
            <p:ph type="title"/>
          </p:nvPr>
        </p:nvSpPr>
        <p:spPr>
          <a:xfrm>
            <a:off x="500034" y="214291"/>
            <a:ext cx="8229600" cy="500066"/>
          </a:xfrm>
        </p:spPr>
        <p:style>
          <a:lnRef idx="0">
            <a:schemeClr val="accent4"/>
          </a:lnRef>
          <a:fillRef idx="3">
            <a:schemeClr val="accent4"/>
          </a:fillRef>
          <a:effectRef idx="3">
            <a:schemeClr val="accent4"/>
          </a:effectRef>
          <a:fontRef idx="minor">
            <a:schemeClr val="lt1"/>
          </a:fontRef>
        </p:style>
        <p:txBody>
          <a:bodyPr/>
          <a:lstStyle/>
          <a:p>
            <a:pPr>
              <a:defRPr/>
            </a:pPr>
            <a:r>
              <a:rPr lang="uz-Cyrl-UZ" sz="2800" b="1" dirty="0">
                <a:effectLst/>
              </a:rPr>
              <a:t>ЯЙЛОВ ХАҚИДА ТУШУНЧА</a:t>
            </a:r>
            <a:r>
              <a:rPr lang="uz-Cyrl-UZ" sz="2800" b="1" dirty="0" smtClean="0"/>
              <a:t>.</a:t>
            </a:r>
            <a:endParaRPr lang="ru-RU" sz="2800" b="1" dirty="0"/>
          </a:p>
        </p:txBody>
      </p:sp>
      <p:sp>
        <p:nvSpPr>
          <p:cNvPr id="7171" name="Rectangle 3"/>
          <p:cNvSpPr>
            <a:spLocks noGrp="1" noChangeArrowheads="1"/>
          </p:cNvSpPr>
          <p:nvPr>
            <p:ph type="body" idx="1"/>
          </p:nvPr>
        </p:nvSpPr>
        <p:spPr>
          <a:xfrm>
            <a:off x="357173" y="3104870"/>
            <a:ext cx="8515321" cy="2412362"/>
          </a:xfrm>
        </p:spPr>
        <p:style>
          <a:lnRef idx="1">
            <a:schemeClr val="accent1"/>
          </a:lnRef>
          <a:fillRef idx="2">
            <a:schemeClr val="accent1"/>
          </a:fillRef>
          <a:effectRef idx="1">
            <a:schemeClr val="accent1"/>
          </a:effectRef>
          <a:fontRef idx="minor">
            <a:schemeClr val="dk1"/>
          </a:fontRef>
        </p:style>
        <p:txBody>
          <a:bodyPr/>
          <a:lstStyle/>
          <a:p>
            <a:pPr algn="just"/>
            <a:r>
              <a:rPr lang="uz-Cyrl-UZ" sz="1800" dirty="0"/>
              <a:t>Яйловшунослик ем-хашак етиштиришнинг таркибий қисмидир. Унинг вазифаси чорвачилик учун озуқа базаси яратишдан иборат. </a:t>
            </a:r>
            <a:endParaRPr lang="ru-RU" sz="1800" dirty="0"/>
          </a:p>
          <a:p>
            <a:pPr algn="just"/>
            <a:r>
              <a:rPr lang="uz-Cyrl-UZ" sz="1800" dirty="0"/>
              <a:t>Ўсимликлар биологияси ва экологияси - ташқи муҳит билан ўзаро муносабатни билган ҳолда мукаммал агротехника тадбирлари ишлаб чиқилади ва озуқа майдонларидан фойдаланишнинг мақбул усуллари ташкил қилинади, натижада юқори маҳсулдорликка эришилади</a:t>
            </a:r>
            <a:endParaRPr lang="ru-RU" sz="1800" dirty="0" smtClean="0"/>
          </a:p>
        </p:txBody>
      </p:sp>
      <p:graphicFrame>
        <p:nvGraphicFramePr>
          <p:cNvPr id="3" name="Схема 2"/>
          <p:cNvGraphicFramePr/>
          <p:nvPr>
            <p:extLst>
              <p:ext uri="{D42A27DB-BD31-4B8C-83A1-F6EECF244321}">
                <p14:modId xmlns="" xmlns:p14="http://schemas.microsoft.com/office/powerpoint/2010/main" val="4282868135"/>
              </p:ext>
            </p:extLst>
          </p:nvPr>
        </p:nvGraphicFramePr>
        <p:xfrm>
          <a:off x="500034" y="908720"/>
          <a:ext cx="8229600" cy="217601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3"/>
          <p:cNvSpPr>
            <a:spLocks noGrp="1" noChangeArrowheads="1"/>
          </p:cNvSpPr>
          <p:nvPr>
            <p:ph sz="quarter" idx="1"/>
          </p:nvPr>
        </p:nvSpPr>
        <p:spPr>
          <a:xfrm>
            <a:off x="71406" y="785794"/>
            <a:ext cx="5106993" cy="6022974"/>
          </a:xfrm>
        </p:spPr>
        <p:txBody>
          <a:bodyPr>
            <a:noAutofit/>
          </a:bodyPr>
          <a:lstStyle/>
          <a:p>
            <a:pPr algn="just" fontAlgn="base" hangingPunct="0"/>
            <a:r>
              <a:rPr lang="uz-Cyrl-UZ" sz="1900" dirty="0"/>
              <a:t>Яйловшуносликда «</a:t>
            </a:r>
            <a:r>
              <a:rPr lang="uz-Cyrl-UZ" sz="1900" b="1" dirty="0">
                <a:solidFill>
                  <a:srgbClr val="0000FF"/>
                </a:solidFill>
              </a:rPr>
              <a:t>ўтлоқ</a:t>
            </a:r>
            <a:r>
              <a:rPr lang="uz-Cyrl-UZ" sz="1900" dirty="0"/>
              <a:t>», «</a:t>
            </a:r>
            <a:r>
              <a:rPr lang="uz-Cyrl-UZ" sz="1900" b="1" dirty="0">
                <a:solidFill>
                  <a:srgbClr val="0000FF"/>
                </a:solidFill>
              </a:rPr>
              <a:t>ўтлоқ ўсимликлари</a:t>
            </a:r>
            <a:r>
              <a:rPr lang="uz-Cyrl-UZ" sz="1900" dirty="0"/>
              <a:t>», «</a:t>
            </a:r>
            <a:r>
              <a:rPr lang="uz-Cyrl-UZ" sz="1900" b="1" dirty="0">
                <a:solidFill>
                  <a:srgbClr val="0000FF"/>
                </a:solidFill>
              </a:rPr>
              <a:t>пичанзор</a:t>
            </a:r>
            <a:r>
              <a:rPr lang="uz-Cyrl-UZ" sz="1900" dirty="0"/>
              <a:t>», </a:t>
            </a:r>
            <a:r>
              <a:rPr lang="uz-Cyrl-UZ" sz="1900" dirty="0" smtClean="0"/>
              <a:t>«</a:t>
            </a:r>
            <a:r>
              <a:rPr lang="uz-Cyrl-UZ" sz="1900" b="1" dirty="0" smtClean="0">
                <a:solidFill>
                  <a:srgbClr val="0000FF"/>
                </a:solidFill>
              </a:rPr>
              <a:t>яйлов</a:t>
            </a:r>
            <a:r>
              <a:rPr lang="uz-Cyrl-UZ" sz="1900" dirty="0"/>
              <a:t>» каби атамалар кенг тарқалган. </a:t>
            </a:r>
            <a:r>
              <a:rPr lang="uz-Cyrl-UZ" sz="1900" dirty="0" smtClean="0"/>
              <a:t>Даставвал </a:t>
            </a:r>
            <a:r>
              <a:rPr lang="uz-Cyrl-UZ" sz="1900" dirty="0"/>
              <a:t>бу атамаларнинг таърифи хусусида қисқача тўхталайлик. </a:t>
            </a:r>
            <a:endParaRPr lang="ru-RU" sz="1900" dirty="0"/>
          </a:p>
          <a:p>
            <a:pPr algn="just" fontAlgn="base" hangingPunct="0"/>
            <a:r>
              <a:rPr lang="uz-Cyrl-UZ" sz="1900" dirty="0"/>
              <a:t>«</a:t>
            </a:r>
            <a:r>
              <a:rPr lang="uz-Cyrl-UZ" sz="1900" b="1" dirty="0">
                <a:solidFill>
                  <a:srgbClr val="0000FF"/>
                </a:solidFill>
              </a:rPr>
              <a:t>Ўтлоқ</a:t>
            </a:r>
            <a:r>
              <a:rPr lang="uz-Cyrl-UZ" sz="1900" dirty="0"/>
              <a:t>» тушунчаси ҳақида ҳозирги вақтга қадар маълум тўхтамга келинган эмас. Ғарбий Европа (Швейцария)лик олимлар Штеблер, Шретер, Э. Рюбель, И. Варлинг ҳамда рус олимлари А. П. Шенников ва А. М. Дмитриевлар бу тушунчага таъриф беришга ҳаракат қилганлар. Аммо бу таърифлар турлича бўлиб, бу атама маъносини тўла бера олмайди. Чунки ўтлоқлар жуда турлича бўлиб, уларга чўл, саҳро, ботқоқлик, бута, ўрмонлардаги ўтлар ва бошқалар кириб, улар ҳар хил биологик белгиларга эгадир. </a:t>
            </a:r>
            <a:endParaRPr lang="ru-RU" sz="1900" dirty="0"/>
          </a:p>
        </p:txBody>
      </p:sp>
      <p:sp>
        <p:nvSpPr>
          <p:cNvPr id="9" name="Rectangle 2"/>
          <p:cNvSpPr txBox="1">
            <a:spLocks noChangeArrowheads="1"/>
          </p:cNvSpPr>
          <p:nvPr/>
        </p:nvSpPr>
        <p:spPr bwMode="auto">
          <a:xfrm>
            <a:off x="500034" y="214291"/>
            <a:ext cx="8229600" cy="500066"/>
          </a:xfrm>
          <a:prstGeom prst="rect">
            <a:avLst/>
          </a:prstGeom>
          <a:gradFill rotWithShape="1">
            <a:gsLst>
              <a:gs pos="0">
                <a:srgbClr val="005682">
                  <a:shade val="51000"/>
                  <a:satMod val="130000"/>
                </a:srgbClr>
              </a:gs>
              <a:gs pos="80000">
                <a:srgbClr val="005682">
                  <a:shade val="93000"/>
                  <a:satMod val="130000"/>
                </a:srgbClr>
              </a:gs>
              <a:gs pos="100000">
                <a:srgbClr val="005682">
                  <a:shade val="94000"/>
                  <a:satMod val="135000"/>
                </a:srgbClr>
              </a:gs>
            </a:gsLst>
            <a:lin ang="16200000" scaled="0"/>
          </a:gradFill>
          <a:ln w="9525">
            <a:noFill/>
            <a:miter lim="800000"/>
            <a:headEnd/>
            <a:tailEnd/>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p:spPr>
        <p:txBody>
          <a:bodyPr vert="horz" wrap="square" lIns="91440" tIns="45720" rIns="91440" bIns="45720" numCol="1" anchor="b" anchorCtr="0" compatLnSpc="1">
            <a:prstTxWarp prst="textNoShape">
              <a:avLst/>
            </a:prstTxWarp>
          </a:bodyPr>
          <a:lstStyle>
            <a:lvl1pPr algn="ctr" rtl="0" eaLnBrk="0" fontAlgn="base" hangingPunct="0">
              <a:lnSpc>
                <a:spcPct val="90000"/>
              </a:lnSpc>
              <a:spcBef>
                <a:spcPct val="0"/>
              </a:spcBef>
              <a:spcAft>
                <a:spcPct val="0"/>
              </a:spcAft>
              <a:defRPr sz="4400">
                <a:solidFill>
                  <a:schemeClr val="lt1"/>
                </a:solidFill>
                <a:effectLst>
                  <a:outerShdw blurRad="38100" dist="38100" dir="2700000" algn="tl">
                    <a:srgbClr val="C0C0C0"/>
                  </a:outerShdw>
                </a:effectLst>
                <a:latin typeface="+mn-lt"/>
                <a:ea typeface="+mn-ea"/>
                <a:cs typeface="+mn-cs"/>
              </a:defRPr>
            </a:lvl1pPr>
            <a:lvl2pPr algn="ctr" rtl="0" eaLnBrk="0" fontAlgn="base" hangingPunct="0">
              <a:lnSpc>
                <a:spcPct val="90000"/>
              </a:lnSpc>
              <a:spcBef>
                <a:spcPct val="0"/>
              </a:spcBef>
              <a:spcAft>
                <a:spcPct val="0"/>
              </a:spcAft>
              <a:defRPr sz="4400">
                <a:solidFill>
                  <a:schemeClr val="lt1"/>
                </a:solidFill>
                <a:effectLst>
                  <a:outerShdw blurRad="38100" dist="38100" dir="2700000" algn="tl">
                    <a:srgbClr val="C0C0C0"/>
                  </a:outerShdw>
                </a:effectLst>
                <a:latin typeface="+mn-lt"/>
                <a:ea typeface="+mn-ea"/>
                <a:cs typeface="+mn-cs"/>
              </a:defRPr>
            </a:lvl2pPr>
            <a:lvl3pPr algn="ctr" rtl="0" eaLnBrk="0" fontAlgn="base" hangingPunct="0">
              <a:lnSpc>
                <a:spcPct val="90000"/>
              </a:lnSpc>
              <a:spcBef>
                <a:spcPct val="0"/>
              </a:spcBef>
              <a:spcAft>
                <a:spcPct val="0"/>
              </a:spcAft>
              <a:defRPr sz="4400">
                <a:solidFill>
                  <a:schemeClr val="lt1"/>
                </a:solidFill>
                <a:effectLst>
                  <a:outerShdw blurRad="38100" dist="38100" dir="2700000" algn="tl">
                    <a:srgbClr val="C0C0C0"/>
                  </a:outerShdw>
                </a:effectLst>
                <a:latin typeface="+mn-lt"/>
                <a:ea typeface="+mn-ea"/>
                <a:cs typeface="+mn-cs"/>
              </a:defRPr>
            </a:lvl3pPr>
            <a:lvl4pPr algn="ctr" rtl="0" eaLnBrk="0" fontAlgn="base" hangingPunct="0">
              <a:lnSpc>
                <a:spcPct val="90000"/>
              </a:lnSpc>
              <a:spcBef>
                <a:spcPct val="0"/>
              </a:spcBef>
              <a:spcAft>
                <a:spcPct val="0"/>
              </a:spcAft>
              <a:defRPr sz="4400">
                <a:solidFill>
                  <a:schemeClr val="lt1"/>
                </a:solidFill>
                <a:effectLst>
                  <a:outerShdw blurRad="38100" dist="38100" dir="2700000" algn="tl">
                    <a:srgbClr val="C0C0C0"/>
                  </a:outerShdw>
                </a:effectLst>
                <a:latin typeface="+mn-lt"/>
                <a:ea typeface="+mn-ea"/>
                <a:cs typeface="+mn-cs"/>
              </a:defRPr>
            </a:lvl4pPr>
            <a:lvl5pPr algn="ctr" rtl="0" eaLnBrk="0" fontAlgn="base" hangingPunct="0">
              <a:lnSpc>
                <a:spcPct val="90000"/>
              </a:lnSpc>
              <a:spcBef>
                <a:spcPct val="0"/>
              </a:spcBef>
              <a:spcAft>
                <a:spcPct val="0"/>
              </a:spcAft>
              <a:defRPr sz="4400">
                <a:solidFill>
                  <a:schemeClr val="lt1"/>
                </a:solidFill>
                <a:effectLst>
                  <a:outerShdw blurRad="38100" dist="38100" dir="2700000" algn="tl">
                    <a:srgbClr val="C0C0C0"/>
                  </a:outerShdw>
                </a:effectLst>
                <a:latin typeface="+mn-lt"/>
                <a:ea typeface="+mn-ea"/>
                <a:cs typeface="+mn-cs"/>
              </a:defRPr>
            </a:lvl5pPr>
            <a:lvl6pPr marL="457200" algn="ctr" rtl="0" fontAlgn="base">
              <a:lnSpc>
                <a:spcPct val="90000"/>
              </a:lnSpc>
              <a:spcBef>
                <a:spcPct val="0"/>
              </a:spcBef>
              <a:spcAft>
                <a:spcPct val="0"/>
              </a:spcAft>
              <a:defRPr sz="4400">
                <a:solidFill>
                  <a:schemeClr val="lt1"/>
                </a:solidFill>
                <a:effectLst>
                  <a:outerShdw blurRad="38100" dist="38100" dir="2700000" algn="tl">
                    <a:srgbClr val="C0C0C0"/>
                  </a:outerShdw>
                </a:effectLst>
                <a:latin typeface="+mn-lt"/>
                <a:ea typeface="+mn-ea"/>
                <a:cs typeface="+mn-cs"/>
              </a:defRPr>
            </a:lvl6pPr>
            <a:lvl7pPr marL="914400" algn="ctr" rtl="0" fontAlgn="base">
              <a:lnSpc>
                <a:spcPct val="90000"/>
              </a:lnSpc>
              <a:spcBef>
                <a:spcPct val="0"/>
              </a:spcBef>
              <a:spcAft>
                <a:spcPct val="0"/>
              </a:spcAft>
              <a:defRPr sz="4400">
                <a:solidFill>
                  <a:schemeClr val="lt1"/>
                </a:solidFill>
                <a:effectLst>
                  <a:outerShdw blurRad="38100" dist="38100" dir="2700000" algn="tl">
                    <a:srgbClr val="C0C0C0"/>
                  </a:outerShdw>
                </a:effectLst>
                <a:latin typeface="+mn-lt"/>
                <a:ea typeface="+mn-ea"/>
                <a:cs typeface="+mn-cs"/>
              </a:defRPr>
            </a:lvl7pPr>
            <a:lvl8pPr marL="1371600" algn="ctr" rtl="0" fontAlgn="base">
              <a:lnSpc>
                <a:spcPct val="90000"/>
              </a:lnSpc>
              <a:spcBef>
                <a:spcPct val="0"/>
              </a:spcBef>
              <a:spcAft>
                <a:spcPct val="0"/>
              </a:spcAft>
              <a:defRPr sz="4400">
                <a:solidFill>
                  <a:schemeClr val="lt1"/>
                </a:solidFill>
                <a:effectLst>
                  <a:outerShdw blurRad="38100" dist="38100" dir="2700000" algn="tl">
                    <a:srgbClr val="C0C0C0"/>
                  </a:outerShdw>
                </a:effectLst>
                <a:latin typeface="+mn-lt"/>
                <a:ea typeface="+mn-ea"/>
                <a:cs typeface="+mn-cs"/>
              </a:defRPr>
            </a:lvl8pPr>
            <a:lvl9pPr marL="1828800" algn="ctr" rtl="0" fontAlgn="base">
              <a:lnSpc>
                <a:spcPct val="90000"/>
              </a:lnSpc>
              <a:spcBef>
                <a:spcPct val="0"/>
              </a:spcBef>
              <a:spcAft>
                <a:spcPct val="0"/>
              </a:spcAft>
              <a:defRPr sz="4400">
                <a:solidFill>
                  <a:schemeClr val="lt1"/>
                </a:solidFill>
                <a:effectLst>
                  <a:outerShdw blurRad="38100" dist="38100" dir="2700000" algn="tl">
                    <a:srgbClr val="C0C0C0"/>
                  </a:outerShdw>
                </a:effectLst>
                <a:latin typeface="+mn-lt"/>
                <a:ea typeface="+mn-ea"/>
                <a:cs typeface="+mn-cs"/>
              </a:defRPr>
            </a:lvl9pPr>
          </a:lstStyle>
          <a:p>
            <a:pPr marL="0" marR="0" lvl="0" indent="0" algn="ctr" defTabSz="914400" rtl="0" eaLnBrk="0" fontAlgn="base" latinLnBrk="0" hangingPunct="0">
              <a:lnSpc>
                <a:spcPct val="90000"/>
              </a:lnSpc>
              <a:spcBef>
                <a:spcPct val="0"/>
              </a:spcBef>
              <a:spcAft>
                <a:spcPct val="0"/>
              </a:spcAft>
              <a:buClrTx/>
              <a:buSzTx/>
              <a:buFontTx/>
              <a:buNone/>
              <a:tabLst/>
              <a:defRPr/>
            </a:pPr>
            <a:r>
              <a:rPr kumimoji="0" lang="uz-Cyrl-UZ" sz="2800" b="1" i="0" u="none" strike="noStrike" kern="0" cap="none" spc="0" normalizeH="0" baseline="0" noProof="0" smtClean="0">
                <a:ln>
                  <a:noFill/>
                </a:ln>
                <a:solidFill>
                  <a:srgbClr val="FFFFFF"/>
                </a:solidFill>
                <a:effectLst/>
                <a:uLnTx/>
                <a:uFillTx/>
                <a:latin typeface="Verdana"/>
                <a:ea typeface="+mn-ea"/>
                <a:cs typeface="+mn-cs"/>
              </a:rPr>
              <a:t>ЯЙЛОВ ХАҚИДА ТУШУНЧА</a:t>
            </a:r>
            <a:r>
              <a:rPr kumimoji="0" lang="uz-Cyrl-UZ" sz="2800" b="1" i="0" u="none" strike="noStrike" kern="0" cap="none" spc="0" normalizeH="0" baseline="0" noProof="0" smtClean="0">
                <a:ln>
                  <a:noFill/>
                </a:ln>
                <a:solidFill>
                  <a:srgbClr val="FFFFFF"/>
                </a:solidFill>
                <a:effectLst>
                  <a:outerShdw blurRad="38100" dist="38100" dir="2700000" algn="tl">
                    <a:srgbClr val="C0C0C0"/>
                  </a:outerShdw>
                </a:effectLst>
                <a:uLnTx/>
                <a:uFillTx/>
                <a:latin typeface="Verdana"/>
                <a:ea typeface="+mn-ea"/>
                <a:cs typeface="+mn-cs"/>
              </a:rPr>
              <a:t>.</a:t>
            </a:r>
            <a:endParaRPr kumimoji="0" lang="ru-RU" sz="2800" b="1" i="0" u="none" strike="noStrike" kern="0" cap="none" spc="0" normalizeH="0" baseline="0" noProof="0" dirty="0">
              <a:ln>
                <a:noFill/>
              </a:ln>
              <a:solidFill>
                <a:srgbClr val="FFFFFF"/>
              </a:solidFill>
              <a:effectLst>
                <a:outerShdw blurRad="38100" dist="38100" dir="2700000" algn="tl">
                  <a:srgbClr val="C0C0C0"/>
                </a:outerShdw>
              </a:effectLst>
              <a:uLnTx/>
              <a:uFillTx/>
              <a:latin typeface="Verdana"/>
              <a:ea typeface="+mn-ea"/>
              <a:cs typeface="+mn-cs"/>
            </a:endParaRPr>
          </a:p>
        </p:txBody>
      </p:sp>
      <p:pic>
        <p:nvPicPr>
          <p:cNvPr id="1026" name="Picture 2" descr="C:\ЮНЕСКО\Слайдлар\Ем хашак етиштириш\рАСМЛАР\image-by-item-and-alias"/>
          <p:cNvPicPr>
            <a:picLocks noChangeAspect="1" noChangeArrowheads="1"/>
          </p:cNvPicPr>
          <p:nvPr/>
        </p:nvPicPr>
        <p:blipFill>
          <a:blip r:embed="rId2"/>
          <a:srcRect/>
          <a:stretch>
            <a:fillRect/>
          </a:stretch>
        </p:blipFill>
        <p:spPr bwMode="auto">
          <a:xfrm>
            <a:off x="5286380" y="1000108"/>
            <a:ext cx="3643338" cy="2571768"/>
          </a:xfrm>
          <a:prstGeom prst="rect">
            <a:avLst/>
          </a:prstGeom>
          <a:noFill/>
        </p:spPr>
      </p:pic>
      <p:pic>
        <p:nvPicPr>
          <p:cNvPr id="1027" name="Picture 3" descr="C:\ЮНЕСКО\Слайдлар\Ем хашак етиштириш\рАСМЛАР\image-by-item-and-alias (1)"/>
          <p:cNvPicPr>
            <a:picLocks noChangeAspect="1" noChangeArrowheads="1"/>
          </p:cNvPicPr>
          <p:nvPr/>
        </p:nvPicPr>
        <p:blipFill>
          <a:blip r:embed="rId3"/>
          <a:srcRect/>
          <a:stretch>
            <a:fillRect/>
          </a:stretch>
        </p:blipFill>
        <p:spPr bwMode="auto">
          <a:xfrm>
            <a:off x="5286380" y="3786190"/>
            <a:ext cx="3646019" cy="2428892"/>
          </a:xfrm>
          <a:prstGeom prst="rect">
            <a:avLst/>
          </a:prstGeom>
          <a:noFill/>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 xmlns:p14="http://schemas.microsoft.com/office/powerpoint/2010/main" val="573200048"/>
              </p:ext>
            </p:extLst>
          </p:nvPr>
        </p:nvGraphicFramePr>
        <p:xfrm>
          <a:off x="107504" y="260648"/>
          <a:ext cx="8928992" cy="345638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2050" name="Picture 2" descr="C:\ЮНЕСКО\Слайдлар\Ем хашак етиштириш\рАСМЛАР\img9.jpg"/>
          <p:cNvPicPr>
            <a:picLocks noChangeAspect="1" noChangeArrowheads="1"/>
          </p:cNvPicPr>
          <p:nvPr/>
        </p:nvPicPr>
        <p:blipFill>
          <a:blip r:embed="rId6"/>
          <a:srcRect t="17135"/>
          <a:stretch>
            <a:fillRect/>
          </a:stretch>
        </p:blipFill>
        <p:spPr bwMode="auto">
          <a:xfrm>
            <a:off x="142844" y="3714752"/>
            <a:ext cx="4679578" cy="2908284"/>
          </a:xfrm>
          <a:prstGeom prst="rect">
            <a:avLst/>
          </a:prstGeom>
          <a:noFill/>
        </p:spPr>
      </p:pic>
      <p:pic>
        <p:nvPicPr>
          <p:cNvPr id="2051" name="Picture 3" descr="C:\ЮНЕСКО\Слайдлар\Ем хашак етиштириш\рАСМЛАР\pastbiwe_ovec.jpg"/>
          <p:cNvPicPr>
            <a:picLocks noChangeAspect="1" noChangeArrowheads="1"/>
          </p:cNvPicPr>
          <p:nvPr/>
        </p:nvPicPr>
        <p:blipFill>
          <a:blip r:embed="rId7"/>
          <a:srcRect/>
          <a:stretch>
            <a:fillRect/>
          </a:stretch>
        </p:blipFill>
        <p:spPr bwMode="auto">
          <a:xfrm>
            <a:off x="4857752" y="3786190"/>
            <a:ext cx="4214810" cy="2840354"/>
          </a:xfrm>
          <a:prstGeom prst="rect">
            <a:avLst/>
          </a:prstGeom>
          <a:noFill/>
        </p:spPr>
      </p:pic>
    </p:spTree>
    <p:extLst>
      <p:ext uri="{BB962C8B-B14F-4D97-AF65-F5344CB8AC3E}">
        <p14:creationId xmlns="" xmlns:p14="http://schemas.microsoft.com/office/powerpoint/2010/main" val="282501647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0402" name="Rectangle 2"/>
          <p:cNvSpPr>
            <a:spLocks noGrp="1" noChangeArrowheads="1"/>
          </p:cNvSpPr>
          <p:nvPr>
            <p:ph type="title"/>
          </p:nvPr>
        </p:nvSpPr>
        <p:spPr>
          <a:xfrm>
            <a:off x="457200" y="71414"/>
            <a:ext cx="8229600" cy="811213"/>
          </a:xfrm>
          <a:solidFill>
            <a:srgbClr val="0070C0"/>
          </a:solidFill>
        </p:spPr>
        <p:txBody>
          <a:bodyPr/>
          <a:lstStyle/>
          <a:p>
            <a:pPr>
              <a:defRPr/>
            </a:pPr>
            <a:r>
              <a:rPr lang="uz-Cyrl-UZ" b="1" dirty="0">
                <a:solidFill>
                  <a:srgbClr val="FFFF00"/>
                </a:solidFill>
                <a:effectLst/>
              </a:rPr>
              <a:t>ОЗУҚАБОП ЎСИМЛИКЛАР БИОЛОГИЯСИ</a:t>
            </a:r>
            <a:endParaRPr lang="ru-RU" cap="none" dirty="0">
              <a:ln w="18415" cmpd="sng">
                <a:solidFill>
                  <a:srgbClr val="0000FF"/>
                </a:solidFill>
                <a:prstDash val="solid"/>
              </a:ln>
              <a:solidFill>
                <a:srgbClr val="FFFF00"/>
              </a:solidFill>
              <a:effectLst>
                <a:outerShdw blurRad="63500" dir="3600000" algn="tl" rotWithShape="0">
                  <a:srgbClr val="000000">
                    <a:alpha val="70000"/>
                  </a:srgbClr>
                </a:outerShdw>
              </a:effectLst>
              <a:latin typeface="Times New Roman" pitchFamily="18" charset="0"/>
              <a:cs typeface="Times New Roman" pitchFamily="18" charset="0"/>
            </a:endParaRPr>
          </a:p>
        </p:txBody>
      </p:sp>
      <p:graphicFrame>
        <p:nvGraphicFramePr>
          <p:cNvPr id="4" name="Схема 3"/>
          <p:cNvGraphicFramePr/>
          <p:nvPr>
            <p:extLst>
              <p:ext uri="{D42A27DB-BD31-4B8C-83A1-F6EECF244321}">
                <p14:modId xmlns="" xmlns:p14="http://schemas.microsoft.com/office/powerpoint/2010/main" val="1001203954"/>
              </p:ext>
            </p:extLst>
          </p:nvPr>
        </p:nvGraphicFramePr>
        <p:xfrm>
          <a:off x="611560" y="1844824"/>
          <a:ext cx="7920880" cy="273630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4" name="Rectangle 2"/>
          <p:cNvSpPr txBox="1">
            <a:spLocks noChangeArrowheads="1"/>
          </p:cNvSpPr>
          <p:nvPr/>
        </p:nvSpPr>
        <p:spPr>
          <a:xfrm>
            <a:off x="1547664" y="906663"/>
            <a:ext cx="6552728" cy="811213"/>
          </a:xfrm>
          <a:prstGeom prst="rect">
            <a:avLst/>
          </a:prstGeom>
          <a:solidFill>
            <a:srgbClr val="00B050"/>
          </a:solidFill>
        </p:spPr>
        <p:txBody>
          <a:bodyPr vert="horz" anchor="ctr">
            <a:normAutofit/>
          </a:bodyPr>
          <a:lst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a:lstStyle>
          <a:p>
            <a:pPr algn="ctr" fontAlgn="auto">
              <a:spcAft>
                <a:spcPts val="0"/>
              </a:spcAft>
              <a:defRPr/>
            </a:pPr>
            <a:r>
              <a:rPr lang="uz-Cyrl-UZ" b="1" dirty="0" smtClean="0">
                <a:solidFill>
                  <a:srgbClr val="FFFF00"/>
                </a:solidFill>
                <a:effectLst/>
              </a:rPr>
              <a:t>ОЗУҚАБОП ЎСИМЛИКЛАР</a:t>
            </a:r>
            <a:endParaRPr lang="ru-RU" cap="none" dirty="0">
              <a:ln w="18415" cmpd="sng">
                <a:solidFill>
                  <a:srgbClr val="0000FF"/>
                </a:solidFill>
                <a:prstDash val="solid"/>
              </a:ln>
              <a:solidFill>
                <a:srgbClr val="FFFF00"/>
              </a:solidFill>
              <a:effectLst>
                <a:outerShdw blurRad="63500" dir="3600000" algn="tl" rotWithShape="0">
                  <a:srgbClr val="000000">
                    <a:alpha val="70000"/>
                  </a:srgbClr>
                </a:outerShdw>
              </a:effectLst>
              <a:latin typeface="Times New Roman" pitchFamily="18" charset="0"/>
              <a:cs typeface="Times New Roman" pitchFamily="18" charset="0"/>
            </a:endParaRPr>
          </a:p>
        </p:txBody>
      </p:sp>
      <p:pic>
        <p:nvPicPr>
          <p:cNvPr id="3074" name="Picture 2" descr="C:\ЮНЕСКО\Слайдлар\Ем хашак етиштириш\рАСМЛАР\images_11.jpg"/>
          <p:cNvPicPr>
            <a:picLocks noChangeAspect="1" noChangeArrowheads="1"/>
          </p:cNvPicPr>
          <p:nvPr/>
        </p:nvPicPr>
        <p:blipFill>
          <a:blip r:embed="rId6"/>
          <a:srcRect/>
          <a:stretch>
            <a:fillRect/>
          </a:stretch>
        </p:blipFill>
        <p:spPr bwMode="auto">
          <a:xfrm>
            <a:off x="142844" y="4357694"/>
            <a:ext cx="2286016" cy="2219325"/>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3075" name="Picture 3" descr="C:\ЮНЕСКО\Слайдлар\Ем хашак етиштириш\рАСМЛАР\312261_DSC06324.jpg"/>
          <p:cNvPicPr>
            <a:picLocks noChangeAspect="1" noChangeArrowheads="1"/>
          </p:cNvPicPr>
          <p:nvPr/>
        </p:nvPicPr>
        <p:blipFill>
          <a:blip r:embed="rId7"/>
          <a:srcRect/>
          <a:stretch>
            <a:fillRect/>
          </a:stretch>
        </p:blipFill>
        <p:spPr bwMode="auto">
          <a:xfrm>
            <a:off x="2571736" y="4357694"/>
            <a:ext cx="1928826" cy="2214554"/>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3076" name="Picture 4" descr="C:\ЮНЕСКО\Слайдлар\Ем хашак етиштириш\рАСМЛАР\скачанные файлы (2).jpg"/>
          <p:cNvPicPr>
            <a:picLocks noChangeAspect="1" noChangeArrowheads="1"/>
          </p:cNvPicPr>
          <p:nvPr/>
        </p:nvPicPr>
        <p:blipFill>
          <a:blip r:embed="rId8"/>
          <a:srcRect/>
          <a:stretch>
            <a:fillRect/>
          </a:stretch>
        </p:blipFill>
        <p:spPr bwMode="auto">
          <a:xfrm>
            <a:off x="6429388" y="4572008"/>
            <a:ext cx="2466975" cy="1847850"/>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3077" name="Picture 5" descr="C:\ЮНЕСКО\Слайдлар\Ем хашак етиштириш\рАСМЛАР\105.jpg"/>
          <p:cNvPicPr>
            <a:picLocks noChangeAspect="1" noChangeArrowheads="1"/>
          </p:cNvPicPr>
          <p:nvPr/>
        </p:nvPicPr>
        <p:blipFill>
          <a:blip r:embed="rId9"/>
          <a:srcRect/>
          <a:stretch>
            <a:fillRect/>
          </a:stretch>
        </p:blipFill>
        <p:spPr bwMode="auto">
          <a:xfrm>
            <a:off x="4500562" y="4429132"/>
            <a:ext cx="1941502" cy="2214554"/>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3"/>
          <p:cNvSpPr>
            <a:spLocks noGrp="1" noChangeArrowheads="1"/>
          </p:cNvSpPr>
          <p:nvPr>
            <p:ph idx="1"/>
          </p:nvPr>
        </p:nvSpPr>
        <p:spPr>
          <a:xfrm>
            <a:off x="285720" y="857232"/>
            <a:ext cx="8497887" cy="1857388"/>
          </a:xfrm>
          <a:solidFill>
            <a:srgbClr val="008080"/>
          </a:solidFill>
        </p:spPr>
        <p:txBody>
          <a:bodyPr>
            <a:normAutofit fontScale="92500" lnSpcReduction="10000"/>
          </a:bodyPr>
          <a:lstStyle/>
          <a:p>
            <a:pPr algn="just">
              <a:buFont typeface="Wingdings" pitchFamily="2" charset="2"/>
              <a:buChar char="v"/>
            </a:pPr>
            <a:r>
              <a:rPr lang="uz-Cyrl-UZ" sz="1800" dirty="0">
                <a:solidFill>
                  <a:schemeClr val="bg1"/>
                </a:solidFill>
              </a:rPr>
              <a:t>Кўпйиллик қўнғирбош ўтларнинг мева берган ва узайган вегетатив поялари кузда совуқ тушиши билан ўлади, ёзги-кузги қисқарган поялар сақланиб қолиб қишлаб чиқади ва келаси йил ҳосили учун асос бўлиб хизмат қилади. Қўнғирбош ўтларда (поянинг) тупроқ юза қатламида «тупланиш бўғини» деб аталувчи қисми жойлашади, бу бўғинда куртаклар бўлиб, улардан ҳар йили янги новдалар чиқади. Шундай қилиб, кўпйиллик ўтлар бир жойда бир неча йил яшайди. Аммо уларнинг узоқ йил яшовчанлиги бир хил эмас. </a:t>
            </a:r>
            <a:endParaRPr lang="ru-RU" sz="2400" dirty="0">
              <a:solidFill>
                <a:schemeClr val="bg1"/>
              </a:solidFill>
            </a:endParaRPr>
          </a:p>
        </p:txBody>
      </p:sp>
      <p:sp>
        <p:nvSpPr>
          <p:cNvPr id="3" name="Прямоугольник 2"/>
          <p:cNvSpPr/>
          <p:nvPr/>
        </p:nvSpPr>
        <p:spPr>
          <a:xfrm>
            <a:off x="2771800" y="229582"/>
            <a:ext cx="2494594" cy="369332"/>
          </a:xfrm>
          <a:prstGeom prst="rect">
            <a:avLst/>
          </a:prstGeom>
          <a:solidFill>
            <a:schemeClr val="accent3">
              <a:hueOff val="0"/>
              <a:satOff val="0"/>
              <a:lumOff val="0"/>
            </a:schemeClr>
          </a:solidFill>
        </p:spPr>
        <p:txBody>
          <a:bodyPr wrap="none">
            <a:spAutoFit/>
          </a:bodyPr>
          <a:lstStyle/>
          <a:p>
            <a:r>
              <a:rPr lang="ru-RU" b="1" dirty="0" err="1">
                <a:solidFill>
                  <a:schemeClr val="bg1"/>
                </a:solidFill>
              </a:rPr>
              <a:t>Кўпйиллик</a:t>
            </a:r>
            <a:r>
              <a:rPr lang="ru-RU" b="1" dirty="0">
                <a:solidFill>
                  <a:schemeClr val="bg1"/>
                </a:solidFill>
              </a:rPr>
              <a:t> </a:t>
            </a:r>
            <a:r>
              <a:rPr lang="ru-RU" b="1" dirty="0" err="1">
                <a:solidFill>
                  <a:schemeClr val="bg1"/>
                </a:solidFill>
              </a:rPr>
              <a:t>ўтлар</a:t>
            </a:r>
            <a:endParaRPr lang="ru-RU" b="1" dirty="0">
              <a:solidFill>
                <a:schemeClr val="bg1"/>
              </a:solidFill>
            </a:endParaRPr>
          </a:p>
        </p:txBody>
      </p:sp>
      <p:pic>
        <p:nvPicPr>
          <p:cNvPr id="4098" name="Picture 2" descr="C:\ЮНЕСКО\Слайдлар\Ем хашак етиштириш\рАСМЛАР\353140213_w640_h640_trava_senokos.jpg"/>
          <p:cNvPicPr>
            <a:picLocks noChangeAspect="1" noChangeArrowheads="1"/>
          </p:cNvPicPr>
          <p:nvPr/>
        </p:nvPicPr>
        <p:blipFill>
          <a:blip r:embed="rId2"/>
          <a:srcRect/>
          <a:stretch>
            <a:fillRect/>
          </a:stretch>
        </p:blipFill>
        <p:spPr bwMode="auto">
          <a:xfrm>
            <a:off x="4929190" y="3143248"/>
            <a:ext cx="4017410" cy="3214710"/>
          </a:xfrm>
          <a:prstGeom prst="rect">
            <a:avLst/>
          </a:prstGeom>
          <a:noFill/>
        </p:spPr>
      </p:pic>
      <p:pic>
        <p:nvPicPr>
          <p:cNvPr id="4099" name="Picture 3" descr="C:\ЮНЕСКО\Слайдлар\Ем хашак етиштириш\рАСМЛАР\selskoe_hoz_img_images_19000_405640.jpg"/>
          <p:cNvPicPr>
            <a:picLocks noChangeAspect="1" noChangeArrowheads="1"/>
          </p:cNvPicPr>
          <p:nvPr/>
        </p:nvPicPr>
        <p:blipFill>
          <a:blip r:embed="rId3"/>
          <a:srcRect/>
          <a:stretch>
            <a:fillRect/>
          </a:stretch>
        </p:blipFill>
        <p:spPr bwMode="auto">
          <a:xfrm>
            <a:off x="428596" y="3000372"/>
            <a:ext cx="4000528" cy="3378193"/>
          </a:xfrm>
          <a:prstGeom prst="rect">
            <a:avLst/>
          </a:prstGeom>
          <a:noFill/>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 xmlns:p14="http://schemas.microsoft.com/office/powerpoint/2010/main" val="2369147726"/>
              </p:ext>
            </p:extLst>
          </p:nvPr>
        </p:nvGraphicFramePr>
        <p:xfrm>
          <a:off x="-36512" y="1196752"/>
          <a:ext cx="9145016" cy="53755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4" name="Rectangle 2"/>
          <p:cNvSpPr txBox="1">
            <a:spLocks noChangeArrowheads="1"/>
          </p:cNvSpPr>
          <p:nvPr/>
        </p:nvSpPr>
        <p:spPr>
          <a:xfrm>
            <a:off x="1547664" y="188640"/>
            <a:ext cx="6552728" cy="811213"/>
          </a:xfrm>
          <a:prstGeom prst="rect">
            <a:avLst/>
          </a:prstGeom>
          <a:solidFill>
            <a:srgbClr val="00B050"/>
          </a:solidFill>
        </p:spPr>
        <p:txBody>
          <a:bodyPr vert="horz" anchor="ctr">
            <a:normAutofit fontScale="85000" lnSpcReduction="10000"/>
          </a:bodyPr>
          <a:lst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a:lstStyle>
          <a:p>
            <a:pPr algn="ctr" fontAlgn="auto">
              <a:spcAft>
                <a:spcPts val="0"/>
              </a:spcAft>
              <a:defRPr/>
            </a:pPr>
            <a:r>
              <a:rPr lang="uz-Cyrl-UZ" b="1" dirty="0">
                <a:solidFill>
                  <a:srgbClr val="FFFF00"/>
                </a:solidFill>
                <a:effectLst/>
              </a:rPr>
              <a:t>Узоқ йил </a:t>
            </a:r>
            <a:r>
              <a:rPr lang="uz-Cyrl-UZ" b="1" dirty="0" smtClean="0">
                <a:solidFill>
                  <a:srgbClr val="FFFF00"/>
                </a:solidFill>
                <a:effectLst/>
              </a:rPr>
              <a:t>яшовчанлиги БЎЙИЧА</a:t>
            </a:r>
            <a:endParaRPr lang="ru-RU" cap="none" dirty="0">
              <a:ln w="18415" cmpd="sng">
                <a:solidFill>
                  <a:srgbClr val="0000FF"/>
                </a:solidFill>
                <a:prstDash val="solid"/>
              </a:ln>
              <a:solidFill>
                <a:srgbClr val="FFFF00"/>
              </a:solidFill>
              <a:effectLst>
                <a:outerShdw blurRad="63500" dir="3600000" algn="tl" rotWithShape="0">
                  <a:srgbClr val="000000">
                    <a:alpha val="70000"/>
                  </a:srgbClr>
                </a:outerShdw>
              </a:effectLst>
              <a:latin typeface="Times New Roman" pitchFamily="18" charset="0"/>
              <a:cs typeface="Times New Roman" pitchFamily="18" charset="0"/>
            </a:endParaRPr>
          </a:p>
        </p:txBody>
      </p:sp>
    </p:spTree>
    <p:extLst>
      <p:ext uri="{BB962C8B-B14F-4D97-AF65-F5344CB8AC3E}">
        <p14:creationId xmlns="" xmlns:p14="http://schemas.microsoft.com/office/powerpoint/2010/main" val="411328548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3"/>
          <p:cNvSpPr>
            <a:spLocks noGrp="1" noChangeArrowheads="1"/>
          </p:cNvSpPr>
          <p:nvPr>
            <p:ph idx="1"/>
          </p:nvPr>
        </p:nvSpPr>
        <p:spPr>
          <a:xfrm>
            <a:off x="285720" y="857232"/>
            <a:ext cx="8497887" cy="2714644"/>
          </a:xfrm>
        </p:spPr>
        <p:style>
          <a:lnRef idx="3">
            <a:schemeClr val="lt1"/>
          </a:lnRef>
          <a:fillRef idx="1">
            <a:schemeClr val="accent1"/>
          </a:fillRef>
          <a:effectRef idx="1">
            <a:schemeClr val="accent1"/>
          </a:effectRef>
          <a:fontRef idx="minor">
            <a:schemeClr val="lt1"/>
          </a:fontRef>
        </p:style>
        <p:txBody>
          <a:bodyPr>
            <a:noAutofit/>
          </a:bodyPr>
          <a:lstStyle/>
          <a:p>
            <a:pPr algn="just">
              <a:buFont typeface="Wingdings" pitchFamily="2" charset="2"/>
              <a:buChar char="q"/>
            </a:pPr>
            <a:r>
              <a:rPr lang="uz-Cyrl-UZ" sz="2000" dirty="0"/>
              <a:t>Табиий озуқа майдонларида кўпйиллик ўтлардан ташқари кўпйиллик буталар, яримбуталар ва яримбутачалар ҳам ўсади ва булар турли ҳайвонлар учун озуқа ҳисобланади.</a:t>
            </a:r>
          </a:p>
          <a:p>
            <a:pPr algn="just">
              <a:buFont typeface="Wingdings" pitchFamily="2" charset="2"/>
              <a:buChar char="q"/>
            </a:pPr>
            <a:r>
              <a:rPr lang="uz-Cyrl-UZ" sz="2000" dirty="0"/>
              <a:t>Буталар дарахтлар каби йўғонлашган битта танага эга эмас, улар ер устида шохлайди ва бир нечта ингичка поялардан иборат бўлади. Бўйи 4-5 м бўлади ва узоқ йил яшайди. Айрим буталар яхши озуқа беради. Масалан, чўл зонасида оқ ва қора саксовулларнинг барг ва ёш новдаларини туялар ва қўйлар яхши ейди </a:t>
            </a:r>
          </a:p>
        </p:txBody>
      </p:sp>
      <p:pic>
        <p:nvPicPr>
          <p:cNvPr id="6146" name="Picture 2" descr="C:\ЮНЕСКО\Слайдлар\Ем хашак етиштириш\рАСМЛАР\images (3).jpg"/>
          <p:cNvPicPr>
            <a:picLocks noChangeAspect="1" noChangeArrowheads="1"/>
          </p:cNvPicPr>
          <p:nvPr/>
        </p:nvPicPr>
        <p:blipFill>
          <a:blip r:embed="rId2"/>
          <a:srcRect/>
          <a:stretch>
            <a:fillRect/>
          </a:stretch>
        </p:blipFill>
        <p:spPr bwMode="auto">
          <a:xfrm>
            <a:off x="4857752" y="3857628"/>
            <a:ext cx="3895735" cy="2650493"/>
          </a:xfrm>
          <a:prstGeom prst="rect">
            <a:avLst/>
          </a:prstGeom>
          <a:noFill/>
        </p:spPr>
      </p:pic>
      <p:pic>
        <p:nvPicPr>
          <p:cNvPr id="6147" name="Picture 3" descr="C:\ЮНЕСКО\Слайдлар\Ем хашак етиштириш\рАСМЛАР\190611-4.jpg"/>
          <p:cNvPicPr>
            <a:picLocks noChangeAspect="1" noChangeArrowheads="1"/>
          </p:cNvPicPr>
          <p:nvPr/>
        </p:nvPicPr>
        <p:blipFill>
          <a:blip r:embed="rId3"/>
          <a:srcRect/>
          <a:stretch>
            <a:fillRect/>
          </a:stretch>
        </p:blipFill>
        <p:spPr bwMode="auto">
          <a:xfrm>
            <a:off x="357158" y="4000504"/>
            <a:ext cx="4214842" cy="2533650"/>
          </a:xfrm>
          <a:prstGeom prst="rect">
            <a:avLst/>
          </a:prstGeom>
          <a:noFill/>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txBox="1">
            <a:spLocks noChangeArrowheads="1"/>
          </p:cNvSpPr>
          <p:nvPr/>
        </p:nvSpPr>
        <p:spPr bwMode="auto">
          <a:xfrm>
            <a:off x="971600" y="188640"/>
            <a:ext cx="7056784" cy="482620"/>
          </a:xfrm>
          <a:prstGeom prst="rect">
            <a:avLst/>
          </a:prstGeom>
          <a:ln>
            <a:headEnd/>
            <a:tailEnd/>
          </a:ln>
        </p:spPr>
        <p:style>
          <a:lnRef idx="2">
            <a:schemeClr val="accent1"/>
          </a:lnRef>
          <a:fillRef idx="1">
            <a:schemeClr val="lt1"/>
          </a:fillRef>
          <a:effectRef idx="0">
            <a:schemeClr val="accent1"/>
          </a:effectRef>
          <a:fontRef idx="minor">
            <a:schemeClr val="dk1"/>
          </a:fontRef>
        </p:style>
        <p:txBody>
          <a:bodyPr vert="horz" wrap="square" lIns="91440" tIns="45720" rIns="91440" bIns="45720" numCol="1" anchor="b" anchorCtr="0" compatLnSpc="1">
            <a:prstTxWarp prst="textNoShape">
              <a:avLst/>
            </a:prstTxWarp>
          </a:bodyPr>
          <a:lstStyle/>
          <a:p>
            <a:pPr lvl="0" algn="ctr" eaLnBrk="0" hangingPunct="0">
              <a:lnSpc>
                <a:spcPct val="90000"/>
              </a:lnSpc>
              <a:defRPr/>
            </a:pPr>
            <a:r>
              <a:rPr lang="ru-RU" sz="2400" b="1" i="1" kern="0" dirty="0" err="1">
                <a:solidFill>
                  <a:srgbClr val="0000FF"/>
                </a:solidFill>
                <a:effectLst>
                  <a:outerShdw blurRad="38100" dist="38100" dir="2700000" algn="tl">
                    <a:srgbClr val="C0C0C0"/>
                  </a:outerShdw>
                </a:effectLst>
                <a:latin typeface="+mj-lt"/>
                <a:ea typeface="+mj-ea"/>
                <a:cs typeface="+mj-cs"/>
              </a:rPr>
              <a:t>Қўнғирбош</a:t>
            </a:r>
            <a:r>
              <a:rPr lang="ru-RU" sz="2400" b="1" i="1" kern="0" dirty="0">
                <a:solidFill>
                  <a:srgbClr val="0000FF"/>
                </a:solidFill>
                <a:effectLst>
                  <a:outerShdw blurRad="38100" dist="38100" dir="2700000" algn="tl">
                    <a:srgbClr val="C0C0C0"/>
                  </a:outerShdw>
                </a:effectLst>
                <a:latin typeface="+mj-lt"/>
                <a:ea typeface="+mj-ea"/>
                <a:cs typeface="+mj-cs"/>
              </a:rPr>
              <a:t> </a:t>
            </a:r>
            <a:r>
              <a:rPr lang="ru-RU" sz="2400" b="1" i="1" kern="0" dirty="0" err="1">
                <a:solidFill>
                  <a:srgbClr val="0000FF"/>
                </a:solidFill>
                <a:effectLst>
                  <a:outerShdw blurRad="38100" dist="38100" dir="2700000" algn="tl">
                    <a:srgbClr val="C0C0C0"/>
                  </a:outerShdw>
                </a:effectLst>
                <a:latin typeface="+mj-lt"/>
                <a:ea typeface="+mj-ea"/>
                <a:cs typeface="+mj-cs"/>
              </a:rPr>
              <a:t>ўтлар</a:t>
            </a:r>
            <a:r>
              <a:rPr lang="ru-RU" sz="2400" b="1" i="1" kern="0" dirty="0">
                <a:solidFill>
                  <a:srgbClr val="0000FF"/>
                </a:solidFill>
                <a:effectLst>
                  <a:outerShdw blurRad="38100" dist="38100" dir="2700000" algn="tl">
                    <a:srgbClr val="C0C0C0"/>
                  </a:outerShdw>
                </a:effectLst>
                <a:latin typeface="+mj-lt"/>
                <a:ea typeface="+mj-ea"/>
                <a:cs typeface="+mj-cs"/>
              </a:rPr>
              <a:t> </a:t>
            </a:r>
            <a:r>
              <a:rPr lang="ru-RU" sz="2400" b="1" i="1" kern="0" dirty="0" err="1">
                <a:solidFill>
                  <a:srgbClr val="0000FF"/>
                </a:solidFill>
                <a:effectLst>
                  <a:outerShdw blurRad="38100" dist="38100" dir="2700000" algn="tl">
                    <a:srgbClr val="C0C0C0"/>
                  </a:outerShdw>
                </a:effectLst>
                <a:latin typeface="+mj-lt"/>
                <a:ea typeface="+mj-ea"/>
                <a:cs typeface="+mj-cs"/>
              </a:rPr>
              <a:t>шохлаши</a:t>
            </a:r>
            <a:r>
              <a:rPr lang="ru-RU" sz="2400" b="1" i="1" kern="0" dirty="0">
                <a:solidFill>
                  <a:srgbClr val="0000FF"/>
                </a:solidFill>
                <a:effectLst>
                  <a:outerShdw blurRad="38100" dist="38100" dir="2700000" algn="tl">
                    <a:srgbClr val="C0C0C0"/>
                  </a:outerShdw>
                </a:effectLst>
                <a:latin typeface="+mj-lt"/>
                <a:ea typeface="+mj-ea"/>
                <a:cs typeface="+mj-cs"/>
              </a:rPr>
              <a:t> (</a:t>
            </a:r>
            <a:r>
              <a:rPr lang="ru-RU" sz="2400" b="1" i="1" kern="0" dirty="0" err="1">
                <a:solidFill>
                  <a:srgbClr val="0000FF"/>
                </a:solidFill>
                <a:effectLst>
                  <a:outerShdw blurRad="38100" dist="38100" dir="2700000" algn="tl">
                    <a:srgbClr val="C0C0C0"/>
                  </a:outerShdw>
                </a:effectLst>
                <a:latin typeface="+mj-lt"/>
                <a:ea typeface="+mj-ea"/>
                <a:cs typeface="+mj-cs"/>
              </a:rPr>
              <a:t>тупланиши</a:t>
            </a:r>
            <a:r>
              <a:rPr lang="ru-RU" sz="2400" b="1" i="1" kern="0" dirty="0">
                <a:solidFill>
                  <a:srgbClr val="0000FF"/>
                </a:solidFill>
                <a:effectLst>
                  <a:outerShdw blurRad="38100" dist="38100" dir="2700000" algn="tl">
                    <a:srgbClr val="C0C0C0"/>
                  </a:outerShdw>
                </a:effectLst>
                <a:latin typeface="+mj-lt"/>
                <a:ea typeface="+mj-ea"/>
                <a:cs typeface="+mj-cs"/>
              </a:rPr>
              <a:t>)га </a:t>
            </a:r>
            <a:r>
              <a:rPr lang="ru-RU" sz="2400" b="1" i="1" kern="0" dirty="0" err="1">
                <a:solidFill>
                  <a:srgbClr val="0000FF"/>
                </a:solidFill>
                <a:effectLst>
                  <a:outerShdw blurRad="38100" dist="38100" dir="2700000" algn="tl">
                    <a:srgbClr val="C0C0C0"/>
                  </a:outerShdw>
                </a:effectLst>
                <a:latin typeface="+mj-lt"/>
                <a:ea typeface="+mj-ea"/>
                <a:cs typeface="+mj-cs"/>
              </a:rPr>
              <a:t>кўра</a:t>
            </a:r>
            <a:endParaRPr kumimoji="0" lang="ru-RU" sz="2400" b="1" i="0" u="none" strike="noStrike" kern="0" cap="none" spc="0" normalizeH="0" baseline="0" noProof="0" dirty="0">
              <a:ln>
                <a:noFill/>
              </a:ln>
              <a:solidFill>
                <a:srgbClr val="0000FF"/>
              </a:solidFill>
              <a:effectLst>
                <a:outerShdw blurRad="38100" dist="38100" dir="2700000" algn="tl">
                  <a:srgbClr val="C0C0C0"/>
                </a:outerShdw>
              </a:effectLst>
              <a:uLnTx/>
              <a:uFillTx/>
              <a:latin typeface="+mj-lt"/>
              <a:ea typeface="+mj-ea"/>
              <a:cs typeface="+mj-cs"/>
            </a:endParaRPr>
          </a:p>
        </p:txBody>
      </p:sp>
      <p:graphicFrame>
        <p:nvGraphicFramePr>
          <p:cNvPr id="5" name="Схема 4"/>
          <p:cNvGraphicFramePr/>
          <p:nvPr>
            <p:extLst>
              <p:ext uri="{D42A27DB-BD31-4B8C-83A1-F6EECF244321}">
                <p14:modId xmlns="" xmlns:p14="http://schemas.microsoft.com/office/powerpoint/2010/main" val="245435089"/>
              </p:ext>
            </p:extLst>
          </p:nvPr>
        </p:nvGraphicFramePr>
        <p:xfrm>
          <a:off x="107504" y="1196752"/>
          <a:ext cx="8928992" cy="426424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450" name="Rectangle 2"/>
          <p:cNvSpPr>
            <a:spLocks noGrp="1" noChangeArrowheads="1"/>
          </p:cNvSpPr>
          <p:nvPr>
            <p:ph type="title"/>
          </p:nvPr>
        </p:nvSpPr>
        <p:spPr>
          <a:xfrm>
            <a:off x="442913" y="142852"/>
            <a:ext cx="8243887" cy="396854"/>
          </a:xfrm>
        </p:spPr>
        <p:txBody>
          <a:bodyPr/>
          <a:lstStyle/>
          <a:p>
            <a:pPr>
              <a:defRPr/>
            </a:pPr>
            <a:r>
              <a:rPr lang="ru-RU" sz="2400" b="1" i="1" cap="all" dirty="0" err="1">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Дуккакли</a:t>
            </a:r>
            <a:r>
              <a:rPr lang="ru-RU" sz="2400" b="1" i="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 </a:t>
            </a:r>
            <a:r>
              <a:rPr lang="ru-RU" sz="2400" b="1" i="1" cap="all" dirty="0" err="1">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ўтлар</a:t>
            </a:r>
            <a:endParaRPr lang="ru-RU" sz="24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13315" name="Rectangle 3"/>
          <p:cNvSpPr>
            <a:spLocks noGrp="1" noChangeArrowheads="1"/>
          </p:cNvSpPr>
          <p:nvPr>
            <p:ph type="body" idx="1"/>
          </p:nvPr>
        </p:nvSpPr>
        <p:spPr>
          <a:xfrm>
            <a:off x="442913" y="642918"/>
            <a:ext cx="8415367" cy="2570058"/>
          </a:xfrm>
        </p:spPr>
        <p:style>
          <a:lnRef idx="0">
            <a:schemeClr val="accent4"/>
          </a:lnRef>
          <a:fillRef idx="3">
            <a:schemeClr val="accent4"/>
          </a:fillRef>
          <a:effectRef idx="3">
            <a:schemeClr val="accent4"/>
          </a:effectRef>
          <a:fontRef idx="minor">
            <a:schemeClr val="lt1"/>
          </a:fontRef>
        </p:style>
        <p:txBody>
          <a:bodyPr/>
          <a:lstStyle/>
          <a:p>
            <a:pPr algn="just"/>
            <a:r>
              <a:rPr lang="uz-Cyrl-UZ" sz="2800" dirty="0"/>
              <a:t>Дуккакли ўтлар поя чиқариш хусусияти бўйича қўнғирбошлардан фарқ қилади. Уларнинг поялари шохлайди ва туп ҳосил қилади, бунда поя тик ўсади ёки ерга ётиб ўсади</a:t>
            </a:r>
            <a:endParaRPr lang="ru-RU" sz="2600" dirty="0" smtClean="0"/>
          </a:p>
        </p:txBody>
      </p:sp>
      <p:pic>
        <p:nvPicPr>
          <p:cNvPr id="7170" name="Picture 2" descr="C:\ЮНЕСКО\Слайдлар\Ем хашак етиштириш\рАСМЛАР\скачанные файлы (4).jpg"/>
          <p:cNvPicPr>
            <a:picLocks noChangeAspect="1" noChangeArrowheads="1"/>
          </p:cNvPicPr>
          <p:nvPr/>
        </p:nvPicPr>
        <p:blipFill>
          <a:blip r:embed="rId2"/>
          <a:srcRect/>
          <a:stretch>
            <a:fillRect/>
          </a:stretch>
        </p:blipFill>
        <p:spPr bwMode="auto">
          <a:xfrm>
            <a:off x="500034" y="3500438"/>
            <a:ext cx="3357586" cy="2857501"/>
          </a:xfrm>
          <a:prstGeom prst="rect">
            <a:avLst/>
          </a:prstGeom>
          <a:noFill/>
        </p:spPr>
      </p:pic>
      <p:pic>
        <p:nvPicPr>
          <p:cNvPr id="7171" name="Picture 3" descr="C:\ЮНЕСКО\Слайдлар\Ем хашак етиштириш\рАСМЛАР\скачанные файлы (5).jpg"/>
          <p:cNvPicPr>
            <a:picLocks noChangeAspect="1" noChangeArrowheads="1"/>
          </p:cNvPicPr>
          <p:nvPr/>
        </p:nvPicPr>
        <p:blipFill>
          <a:blip r:embed="rId3"/>
          <a:srcRect/>
          <a:stretch>
            <a:fillRect/>
          </a:stretch>
        </p:blipFill>
        <p:spPr bwMode="auto">
          <a:xfrm>
            <a:off x="4429124" y="3429000"/>
            <a:ext cx="4208750" cy="3152500"/>
          </a:xfrm>
          <a:prstGeom prst="rect">
            <a:avLst/>
          </a:prstGeom>
          <a:noFill/>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450" name="Rectangle 2"/>
          <p:cNvSpPr>
            <a:spLocks noGrp="1" noChangeArrowheads="1"/>
          </p:cNvSpPr>
          <p:nvPr>
            <p:ph type="title"/>
          </p:nvPr>
        </p:nvSpPr>
        <p:spPr>
          <a:xfrm>
            <a:off x="442913" y="142852"/>
            <a:ext cx="8243887" cy="396854"/>
          </a:xfrm>
        </p:spPr>
        <p:txBody>
          <a:bodyPr/>
          <a:lstStyle/>
          <a:p>
            <a:pPr>
              <a:defRPr/>
            </a:pPr>
            <a:r>
              <a:rPr lang="ru-RU" sz="2400" b="1" i="1" cap="all" dirty="0" err="1">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Дуккакли</a:t>
            </a:r>
            <a:r>
              <a:rPr lang="ru-RU" sz="2400" b="1" i="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 </a:t>
            </a:r>
            <a:r>
              <a:rPr lang="ru-RU" sz="2400" b="1" i="1" cap="all" dirty="0" err="1">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ўтлар</a:t>
            </a:r>
            <a:endParaRPr lang="ru-RU" sz="24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2" name="Объект 1"/>
          <p:cNvSpPr>
            <a:spLocks noGrp="1"/>
          </p:cNvSpPr>
          <p:nvPr>
            <p:ph idx="1"/>
          </p:nvPr>
        </p:nvSpPr>
        <p:spPr>
          <a:xfrm>
            <a:off x="179512" y="551375"/>
            <a:ext cx="8784976" cy="964704"/>
          </a:xfrm>
        </p:spPr>
        <p:txBody>
          <a:bodyPr/>
          <a:lstStyle/>
          <a:p>
            <a:pPr algn="ctr"/>
            <a:r>
              <a:rPr lang="uz-Cyrl-UZ" sz="2400" dirty="0"/>
              <a:t>Шохланишга кўра дуккаклилар қуйидаги гуруҳларга ажратилади</a:t>
            </a:r>
            <a:endParaRPr lang="ru-RU" sz="2400" dirty="0"/>
          </a:p>
        </p:txBody>
      </p:sp>
      <p:graphicFrame>
        <p:nvGraphicFramePr>
          <p:cNvPr id="3" name="Схема 2"/>
          <p:cNvGraphicFramePr/>
          <p:nvPr>
            <p:extLst>
              <p:ext uri="{D42A27DB-BD31-4B8C-83A1-F6EECF244321}">
                <p14:modId xmlns="" xmlns:p14="http://schemas.microsoft.com/office/powerpoint/2010/main" val="2044181931"/>
              </p:ext>
            </p:extLst>
          </p:nvPr>
        </p:nvGraphicFramePr>
        <p:xfrm>
          <a:off x="251520" y="1397000"/>
          <a:ext cx="8435280" cy="43362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 xmlns:p14="http://schemas.microsoft.com/office/powerpoint/2010/main" val="54856477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450" name="Rectangle 2"/>
          <p:cNvSpPr>
            <a:spLocks noGrp="1" noChangeArrowheads="1"/>
          </p:cNvSpPr>
          <p:nvPr>
            <p:ph type="title"/>
          </p:nvPr>
        </p:nvSpPr>
        <p:spPr>
          <a:xfrm>
            <a:off x="142845" y="439858"/>
            <a:ext cx="8543956" cy="396854"/>
          </a:xfrm>
        </p:spPr>
        <p:txBody>
          <a:bodyPr/>
          <a:lstStyle/>
          <a:p>
            <a:pPr>
              <a:defRPr/>
            </a:pPr>
            <a:r>
              <a:rPr lang="ru-RU" sz="2400" b="1" i="1" dirty="0" err="1">
                <a:solidFill>
                  <a:srgbClr val="0033CC"/>
                </a:solidFill>
              </a:rPr>
              <a:t>Тезпишарлиги</a:t>
            </a:r>
            <a:r>
              <a:rPr lang="ru-RU" sz="2400" b="1" i="1" dirty="0">
                <a:solidFill>
                  <a:srgbClr val="0033CC"/>
                </a:solidFill>
              </a:rPr>
              <a:t> </a:t>
            </a:r>
            <a:r>
              <a:rPr lang="ru-RU" sz="2400" b="1" i="1" dirty="0" err="1">
                <a:solidFill>
                  <a:srgbClr val="0033CC"/>
                </a:solidFill>
              </a:rPr>
              <a:t>бўйича</a:t>
            </a:r>
            <a:r>
              <a:rPr lang="ru-RU" sz="2400" b="1" i="1" dirty="0">
                <a:solidFill>
                  <a:srgbClr val="0033CC"/>
                </a:solidFill>
              </a:rPr>
              <a:t> </a:t>
            </a:r>
            <a:r>
              <a:rPr lang="ru-RU" sz="2400" b="1" i="1" dirty="0" err="1">
                <a:solidFill>
                  <a:srgbClr val="0033CC"/>
                </a:solidFill>
              </a:rPr>
              <a:t>кўпйиллик</a:t>
            </a:r>
            <a:r>
              <a:rPr lang="ru-RU" sz="2400" b="1" i="1" dirty="0">
                <a:solidFill>
                  <a:srgbClr val="0033CC"/>
                </a:solidFill>
              </a:rPr>
              <a:t> </a:t>
            </a:r>
            <a:r>
              <a:rPr lang="ru-RU" sz="2400" b="1" i="1" dirty="0" err="1">
                <a:solidFill>
                  <a:srgbClr val="0033CC"/>
                </a:solidFill>
              </a:rPr>
              <a:t>ўтлар</a:t>
            </a:r>
            <a:r>
              <a:rPr lang="ru-RU" sz="2400" b="1" i="1" dirty="0">
                <a:solidFill>
                  <a:srgbClr val="0033CC"/>
                </a:solidFill>
              </a:rPr>
              <a:t> </a:t>
            </a:r>
            <a:r>
              <a:rPr lang="ru-RU" sz="2400" b="1" i="1" dirty="0" err="1">
                <a:solidFill>
                  <a:srgbClr val="0033CC"/>
                </a:solidFill>
              </a:rPr>
              <a:t>тўрт</a:t>
            </a:r>
            <a:r>
              <a:rPr lang="ru-RU" sz="2400" b="1" i="1" dirty="0">
                <a:solidFill>
                  <a:srgbClr val="0033CC"/>
                </a:solidFill>
              </a:rPr>
              <a:t> </a:t>
            </a:r>
            <a:r>
              <a:rPr lang="ru-RU" sz="2400" b="1" i="1" dirty="0" err="1">
                <a:solidFill>
                  <a:srgbClr val="0033CC"/>
                </a:solidFill>
              </a:rPr>
              <a:t>гуруҳга</a:t>
            </a:r>
            <a:r>
              <a:rPr lang="ru-RU" sz="2400" b="1" i="1" dirty="0">
                <a:solidFill>
                  <a:srgbClr val="0033CC"/>
                </a:solidFill>
              </a:rPr>
              <a:t> </a:t>
            </a:r>
            <a:r>
              <a:rPr lang="ru-RU" sz="2400" b="1" i="1" dirty="0" err="1">
                <a:solidFill>
                  <a:srgbClr val="0033CC"/>
                </a:solidFill>
              </a:rPr>
              <a:t>ажратилади</a:t>
            </a:r>
            <a:endParaRPr lang="ru-RU" sz="24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graphicFrame>
        <p:nvGraphicFramePr>
          <p:cNvPr id="3" name="Схема 2"/>
          <p:cNvGraphicFramePr/>
          <p:nvPr>
            <p:extLst>
              <p:ext uri="{D42A27DB-BD31-4B8C-83A1-F6EECF244321}">
                <p14:modId xmlns="" xmlns:p14="http://schemas.microsoft.com/office/powerpoint/2010/main" val="352721725"/>
              </p:ext>
            </p:extLst>
          </p:nvPr>
        </p:nvGraphicFramePr>
        <p:xfrm>
          <a:off x="323528" y="1052736"/>
          <a:ext cx="8568952"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8194" name="Picture 2" descr="C:\ЮНЕСКО\Слайдлар\Ем хашак етиштириш\рАСМЛАР\images (5).jpg"/>
          <p:cNvPicPr>
            <a:picLocks noChangeAspect="1" noChangeArrowheads="1"/>
          </p:cNvPicPr>
          <p:nvPr/>
        </p:nvPicPr>
        <p:blipFill>
          <a:blip r:embed="rId6"/>
          <a:srcRect/>
          <a:stretch>
            <a:fillRect/>
          </a:stretch>
        </p:blipFill>
        <p:spPr bwMode="auto">
          <a:xfrm>
            <a:off x="1071538" y="4857760"/>
            <a:ext cx="2970208" cy="1766899"/>
          </a:xfrm>
          <a:prstGeom prst="rect">
            <a:avLst/>
          </a:prstGeom>
          <a:noFill/>
        </p:spPr>
      </p:pic>
      <p:pic>
        <p:nvPicPr>
          <p:cNvPr id="8195" name="Picture 3" descr="C:\ЮНЕСКО\Слайдлар\Ем хашак етиштириш\рАСМЛАР\images (6).jpg"/>
          <p:cNvPicPr>
            <a:picLocks noChangeAspect="1" noChangeArrowheads="1"/>
          </p:cNvPicPr>
          <p:nvPr/>
        </p:nvPicPr>
        <p:blipFill>
          <a:blip r:embed="rId7"/>
          <a:srcRect/>
          <a:stretch>
            <a:fillRect/>
          </a:stretch>
        </p:blipFill>
        <p:spPr bwMode="auto">
          <a:xfrm>
            <a:off x="4857752" y="4857760"/>
            <a:ext cx="3117853" cy="1743075"/>
          </a:xfrm>
          <a:prstGeom prst="rect">
            <a:avLst/>
          </a:prstGeom>
          <a:noFill/>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618" name="Rectangle 2"/>
          <p:cNvSpPr>
            <a:spLocks noGrp="1" noChangeArrowheads="1"/>
          </p:cNvSpPr>
          <p:nvPr>
            <p:ph type="title"/>
          </p:nvPr>
        </p:nvSpPr>
        <p:spPr>
          <a:xfrm>
            <a:off x="214282" y="103188"/>
            <a:ext cx="8701087" cy="611168"/>
          </a:xfrm>
        </p:spPr>
        <p:style>
          <a:lnRef idx="1">
            <a:schemeClr val="dk1"/>
          </a:lnRef>
          <a:fillRef idx="3">
            <a:schemeClr val="dk1"/>
          </a:fillRef>
          <a:effectRef idx="2">
            <a:schemeClr val="dk1"/>
          </a:effectRef>
          <a:fontRef idx="minor">
            <a:schemeClr val="lt1"/>
          </a:fontRef>
        </p:style>
        <p:txBody>
          <a:bodyPr/>
          <a:lstStyle/>
          <a:p>
            <a:pPr>
              <a:defRPr/>
            </a:pPr>
            <a:r>
              <a:rPr lang="ru-RU" sz="3200" b="1" dirty="0">
                <a:effectLst/>
              </a:rPr>
              <a:t>ЎСИМЛИКЛАР ЭКОЛОГИЯСИ</a:t>
            </a:r>
            <a:endParaRPr lang="ru-RU" sz="32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17411" name="Rectangle 3"/>
          <p:cNvSpPr>
            <a:spLocks noGrp="1" noChangeArrowheads="1"/>
          </p:cNvSpPr>
          <p:nvPr>
            <p:ph type="body" idx="1"/>
          </p:nvPr>
        </p:nvSpPr>
        <p:spPr>
          <a:xfrm>
            <a:off x="71438" y="1616093"/>
            <a:ext cx="4786314" cy="4456113"/>
          </a:xfrm>
        </p:spPr>
        <p:style>
          <a:lnRef idx="0">
            <a:schemeClr val="dk1"/>
          </a:lnRef>
          <a:fillRef idx="3">
            <a:schemeClr val="dk1"/>
          </a:fillRef>
          <a:effectRef idx="3">
            <a:schemeClr val="dk1"/>
          </a:effectRef>
          <a:fontRef idx="minor">
            <a:schemeClr val="lt1"/>
          </a:fontRef>
        </p:style>
        <p:txBody>
          <a:bodyPr/>
          <a:lstStyle/>
          <a:p>
            <a:pPr algn="just"/>
            <a:r>
              <a:rPr lang="uz-Cyrl-UZ" sz="2000" i="1" dirty="0" smtClean="0">
                <a:solidFill>
                  <a:schemeClr val="bg2">
                    <a:lumMod val="75000"/>
                  </a:schemeClr>
                </a:solidFill>
              </a:rPr>
              <a:t>   </a:t>
            </a:r>
            <a:r>
              <a:rPr lang="ru-RU" sz="2000" dirty="0" err="1"/>
              <a:t>Ҳар</a:t>
            </a:r>
            <a:r>
              <a:rPr lang="ru-RU" sz="2000" dirty="0"/>
              <a:t> </a:t>
            </a:r>
            <a:r>
              <a:rPr lang="ru-RU" sz="2000" dirty="0" err="1"/>
              <a:t>бир</a:t>
            </a:r>
            <a:r>
              <a:rPr lang="ru-RU" sz="2000" dirty="0"/>
              <a:t> </a:t>
            </a:r>
            <a:r>
              <a:rPr lang="ru-RU" sz="2000" dirty="0" err="1"/>
              <a:t>ўсимликнинг</a:t>
            </a:r>
            <a:r>
              <a:rPr lang="ru-RU" sz="2000" dirty="0"/>
              <a:t> </a:t>
            </a:r>
            <a:r>
              <a:rPr lang="ru-RU" sz="2000" dirty="0" err="1"/>
              <a:t>ривожланиши</a:t>
            </a:r>
            <a:r>
              <a:rPr lang="ru-RU" sz="2000" dirty="0"/>
              <a:t> </a:t>
            </a:r>
            <a:r>
              <a:rPr lang="ru-RU" sz="2000" dirty="0" err="1"/>
              <a:t>ва</a:t>
            </a:r>
            <a:r>
              <a:rPr lang="ru-RU" sz="2000" dirty="0"/>
              <a:t> </a:t>
            </a:r>
            <a:r>
              <a:rPr lang="ru-RU" sz="2000" dirty="0" err="1"/>
              <a:t>ривожланиш</a:t>
            </a:r>
            <a:r>
              <a:rPr lang="ru-RU" sz="2000" dirty="0"/>
              <a:t> </a:t>
            </a:r>
            <a:r>
              <a:rPr lang="ru-RU" sz="2000" dirty="0" err="1"/>
              <a:t>фазаларини</a:t>
            </a:r>
            <a:r>
              <a:rPr lang="ru-RU" sz="2000" dirty="0"/>
              <a:t> </a:t>
            </a:r>
            <a:r>
              <a:rPr lang="ru-RU" sz="2000" dirty="0" err="1"/>
              <a:t>ўтиши</a:t>
            </a:r>
            <a:r>
              <a:rPr lang="ru-RU" sz="2000" dirty="0"/>
              <a:t> </a:t>
            </a:r>
            <a:r>
              <a:rPr lang="ru-RU" sz="2000" dirty="0" err="1"/>
              <a:t>фақат</a:t>
            </a:r>
            <a:r>
              <a:rPr lang="ru-RU" sz="2000" dirty="0"/>
              <a:t> </a:t>
            </a:r>
            <a:r>
              <a:rPr lang="ru-RU" sz="2000" dirty="0" err="1"/>
              <a:t>унинг</a:t>
            </a:r>
            <a:r>
              <a:rPr lang="ru-RU" sz="2000" dirty="0"/>
              <a:t> </a:t>
            </a:r>
            <a:r>
              <a:rPr lang="ru-RU" sz="2000" dirty="0" err="1"/>
              <a:t>ирсий</a:t>
            </a:r>
            <a:r>
              <a:rPr lang="ru-RU" sz="2000" dirty="0"/>
              <a:t> </a:t>
            </a:r>
            <a:r>
              <a:rPr lang="ru-RU" sz="2000" dirty="0" err="1"/>
              <a:t>хусусияти</a:t>
            </a:r>
            <a:r>
              <a:rPr lang="ru-RU" sz="2000" dirty="0"/>
              <a:t> </a:t>
            </a:r>
            <a:r>
              <a:rPr lang="ru-RU" sz="2000" dirty="0" err="1"/>
              <a:t>бўлмасдан</a:t>
            </a:r>
            <a:r>
              <a:rPr lang="ru-RU" sz="2000" dirty="0"/>
              <a:t>, балки у </a:t>
            </a:r>
            <a:r>
              <a:rPr lang="ru-RU" sz="2000" dirty="0" err="1"/>
              <a:t>ўсаётган</a:t>
            </a:r>
            <a:r>
              <a:rPr lang="ru-RU" sz="2000" dirty="0"/>
              <a:t> </a:t>
            </a:r>
            <a:r>
              <a:rPr lang="ru-RU" sz="2000" dirty="0" err="1"/>
              <a:t>муҳитга</a:t>
            </a:r>
            <a:r>
              <a:rPr lang="ru-RU" sz="2000" dirty="0"/>
              <a:t> </a:t>
            </a:r>
            <a:r>
              <a:rPr lang="ru-RU" sz="2000" dirty="0" err="1"/>
              <a:t>ҳам</a:t>
            </a:r>
            <a:r>
              <a:rPr lang="ru-RU" sz="2000" dirty="0"/>
              <a:t> </a:t>
            </a:r>
            <a:r>
              <a:rPr lang="ru-RU" sz="2000" dirty="0" err="1"/>
              <a:t>боғлиқдир</a:t>
            </a:r>
            <a:r>
              <a:rPr lang="ru-RU" sz="2000" dirty="0"/>
              <a:t>. </a:t>
            </a:r>
            <a:r>
              <a:rPr lang="ru-RU" sz="2000" dirty="0" err="1"/>
              <a:t>Ўсимликлар</a:t>
            </a:r>
            <a:r>
              <a:rPr lang="ru-RU" sz="2000" dirty="0"/>
              <a:t> </a:t>
            </a:r>
            <a:r>
              <a:rPr lang="ru-RU" sz="2000" dirty="0" err="1"/>
              <a:t>билан</a:t>
            </a:r>
            <a:r>
              <a:rPr lang="ru-RU" sz="2000" dirty="0"/>
              <a:t> у </a:t>
            </a:r>
            <a:r>
              <a:rPr lang="ru-RU" sz="2000" dirty="0" err="1"/>
              <a:t>ўсаётган</a:t>
            </a:r>
            <a:r>
              <a:rPr lang="ru-RU" sz="2000" dirty="0"/>
              <a:t> </a:t>
            </a:r>
            <a:r>
              <a:rPr lang="ru-RU" sz="2000" dirty="0" err="1"/>
              <a:t>муҳит</a:t>
            </a:r>
            <a:r>
              <a:rPr lang="ru-RU" sz="2000" dirty="0"/>
              <a:t> </a:t>
            </a:r>
            <a:r>
              <a:rPr lang="ru-RU" sz="2000" dirty="0" err="1"/>
              <a:t>орасидаги</a:t>
            </a:r>
            <a:r>
              <a:rPr lang="ru-RU" sz="2000" dirty="0"/>
              <a:t> </a:t>
            </a:r>
            <a:r>
              <a:rPr lang="ru-RU" sz="2000" dirty="0" err="1"/>
              <a:t>боғлиқликни</a:t>
            </a:r>
            <a:r>
              <a:rPr lang="ru-RU" sz="2000" dirty="0"/>
              <a:t> </a:t>
            </a:r>
            <a:r>
              <a:rPr lang="ru-RU" sz="2000" dirty="0" err="1"/>
              <a:t>ўрганиш</a:t>
            </a:r>
            <a:r>
              <a:rPr lang="ru-RU" sz="2000" dirty="0"/>
              <a:t> </a:t>
            </a:r>
            <a:r>
              <a:rPr lang="ru-RU" sz="2000" dirty="0" err="1"/>
              <a:t>ўсимликлар</a:t>
            </a:r>
            <a:r>
              <a:rPr lang="ru-RU" sz="2000" dirty="0"/>
              <a:t> </a:t>
            </a:r>
            <a:r>
              <a:rPr lang="ru-RU" sz="2000" dirty="0" err="1"/>
              <a:t>экологиясининг</a:t>
            </a:r>
            <a:r>
              <a:rPr lang="ru-RU" sz="2000" dirty="0"/>
              <a:t> </a:t>
            </a:r>
            <a:r>
              <a:rPr lang="ru-RU" sz="2000" dirty="0" err="1"/>
              <a:t>мазмунидир</a:t>
            </a:r>
            <a:r>
              <a:rPr lang="ru-RU" sz="2000" dirty="0"/>
              <a:t>.</a:t>
            </a:r>
          </a:p>
          <a:p>
            <a:pPr algn="just"/>
            <a:r>
              <a:rPr lang="ru-RU" sz="2000" dirty="0" err="1"/>
              <a:t>Ўсимлик</a:t>
            </a:r>
            <a:r>
              <a:rPr lang="ru-RU" sz="2000" dirty="0"/>
              <a:t> </a:t>
            </a:r>
            <a:r>
              <a:rPr lang="ru-RU" sz="2000" dirty="0" err="1"/>
              <a:t>билан</a:t>
            </a:r>
            <a:r>
              <a:rPr lang="ru-RU" sz="2000" dirty="0"/>
              <a:t> </a:t>
            </a:r>
            <a:r>
              <a:rPr lang="ru-RU" sz="2000" dirty="0" err="1"/>
              <a:t>муҳит</a:t>
            </a:r>
            <a:r>
              <a:rPr lang="ru-RU" sz="2000" dirty="0"/>
              <a:t> </a:t>
            </a:r>
            <a:r>
              <a:rPr lang="ru-RU" sz="2000" dirty="0" err="1"/>
              <a:t>орасидаги</a:t>
            </a:r>
            <a:r>
              <a:rPr lang="ru-RU" sz="2000" dirty="0"/>
              <a:t> </a:t>
            </a:r>
            <a:r>
              <a:rPr lang="ru-RU" sz="2000" dirty="0" err="1"/>
              <a:t>боғлиқлик</a:t>
            </a:r>
            <a:r>
              <a:rPr lang="ru-RU" sz="2000" dirty="0"/>
              <a:t> </a:t>
            </a:r>
            <a:r>
              <a:rPr lang="ru-RU" sz="2000" dirty="0" err="1"/>
              <a:t>турличадир</a:t>
            </a:r>
            <a:endParaRPr lang="ru-RU" sz="2000" dirty="0" smtClean="0">
              <a:solidFill>
                <a:schemeClr val="bg2">
                  <a:lumMod val="75000"/>
                </a:schemeClr>
              </a:solidFill>
            </a:endParaRPr>
          </a:p>
        </p:txBody>
      </p:sp>
      <p:sp>
        <p:nvSpPr>
          <p:cNvPr id="4" name="Прямоугольник 3"/>
          <p:cNvSpPr/>
          <p:nvPr/>
        </p:nvSpPr>
        <p:spPr>
          <a:xfrm>
            <a:off x="0" y="785794"/>
            <a:ext cx="5072066" cy="369332"/>
          </a:xfrm>
          <a:prstGeom prst="rect">
            <a:avLst/>
          </a:prstGeom>
        </p:spPr>
        <p:style>
          <a:lnRef idx="1">
            <a:schemeClr val="accent1"/>
          </a:lnRef>
          <a:fillRef idx="3">
            <a:schemeClr val="accent1"/>
          </a:fillRef>
          <a:effectRef idx="2">
            <a:schemeClr val="accent1"/>
          </a:effectRef>
          <a:fontRef idx="minor">
            <a:schemeClr val="lt1"/>
          </a:fontRef>
        </p:style>
        <p:txBody>
          <a:bodyPr wrap="square">
            <a:spAutoFit/>
          </a:bodyPr>
          <a:lstStyle/>
          <a:p>
            <a:pPr algn="just"/>
            <a:r>
              <a:rPr lang="ru-RU" b="1" i="1" cap="all" dirty="0" err="1">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Ўсимлик</a:t>
            </a:r>
            <a:r>
              <a:rPr lang="ru-RU" b="1" i="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 </a:t>
            </a:r>
            <a:r>
              <a:rPr lang="ru-RU" b="1" i="1" cap="all" dirty="0" err="1">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ва</a:t>
            </a:r>
            <a:r>
              <a:rPr lang="ru-RU" b="1" i="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 </a:t>
            </a:r>
            <a:r>
              <a:rPr lang="ru-RU" b="1" i="1" cap="all" dirty="0" err="1">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муҳит</a:t>
            </a:r>
            <a:endParaRPr lang="ru-RU"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pic>
        <p:nvPicPr>
          <p:cNvPr id="1026" name="Picture 2" descr="C:\ЮНЕСКО\Слайдлар\Ем хашак етиштириш\рАСМЛАР\1474432053_1.jpg"/>
          <p:cNvPicPr>
            <a:picLocks noChangeAspect="1" noChangeArrowheads="1"/>
          </p:cNvPicPr>
          <p:nvPr/>
        </p:nvPicPr>
        <p:blipFill>
          <a:blip r:embed="rId2"/>
          <a:srcRect/>
          <a:stretch>
            <a:fillRect/>
          </a:stretch>
        </p:blipFill>
        <p:spPr bwMode="auto">
          <a:xfrm>
            <a:off x="4929222" y="785794"/>
            <a:ext cx="4071934" cy="3071834"/>
          </a:xfrm>
          <a:prstGeom prst="rect">
            <a:avLst/>
          </a:prstGeom>
          <a:noFill/>
        </p:spPr>
      </p:pic>
      <p:pic>
        <p:nvPicPr>
          <p:cNvPr id="1027" name="Picture 3" descr="C:\ЮНЕСКО\Слайдлар\Ем хашак етиштириш\рАСМЛАР\full.jpg"/>
          <p:cNvPicPr>
            <a:picLocks noChangeAspect="1" noChangeArrowheads="1"/>
          </p:cNvPicPr>
          <p:nvPr/>
        </p:nvPicPr>
        <p:blipFill>
          <a:blip r:embed="rId3"/>
          <a:srcRect/>
          <a:stretch>
            <a:fillRect/>
          </a:stretch>
        </p:blipFill>
        <p:spPr bwMode="auto">
          <a:xfrm>
            <a:off x="4929190" y="3929066"/>
            <a:ext cx="4143372" cy="2647950"/>
          </a:xfrm>
          <a:prstGeom prst="rect">
            <a:avLst/>
          </a:prstGeom>
          <a:noFill/>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618" name="Rectangle 2"/>
          <p:cNvSpPr>
            <a:spLocks noGrp="1" noChangeArrowheads="1"/>
          </p:cNvSpPr>
          <p:nvPr>
            <p:ph type="title"/>
          </p:nvPr>
        </p:nvSpPr>
        <p:spPr>
          <a:xfrm>
            <a:off x="214282" y="103188"/>
            <a:ext cx="8701087" cy="539732"/>
          </a:xfrm>
        </p:spPr>
        <p:style>
          <a:lnRef idx="2">
            <a:schemeClr val="accent5">
              <a:shade val="50000"/>
            </a:schemeClr>
          </a:lnRef>
          <a:fillRef idx="1">
            <a:schemeClr val="accent5"/>
          </a:fillRef>
          <a:effectRef idx="0">
            <a:schemeClr val="accent5"/>
          </a:effectRef>
          <a:fontRef idx="minor">
            <a:schemeClr val="lt1"/>
          </a:fontRef>
        </p:style>
        <p:txBody>
          <a:bodyPr/>
          <a:lstStyle/>
          <a:p>
            <a:pPr>
              <a:defRPr/>
            </a:pPr>
            <a:r>
              <a:rPr lang="ru-RU" sz="2400" i="1" dirty="0" err="1">
                <a:solidFill>
                  <a:srgbClr val="0033CC"/>
                </a:solidFill>
              </a:rPr>
              <a:t>Ташқи</a:t>
            </a:r>
            <a:r>
              <a:rPr lang="ru-RU" sz="2400" i="1" dirty="0">
                <a:solidFill>
                  <a:srgbClr val="0033CC"/>
                </a:solidFill>
              </a:rPr>
              <a:t> </a:t>
            </a:r>
            <a:r>
              <a:rPr lang="ru-RU" sz="2400" i="1" dirty="0" err="1">
                <a:solidFill>
                  <a:srgbClr val="0033CC"/>
                </a:solidFill>
              </a:rPr>
              <a:t>муҳит</a:t>
            </a:r>
            <a:r>
              <a:rPr lang="ru-RU" sz="2400" i="1" dirty="0">
                <a:solidFill>
                  <a:srgbClr val="0033CC"/>
                </a:solidFill>
              </a:rPr>
              <a:t> </a:t>
            </a:r>
            <a:r>
              <a:rPr lang="ru-RU" sz="2400" i="1" dirty="0" err="1">
                <a:solidFill>
                  <a:srgbClr val="0033CC"/>
                </a:solidFill>
              </a:rPr>
              <a:t>омиллари</a:t>
            </a:r>
            <a:r>
              <a:rPr lang="ru-RU" sz="2400" i="1" dirty="0">
                <a:solidFill>
                  <a:srgbClr val="0033CC"/>
                </a:solidFill>
              </a:rPr>
              <a:t> </a:t>
            </a:r>
            <a:r>
              <a:rPr lang="ru-RU" sz="2400" i="1" dirty="0" err="1">
                <a:solidFill>
                  <a:srgbClr val="0033CC"/>
                </a:solidFill>
              </a:rPr>
              <a:t>қуйидагиларга</a:t>
            </a:r>
            <a:r>
              <a:rPr lang="ru-RU" sz="2400" i="1" dirty="0">
                <a:solidFill>
                  <a:srgbClr val="0033CC"/>
                </a:solidFill>
              </a:rPr>
              <a:t> </a:t>
            </a:r>
            <a:r>
              <a:rPr lang="ru-RU" sz="2400" i="1" dirty="0" err="1">
                <a:solidFill>
                  <a:srgbClr val="0033CC"/>
                </a:solidFill>
              </a:rPr>
              <a:t>ажратилади</a:t>
            </a:r>
            <a:endParaRPr lang="ru-RU" sz="24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graphicFrame>
        <p:nvGraphicFramePr>
          <p:cNvPr id="3" name="Схема 2"/>
          <p:cNvGraphicFramePr/>
          <p:nvPr>
            <p:extLst>
              <p:ext uri="{D42A27DB-BD31-4B8C-83A1-F6EECF244321}">
                <p14:modId xmlns="" xmlns:p14="http://schemas.microsoft.com/office/powerpoint/2010/main" val="3338226768"/>
              </p:ext>
            </p:extLst>
          </p:nvPr>
        </p:nvGraphicFramePr>
        <p:xfrm>
          <a:off x="0" y="836712"/>
          <a:ext cx="9036495" cy="547260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618" name="Rectangle 2"/>
          <p:cNvSpPr>
            <a:spLocks noGrp="1" noChangeArrowheads="1"/>
          </p:cNvSpPr>
          <p:nvPr>
            <p:ph type="title"/>
          </p:nvPr>
        </p:nvSpPr>
        <p:spPr>
          <a:xfrm>
            <a:off x="428596" y="103188"/>
            <a:ext cx="7500990" cy="611168"/>
          </a:xfrm>
        </p:spPr>
        <p:style>
          <a:lnRef idx="2">
            <a:schemeClr val="accent5">
              <a:shade val="50000"/>
            </a:schemeClr>
          </a:lnRef>
          <a:fillRef idx="1">
            <a:schemeClr val="accent5"/>
          </a:fillRef>
          <a:effectRef idx="0">
            <a:schemeClr val="accent5"/>
          </a:effectRef>
          <a:fontRef idx="minor">
            <a:schemeClr val="lt1"/>
          </a:fontRef>
        </p:style>
        <p:txBody>
          <a:bodyPr/>
          <a:lstStyle/>
          <a:p>
            <a:pPr algn="ctr">
              <a:defRPr/>
            </a:pPr>
            <a:r>
              <a:rPr lang="ru-RU" sz="3200" dirty="0" err="1"/>
              <a:t>Иқлим</a:t>
            </a:r>
            <a:r>
              <a:rPr lang="ru-RU" sz="3200" dirty="0"/>
              <a:t> </a:t>
            </a:r>
            <a:r>
              <a:rPr lang="ru-RU" sz="3200" dirty="0" err="1"/>
              <a:t>омиллари</a:t>
            </a:r>
            <a:endParaRPr lang="ru-RU" sz="32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17411" name="Rectangle 3"/>
          <p:cNvSpPr>
            <a:spLocks noGrp="1" noChangeArrowheads="1"/>
          </p:cNvSpPr>
          <p:nvPr>
            <p:ph idx="1"/>
          </p:nvPr>
        </p:nvSpPr>
        <p:spPr>
          <a:xfrm>
            <a:off x="3571868" y="785794"/>
            <a:ext cx="5572132" cy="6072206"/>
          </a:xfrm>
          <a:solidFill>
            <a:srgbClr val="00B050"/>
          </a:solidFill>
        </p:spPr>
        <p:style>
          <a:lnRef idx="3">
            <a:schemeClr val="lt1"/>
          </a:lnRef>
          <a:fillRef idx="1">
            <a:schemeClr val="accent2"/>
          </a:fillRef>
          <a:effectRef idx="1">
            <a:schemeClr val="accent2"/>
          </a:effectRef>
          <a:fontRef idx="minor">
            <a:schemeClr val="lt1"/>
          </a:fontRef>
        </p:style>
        <p:txBody>
          <a:bodyPr>
            <a:noAutofit/>
          </a:bodyPr>
          <a:lstStyle/>
          <a:p>
            <a:pPr algn="just">
              <a:lnSpc>
                <a:spcPct val="90000"/>
              </a:lnSpc>
            </a:pPr>
            <a:r>
              <a:rPr lang="ru-RU" sz="2800" dirty="0" err="1"/>
              <a:t>Ўсимликларнинг</a:t>
            </a:r>
            <a:r>
              <a:rPr lang="ru-RU" sz="2800" dirty="0"/>
              <a:t> </a:t>
            </a:r>
            <a:r>
              <a:rPr lang="ru-RU" sz="2800" dirty="0" err="1"/>
              <a:t>ўсиши</a:t>
            </a:r>
            <a:r>
              <a:rPr lang="ru-RU" sz="2800" dirty="0"/>
              <a:t> </a:t>
            </a:r>
            <a:r>
              <a:rPr lang="ru-RU" sz="2800" dirty="0" err="1"/>
              <a:t>ва</a:t>
            </a:r>
            <a:r>
              <a:rPr lang="ru-RU" sz="2800" dirty="0"/>
              <a:t> </a:t>
            </a:r>
            <a:r>
              <a:rPr lang="ru-RU" sz="2800" dirty="0" err="1"/>
              <a:t>ривожланиши</a:t>
            </a:r>
            <a:r>
              <a:rPr lang="ru-RU" sz="2800" dirty="0"/>
              <a:t> </a:t>
            </a:r>
            <a:r>
              <a:rPr lang="ru-RU" sz="2800" dirty="0" err="1"/>
              <a:t>уларнинг</a:t>
            </a:r>
            <a:r>
              <a:rPr lang="ru-RU" sz="2800" dirty="0"/>
              <a:t> </a:t>
            </a:r>
            <a:r>
              <a:rPr lang="ru-RU" sz="2800" dirty="0" err="1"/>
              <a:t>сув</a:t>
            </a:r>
            <a:r>
              <a:rPr lang="ru-RU" sz="2800" dirty="0"/>
              <a:t>, </a:t>
            </a:r>
            <a:r>
              <a:rPr lang="ru-RU" sz="2800" dirty="0" err="1"/>
              <a:t>иссиқлик</a:t>
            </a:r>
            <a:r>
              <a:rPr lang="ru-RU" sz="2800" dirty="0"/>
              <a:t>, </a:t>
            </a:r>
            <a:r>
              <a:rPr lang="ru-RU" sz="2800" dirty="0" err="1"/>
              <a:t>ёруғлик</a:t>
            </a:r>
            <a:r>
              <a:rPr lang="ru-RU" sz="2800" dirty="0"/>
              <a:t> </a:t>
            </a:r>
            <a:r>
              <a:rPr lang="ru-RU" sz="2800" dirty="0" err="1"/>
              <a:t>ва</a:t>
            </a:r>
            <a:r>
              <a:rPr lang="ru-RU" sz="2800" dirty="0"/>
              <a:t> </a:t>
            </a:r>
            <a:r>
              <a:rPr lang="ru-RU" sz="2800" dirty="0" err="1"/>
              <a:t>ҳаво</a:t>
            </a:r>
            <a:r>
              <a:rPr lang="ru-RU" sz="2800" dirty="0"/>
              <a:t> </a:t>
            </a:r>
            <a:r>
              <a:rPr lang="ru-RU" sz="2800" dirty="0" err="1"/>
              <a:t>билан</a:t>
            </a:r>
            <a:r>
              <a:rPr lang="ru-RU" sz="2800" dirty="0"/>
              <a:t> </a:t>
            </a:r>
            <a:r>
              <a:rPr lang="ru-RU" sz="2800" dirty="0" err="1"/>
              <a:t>таъминланишига</a:t>
            </a:r>
            <a:r>
              <a:rPr lang="ru-RU" sz="2800" dirty="0"/>
              <a:t> </a:t>
            </a:r>
            <a:r>
              <a:rPr lang="ru-RU" sz="2800" dirty="0" err="1"/>
              <a:t>боғлиқ</a:t>
            </a:r>
            <a:r>
              <a:rPr lang="ru-RU" sz="2800" dirty="0"/>
              <a:t>. </a:t>
            </a:r>
            <a:r>
              <a:rPr lang="ru-RU" sz="2800" dirty="0" err="1"/>
              <a:t>Сув</a:t>
            </a:r>
            <a:r>
              <a:rPr lang="ru-RU" sz="2800" dirty="0"/>
              <a:t> </a:t>
            </a:r>
            <a:r>
              <a:rPr lang="ru-RU" sz="2800" dirty="0" err="1"/>
              <a:t>ўсимлик</a:t>
            </a:r>
            <a:r>
              <a:rPr lang="ru-RU" sz="2800" dirty="0"/>
              <a:t> </a:t>
            </a:r>
            <a:r>
              <a:rPr lang="ru-RU" sz="2800" dirty="0" err="1"/>
              <a:t>учун</a:t>
            </a:r>
            <a:r>
              <a:rPr lang="ru-RU" sz="2800" dirty="0"/>
              <a:t> </a:t>
            </a:r>
            <a:r>
              <a:rPr lang="ru-RU" sz="2800" dirty="0" err="1"/>
              <a:t>алоҳида</a:t>
            </a:r>
            <a:r>
              <a:rPr lang="ru-RU" sz="2800" dirty="0"/>
              <a:t> </a:t>
            </a:r>
            <a:r>
              <a:rPr lang="ru-RU" sz="2800" dirty="0" err="1"/>
              <a:t>муҳим</a:t>
            </a:r>
            <a:r>
              <a:rPr lang="ru-RU" sz="2800" dirty="0"/>
              <a:t> </a:t>
            </a:r>
            <a:r>
              <a:rPr lang="ru-RU" sz="2800" dirty="0" err="1"/>
              <a:t>аҳамиятга</a:t>
            </a:r>
            <a:r>
              <a:rPr lang="ru-RU" sz="2800" dirty="0"/>
              <a:t> </a:t>
            </a:r>
            <a:r>
              <a:rPr lang="ru-RU" sz="2800" dirty="0" err="1"/>
              <a:t>эга</a:t>
            </a:r>
            <a:r>
              <a:rPr lang="ru-RU" sz="2800" dirty="0"/>
              <a:t>. </a:t>
            </a:r>
            <a:r>
              <a:rPr lang="ru-RU" sz="2800" dirty="0" err="1"/>
              <a:t>Ўсимлик</a:t>
            </a:r>
            <a:r>
              <a:rPr lang="ru-RU" sz="2800" dirty="0"/>
              <a:t> </a:t>
            </a:r>
            <a:r>
              <a:rPr lang="ru-RU" sz="2800" dirty="0" err="1"/>
              <a:t>ҳаёти</a:t>
            </a:r>
            <a:r>
              <a:rPr lang="ru-RU" sz="2800" dirty="0"/>
              <a:t> </a:t>
            </a:r>
            <a:r>
              <a:rPr lang="ru-RU" sz="2800" dirty="0" err="1"/>
              <a:t>сувсиз</a:t>
            </a:r>
            <a:r>
              <a:rPr lang="ru-RU" sz="2800" dirty="0"/>
              <a:t> </a:t>
            </a:r>
            <a:r>
              <a:rPr lang="ru-RU" sz="2800" dirty="0" err="1"/>
              <a:t>бўлмайди</a:t>
            </a:r>
            <a:r>
              <a:rPr lang="ru-RU" sz="2800" dirty="0"/>
              <a:t>. </a:t>
            </a:r>
            <a:r>
              <a:rPr lang="ru-RU" sz="2800" dirty="0" err="1"/>
              <a:t>Ўсимлик</a:t>
            </a:r>
            <a:r>
              <a:rPr lang="ru-RU" sz="2800" dirty="0"/>
              <a:t> </a:t>
            </a:r>
            <a:r>
              <a:rPr lang="ru-RU" sz="2800" dirty="0" err="1"/>
              <a:t>сувни</a:t>
            </a:r>
            <a:r>
              <a:rPr lang="ru-RU" sz="2800" dirty="0"/>
              <a:t> </a:t>
            </a:r>
            <a:r>
              <a:rPr lang="ru-RU" sz="2800" dirty="0" err="1"/>
              <a:t>тупроқдан</a:t>
            </a:r>
            <a:r>
              <a:rPr lang="ru-RU" sz="2800" dirty="0"/>
              <a:t> </a:t>
            </a:r>
            <a:r>
              <a:rPr lang="ru-RU" sz="2800" dirty="0" err="1"/>
              <a:t>олади</a:t>
            </a:r>
            <a:r>
              <a:rPr lang="ru-RU" sz="2800" dirty="0"/>
              <a:t>, </a:t>
            </a:r>
            <a:r>
              <a:rPr lang="ru-RU" sz="2800" dirty="0" err="1"/>
              <a:t>тупроққа</a:t>
            </a:r>
            <a:r>
              <a:rPr lang="ru-RU" sz="2800" dirty="0"/>
              <a:t> </a:t>
            </a:r>
            <a:r>
              <a:rPr lang="ru-RU" sz="2800" dirty="0" err="1"/>
              <a:t>сув</a:t>
            </a:r>
            <a:r>
              <a:rPr lang="ru-RU" sz="2800" dirty="0"/>
              <a:t> </a:t>
            </a:r>
            <a:r>
              <a:rPr lang="ru-RU" sz="2800" dirty="0" err="1"/>
              <a:t>суғориш</a:t>
            </a:r>
            <a:r>
              <a:rPr lang="ru-RU" sz="2800" dirty="0"/>
              <a:t>, </a:t>
            </a:r>
            <a:r>
              <a:rPr lang="ru-RU" sz="2800" dirty="0" err="1"/>
              <a:t>ёмғир</a:t>
            </a:r>
            <a:r>
              <a:rPr lang="ru-RU" sz="2800" dirty="0"/>
              <a:t>, </a:t>
            </a:r>
            <a:r>
              <a:rPr lang="ru-RU" sz="2800" dirty="0" err="1"/>
              <a:t>қор</a:t>
            </a:r>
            <a:r>
              <a:rPr lang="ru-RU" sz="2800" dirty="0"/>
              <a:t>, </a:t>
            </a:r>
            <a:r>
              <a:rPr lang="ru-RU" sz="2800" dirty="0" err="1"/>
              <a:t>ерости</a:t>
            </a:r>
            <a:r>
              <a:rPr lang="ru-RU" sz="2800" dirty="0"/>
              <a:t> </a:t>
            </a:r>
            <a:r>
              <a:rPr lang="ru-RU" sz="2800" dirty="0" err="1"/>
              <a:t>сувлари</a:t>
            </a:r>
            <a:r>
              <a:rPr lang="ru-RU" sz="2800" dirty="0"/>
              <a:t>, </a:t>
            </a:r>
            <a:r>
              <a:rPr lang="ru-RU" sz="2800" dirty="0" err="1"/>
              <a:t>шудринг</a:t>
            </a:r>
            <a:r>
              <a:rPr lang="ru-RU" sz="2800" dirty="0"/>
              <a:t> </a:t>
            </a:r>
            <a:r>
              <a:rPr lang="ru-RU" sz="2800" dirty="0" err="1"/>
              <a:t>каби</a:t>
            </a:r>
            <a:r>
              <a:rPr lang="ru-RU" sz="2800" dirty="0"/>
              <a:t> </a:t>
            </a:r>
            <a:r>
              <a:rPr lang="ru-RU" sz="2800" dirty="0" err="1"/>
              <a:t>кўринишларда</a:t>
            </a:r>
            <a:r>
              <a:rPr lang="ru-RU" sz="2800" dirty="0"/>
              <a:t> </a:t>
            </a:r>
            <a:r>
              <a:rPr lang="ru-RU" sz="2800" dirty="0" err="1"/>
              <a:t>тушади</a:t>
            </a:r>
            <a:r>
              <a:rPr lang="ru-RU" sz="2800" dirty="0" smtClean="0"/>
              <a:t>.</a:t>
            </a:r>
          </a:p>
        </p:txBody>
      </p:sp>
      <p:pic>
        <p:nvPicPr>
          <p:cNvPr id="3074" name="Picture 2" descr="C:\ЮНЕСКО\Слайдлар\Ем хашак етиштириш\рАСМЛАР\climate-change3.jpg"/>
          <p:cNvPicPr>
            <a:picLocks noChangeAspect="1" noChangeArrowheads="1"/>
          </p:cNvPicPr>
          <p:nvPr/>
        </p:nvPicPr>
        <p:blipFill>
          <a:blip r:embed="rId2"/>
          <a:srcRect/>
          <a:stretch>
            <a:fillRect/>
          </a:stretch>
        </p:blipFill>
        <p:spPr bwMode="auto">
          <a:xfrm>
            <a:off x="214282" y="5072074"/>
            <a:ext cx="3286148" cy="1600200"/>
          </a:xfrm>
          <a:prstGeom prst="rect">
            <a:avLst/>
          </a:prstGeom>
          <a:noFill/>
        </p:spPr>
      </p:pic>
      <p:pic>
        <p:nvPicPr>
          <p:cNvPr id="3075" name="Picture 3" descr="C:\ЮНЕСКО\Слайдлар\Ем хашак етиштириш\рАСМЛАР\Без-имени-28.jpg"/>
          <p:cNvPicPr>
            <a:picLocks noChangeAspect="1" noChangeArrowheads="1"/>
          </p:cNvPicPr>
          <p:nvPr/>
        </p:nvPicPr>
        <p:blipFill>
          <a:blip r:embed="rId3"/>
          <a:srcRect/>
          <a:stretch>
            <a:fillRect/>
          </a:stretch>
        </p:blipFill>
        <p:spPr bwMode="auto">
          <a:xfrm>
            <a:off x="285720" y="857233"/>
            <a:ext cx="3137177" cy="2000264"/>
          </a:xfrm>
          <a:prstGeom prst="rect">
            <a:avLst/>
          </a:prstGeom>
          <a:noFill/>
        </p:spPr>
      </p:pic>
      <p:pic>
        <p:nvPicPr>
          <p:cNvPr id="6" name="Picture 2" descr="C:\ЮНЕСКО\Слайдлар\Ем хашак етиштириш\рАСМЛАР\02857159.jpg"/>
          <p:cNvPicPr>
            <a:picLocks noChangeAspect="1" noChangeArrowheads="1"/>
          </p:cNvPicPr>
          <p:nvPr/>
        </p:nvPicPr>
        <p:blipFill>
          <a:blip r:embed="rId4"/>
          <a:srcRect/>
          <a:stretch>
            <a:fillRect/>
          </a:stretch>
        </p:blipFill>
        <p:spPr bwMode="auto">
          <a:xfrm>
            <a:off x="357158" y="2928934"/>
            <a:ext cx="3071834" cy="2000264"/>
          </a:xfrm>
          <a:prstGeom prst="rect">
            <a:avLst/>
          </a:prstGeom>
          <a:noFill/>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618" name="Rectangle 2"/>
          <p:cNvSpPr>
            <a:spLocks noGrp="1" noChangeArrowheads="1"/>
          </p:cNvSpPr>
          <p:nvPr>
            <p:ph type="title"/>
          </p:nvPr>
        </p:nvSpPr>
        <p:spPr>
          <a:xfrm>
            <a:off x="428596" y="103188"/>
            <a:ext cx="7500990" cy="611168"/>
          </a:xfrm>
          <a:solidFill>
            <a:srgbClr val="00B050"/>
          </a:solidFill>
        </p:spPr>
        <p:style>
          <a:lnRef idx="2">
            <a:schemeClr val="accent5">
              <a:shade val="50000"/>
            </a:schemeClr>
          </a:lnRef>
          <a:fillRef idx="1">
            <a:schemeClr val="accent5"/>
          </a:fillRef>
          <a:effectRef idx="0">
            <a:schemeClr val="accent5"/>
          </a:effectRef>
          <a:fontRef idx="minor">
            <a:schemeClr val="lt1"/>
          </a:fontRef>
        </p:style>
        <p:txBody>
          <a:bodyPr>
            <a:normAutofit fontScale="90000"/>
          </a:bodyPr>
          <a:lstStyle/>
          <a:p>
            <a:pPr algn="ctr">
              <a:defRPr/>
            </a:pPr>
            <a:r>
              <a:rPr lang="ru-RU" sz="3200" b="0" i="1" cap="none" dirty="0" err="1">
                <a:ln w="18415" cmpd="sng">
                  <a:solidFill>
                    <a:srgbClr val="FFFFFF"/>
                  </a:solidFill>
                  <a:prstDash val="solid"/>
                </a:ln>
                <a:solidFill>
                  <a:srgbClr val="FFFFFF"/>
                </a:solidFill>
                <a:effectLst>
                  <a:outerShdw blurRad="63500" dir="3600000" algn="tl" rotWithShape="0">
                    <a:srgbClr val="000000">
                      <a:alpha val="70000"/>
                    </a:srgbClr>
                  </a:outerShdw>
                </a:effectLst>
              </a:rPr>
              <a:t>Сувга</a:t>
            </a:r>
            <a:r>
              <a:rPr lang="ru-RU" sz="3200" b="0" i="1" cap="none" dirty="0">
                <a:ln w="18415" cmpd="sng">
                  <a:solidFill>
                    <a:srgbClr val="FFFFFF"/>
                  </a:solidFill>
                  <a:prstDash val="solid"/>
                </a:ln>
                <a:solidFill>
                  <a:srgbClr val="FFFFFF"/>
                </a:solidFill>
                <a:effectLst>
                  <a:outerShdw blurRad="63500" dir="3600000" algn="tl" rotWithShape="0">
                    <a:srgbClr val="000000">
                      <a:alpha val="70000"/>
                    </a:srgbClr>
                  </a:outerShdw>
                </a:effectLst>
              </a:rPr>
              <a:t> </a:t>
            </a:r>
            <a:r>
              <a:rPr lang="ru-RU" sz="3200" b="0" i="1" cap="none" dirty="0" err="1">
                <a:ln w="18415" cmpd="sng">
                  <a:solidFill>
                    <a:srgbClr val="FFFFFF"/>
                  </a:solidFill>
                  <a:prstDash val="solid"/>
                </a:ln>
                <a:solidFill>
                  <a:srgbClr val="FFFFFF"/>
                </a:solidFill>
                <a:effectLst>
                  <a:outerShdw blurRad="63500" dir="3600000" algn="tl" rotWithShape="0">
                    <a:srgbClr val="000000">
                      <a:alpha val="70000"/>
                    </a:srgbClr>
                  </a:outerShdw>
                </a:effectLst>
              </a:rPr>
              <a:t>муносабатига</a:t>
            </a:r>
            <a:r>
              <a:rPr lang="ru-RU" sz="3200" b="0" i="1" cap="none" dirty="0">
                <a:ln w="18415" cmpd="sng">
                  <a:solidFill>
                    <a:srgbClr val="FFFFFF"/>
                  </a:solidFill>
                  <a:prstDash val="solid"/>
                </a:ln>
                <a:solidFill>
                  <a:srgbClr val="FFFFFF"/>
                </a:solidFill>
                <a:effectLst>
                  <a:outerShdw blurRad="63500" dir="3600000" algn="tl" rotWithShape="0">
                    <a:srgbClr val="000000">
                      <a:alpha val="70000"/>
                    </a:srgbClr>
                  </a:outerShdw>
                </a:effectLst>
              </a:rPr>
              <a:t> </a:t>
            </a:r>
            <a:r>
              <a:rPr lang="ru-RU" sz="3200" b="0" i="1" cap="none" dirty="0" err="1">
                <a:ln w="18415" cmpd="sng">
                  <a:solidFill>
                    <a:srgbClr val="FFFFFF"/>
                  </a:solidFill>
                  <a:prstDash val="solid"/>
                </a:ln>
                <a:solidFill>
                  <a:srgbClr val="FFFFFF"/>
                </a:solidFill>
                <a:effectLst>
                  <a:outerShdw blurRad="63500" dir="3600000" algn="tl" rotWithShape="0">
                    <a:srgbClr val="000000">
                      <a:alpha val="70000"/>
                    </a:srgbClr>
                  </a:outerShdw>
                </a:effectLst>
              </a:rPr>
              <a:t>кўра</a:t>
            </a:r>
            <a:r>
              <a:rPr lang="ru-RU" sz="3200" b="0" i="1" cap="none" dirty="0">
                <a:ln w="18415" cmpd="sng">
                  <a:solidFill>
                    <a:srgbClr val="FFFFFF"/>
                  </a:solidFill>
                  <a:prstDash val="solid"/>
                </a:ln>
                <a:solidFill>
                  <a:srgbClr val="FFFFFF"/>
                </a:solidFill>
                <a:effectLst>
                  <a:outerShdw blurRad="63500" dir="3600000" algn="tl" rotWithShape="0">
                    <a:srgbClr val="000000">
                      <a:alpha val="70000"/>
                    </a:srgbClr>
                  </a:outerShdw>
                </a:effectLst>
              </a:rPr>
              <a:t> </a:t>
            </a:r>
            <a:r>
              <a:rPr lang="ru-RU" sz="3200" b="0" i="1" cap="none" dirty="0" err="1">
                <a:ln w="18415" cmpd="sng">
                  <a:solidFill>
                    <a:srgbClr val="FFFFFF"/>
                  </a:solidFill>
                  <a:prstDash val="solid"/>
                </a:ln>
                <a:solidFill>
                  <a:srgbClr val="FFFFFF"/>
                </a:solidFill>
                <a:effectLst>
                  <a:outerShdw blurRad="63500" dir="3600000" algn="tl" rotWithShape="0">
                    <a:srgbClr val="000000">
                      <a:alpha val="70000"/>
                    </a:srgbClr>
                  </a:outerShdw>
                </a:effectLst>
              </a:rPr>
              <a:t>озуқабоп</a:t>
            </a:r>
            <a:r>
              <a:rPr lang="ru-RU" sz="3200" b="0" i="1" cap="none" dirty="0">
                <a:ln w="18415" cmpd="sng">
                  <a:solidFill>
                    <a:srgbClr val="FFFFFF"/>
                  </a:solidFill>
                  <a:prstDash val="solid"/>
                </a:ln>
                <a:solidFill>
                  <a:srgbClr val="FFFFFF"/>
                </a:solidFill>
                <a:effectLst>
                  <a:outerShdw blurRad="63500" dir="3600000" algn="tl" rotWithShape="0">
                    <a:srgbClr val="000000">
                      <a:alpha val="70000"/>
                    </a:srgbClr>
                  </a:outerShdw>
                </a:effectLst>
              </a:rPr>
              <a:t> </a:t>
            </a:r>
            <a:r>
              <a:rPr lang="ru-RU" sz="3200" b="0" i="1" cap="none" dirty="0" err="1">
                <a:ln w="18415" cmpd="sng">
                  <a:solidFill>
                    <a:srgbClr val="FFFFFF"/>
                  </a:solidFill>
                  <a:prstDash val="solid"/>
                </a:ln>
                <a:solidFill>
                  <a:srgbClr val="FFFFFF"/>
                </a:solidFill>
                <a:effectLst>
                  <a:outerShdw blurRad="63500" dir="3600000" algn="tl" rotWithShape="0">
                    <a:srgbClr val="000000">
                      <a:alpha val="70000"/>
                    </a:srgbClr>
                  </a:outerShdw>
                </a:effectLst>
              </a:rPr>
              <a:t>ўтлар</a:t>
            </a:r>
            <a:r>
              <a:rPr lang="ru-RU" sz="3200" b="0" i="1" cap="none" dirty="0">
                <a:ln w="18415" cmpd="sng">
                  <a:solidFill>
                    <a:srgbClr val="FFFFFF"/>
                  </a:solidFill>
                  <a:prstDash val="solid"/>
                </a:ln>
                <a:solidFill>
                  <a:srgbClr val="FFFFFF"/>
                </a:solidFill>
                <a:effectLst>
                  <a:outerShdw blurRad="63500" dir="3600000" algn="tl" rotWithShape="0">
                    <a:srgbClr val="000000">
                      <a:alpha val="70000"/>
                    </a:srgbClr>
                  </a:outerShdw>
                </a:effectLst>
              </a:rPr>
              <a:t> </a:t>
            </a:r>
            <a:endParaRPr lang="ru-RU" sz="3200" b="0" cap="none"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graphicFrame>
        <p:nvGraphicFramePr>
          <p:cNvPr id="4" name="Схема 3"/>
          <p:cNvGraphicFramePr/>
          <p:nvPr>
            <p:extLst>
              <p:ext uri="{D42A27DB-BD31-4B8C-83A1-F6EECF244321}">
                <p14:modId xmlns="" xmlns:p14="http://schemas.microsoft.com/office/powerpoint/2010/main" val="358514790"/>
              </p:ext>
            </p:extLst>
          </p:nvPr>
        </p:nvGraphicFramePr>
        <p:xfrm>
          <a:off x="179512" y="1397000"/>
          <a:ext cx="7920880" cy="419224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618" name="Rectangle 2"/>
          <p:cNvSpPr>
            <a:spLocks noGrp="1" noChangeArrowheads="1"/>
          </p:cNvSpPr>
          <p:nvPr>
            <p:ph type="title"/>
          </p:nvPr>
        </p:nvSpPr>
        <p:spPr>
          <a:xfrm>
            <a:off x="428596" y="103188"/>
            <a:ext cx="7500990" cy="611168"/>
          </a:xfrm>
          <a:solidFill>
            <a:srgbClr val="0000FF"/>
          </a:solidFill>
        </p:spPr>
        <p:style>
          <a:lnRef idx="2">
            <a:schemeClr val="accent5">
              <a:shade val="50000"/>
            </a:schemeClr>
          </a:lnRef>
          <a:fillRef idx="1">
            <a:schemeClr val="accent5"/>
          </a:fillRef>
          <a:effectRef idx="0">
            <a:schemeClr val="accent5"/>
          </a:effectRef>
          <a:fontRef idx="minor">
            <a:schemeClr val="lt1"/>
          </a:fontRef>
        </p:style>
        <p:txBody>
          <a:bodyPr/>
          <a:lstStyle/>
          <a:p>
            <a:pPr algn="ctr">
              <a:defRPr/>
            </a:pPr>
            <a:r>
              <a:rPr lang="ru-RU" sz="3200" dirty="0" err="1"/>
              <a:t>Иссиқлик</a:t>
            </a:r>
            <a:r>
              <a:rPr lang="ru-RU" sz="3200" b="0" i="1" cap="none"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a:t>
            </a:r>
            <a:endParaRPr lang="ru-RU" sz="3200" b="0" cap="none"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17411" name="Rectangle 3"/>
          <p:cNvSpPr>
            <a:spLocks noGrp="1" noChangeArrowheads="1"/>
          </p:cNvSpPr>
          <p:nvPr>
            <p:ph idx="1"/>
          </p:nvPr>
        </p:nvSpPr>
        <p:spPr>
          <a:xfrm>
            <a:off x="4429124" y="857232"/>
            <a:ext cx="4572032" cy="5643602"/>
          </a:xfrm>
          <a:solidFill>
            <a:srgbClr val="008080"/>
          </a:solidFill>
        </p:spPr>
        <p:style>
          <a:lnRef idx="2">
            <a:schemeClr val="accent4">
              <a:shade val="50000"/>
            </a:schemeClr>
          </a:lnRef>
          <a:fillRef idx="1">
            <a:schemeClr val="accent4"/>
          </a:fillRef>
          <a:effectRef idx="0">
            <a:schemeClr val="accent4"/>
          </a:effectRef>
          <a:fontRef idx="minor">
            <a:schemeClr val="lt1"/>
          </a:fontRef>
        </p:style>
        <p:txBody>
          <a:bodyPr>
            <a:noAutofit/>
          </a:bodyPr>
          <a:lstStyle/>
          <a:p>
            <a:pPr algn="just">
              <a:lnSpc>
                <a:spcPct val="90000"/>
              </a:lnSpc>
            </a:pPr>
            <a:r>
              <a:rPr lang="ru-RU" sz="2000" dirty="0" err="1"/>
              <a:t>ўсимликлар</a:t>
            </a:r>
            <a:r>
              <a:rPr lang="ru-RU" sz="2000" dirty="0"/>
              <a:t> </a:t>
            </a:r>
            <a:r>
              <a:rPr lang="ru-RU" sz="2000" dirty="0" err="1"/>
              <a:t>ҳаётининг</a:t>
            </a:r>
            <a:r>
              <a:rPr lang="ru-RU" sz="2000" dirty="0"/>
              <a:t> </a:t>
            </a:r>
            <a:r>
              <a:rPr lang="ru-RU" sz="2000" dirty="0" err="1"/>
              <a:t>жуда</a:t>
            </a:r>
            <a:r>
              <a:rPr lang="ru-RU" sz="2000" dirty="0"/>
              <a:t> </a:t>
            </a:r>
            <a:r>
              <a:rPr lang="ru-RU" sz="2000" dirty="0" err="1"/>
              <a:t>муҳим</a:t>
            </a:r>
            <a:r>
              <a:rPr lang="ru-RU" sz="2000" dirty="0"/>
              <a:t> </a:t>
            </a:r>
            <a:r>
              <a:rPr lang="ru-RU" sz="2000" dirty="0" err="1"/>
              <a:t>омилларидан</a:t>
            </a:r>
            <a:r>
              <a:rPr lang="ru-RU" sz="2000" dirty="0"/>
              <a:t> </a:t>
            </a:r>
            <a:r>
              <a:rPr lang="ru-RU" sz="2000" dirty="0" err="1"/>
              <a:t>биридир</a:t>
            </a:r>
            <a:r>
              <a:rPr lang="ru-RU" sz="2000" dirty="0"/>
              <a:t>. </a:t>
            </a:r>
            <a:r>
              <a:rPr lang="ru-RU" sz="2000" dirty="0" err="1"/>
              <a:t>Уруғнинг</a:t>
            </a:r>
            <a:r>
              <a:rPr lang="ru-RU" sz="2000" dirty="0"/>
              <a:t> </a:t>
            </a:r>
            <a:r>
              <a:rPr lang="ru-RU" sz="2000" dirty="0" err="1"/>
              <a:t>униши</a:t>
            </a:r>
            <a:r>
              <a:rPr lang="ru-RU" sz="2000" dirty="0"/>
              <a:t>, </a:t>
            </a:r>
            <a:r>
              <a:rPr lang="ru-RU" sz="2000" dirty="0" err="1"/>
              <a:t>кейин</a:t>
            </a:r>
            <a:r>
              <a:rPr lang="ru-RU" sz="2000" dirty="0"/>
              <a:t> </a:t>
            </a:r>
            <a:r>
              <a:rPr lang="ru-RU" sz="2000" dirty="0" err="1"/>
              <a:t>ўсиб</a:t>
            </a:r>
            <a:r>
              <a:rPr lang="ru-RU" sz="2000" dirty="0"/>
              <a:t> </a:t>
            </a:r>
            <a:r>
              <a:rPr lang="ru-RU" sz="2000" dirty="0" err="1"/>
              <a:t>ривожланиши</a:t>
            </a:r>
            <a:r>
              <a:rPr lang="ru-RU" sz="2000" dirty="0"/>
              <a:t> </a:t>
            </a:r>
            <a:r>
              <a:rPr lang="ru-RU" sz="2000" dirty="0" err="1"/>
              <a:t>учун</a:t>
            </a:r>
            <a:r>
              <a:rPr lang="ru-RU" sz="2000" dirty="0"/>
              <a:t> </a:t>
            </a:r>
            <a:r>
              <a:rPr lang="ru-RU" sz="2000" dirty="0" err="1"/>
              <a:t>ҳаво</a:t>
            </a:r>
            <a:r>
              <a:rPr lang="ru-RU" sz="2000" dirty="0"/>
              <a:t> </a:t>
            </a:r>
            <a:r>
              <a:rPr lang="ru-RU" sz="2000" dirty="0" err="1"/>
              <a:t>ва</a:t>
            </a:r>
            <a:r>
              <a:rPr lang="ru-RU" sz="2000" dirty="0"/>
              <a:t> </a:t>
            </a:r>
            <a:r>
              <a:rPr lang="ru-RU" sz="2000" dirty="0" err="1"/>
              <a:t>тупроқда</a:t>
            </a:r>
            <a:r>
              <a:rPr lang="ru-RU" sz="2000" dirty="0"/>
              <a:t> </a:t>
            </a:r>
            <a:r>
              <a:rPr lang="ru-RU" sz="2000" dirty="0" err="1"/>
              <a:t>маълум</a:t>
            </a:r>
            <a:r>
              <a:rPr lang="ru-RU" sz="2000" dirty="0"/>
              <a:t> </a:t>
            </a:r>
            <a:r>
              <a:rPr lang="ru-RU" sz="2000" dirty="0" err="1"/>
              <a:t>ҳарорат</a:t>
            </a:r>
            <a:r>
              <a:rPr lang="ru-RU" sz="2000" dirty="0"/>
              <a:t> </a:t>
            </a:r>
            <a:r>
              <a:rPr lang="ru-RU" sz="2000" dirty="0" err="1"/>
              <a:t>бўлиши</a:t>
            </a:r>
            <a:r>
              <a:rPr lang="ru-RU" sz="2000" dirty="0"/>
              <a:t> </a:t>
            </a:r>
            <a:r>
              <a:rPr lang="ru-RU" sz="2000" dirty="0" err="1"/>
              <a:t>керак</a:t>
            </a:r>
            <a:r>
              <a:rPr lang="ru-RU" sz="2000" dirty="0"/>
              <a:t>. </a:t>
            </a:r>
            <a:r>
              <a:rPr lang="ru-RU" sz="2000" dirty="0" err="1"/>
              <a:t>Ўсимликларнинг</a:t>
            </a:r>
            <a:r>
              <a:rPr lang="ru-RU" sz="2000" dirty="0"/>
              <a:t> </a:t>
            </a:r>
            <a:r>
              <a:rPr lang="ru-RU" sz="2000" dirty="0" err="1"/>
              <a:t>иссиқликка</a:t>
            </a:r>
            <a:r>
              <a:rPr lang="ru-RU" sz="2000" dirty="0"/>
              <a:t> </a:t>
            </a:r>
            <a:r>
              <a:rPr lang="ru-RU" sz="2000" dirty="0" err="1"/>
              <a:t>талаби</a:t>
            </a:r>
            <a:r>
              <a:rPr lang="ru-RU" sz="2000" dirty="0"/>
              <a:t> </a:t>
            </a:r>
            <a:r>
              <a:rPr lang="ru-RU" sz="2000" dirty="0" err="1"/>
              <a:t>турличадир</a:t>
            </a:r>
            <a:r>
              <a:rPr lang="ru-RU" sz="2000" dirty="0"/>
              <a:t>. </a:t>
            </a:r>
            <a:r>
              <a:rPr lang="ru-RU" sz="2000" dirty="0" err="1"/>
              <a:t>Кўпчилик</a:t>
            </a:r>
            <a:r>
              <a:rPr lang="ru-RU" sz="2000" dirty="0"/>
              <a:t> </a:t>
            </a:r>
            <a:r>
              <a:rPr lang="ru-RU" sz="2000" dirty="0" err="1"/>
              <a:t>ўтлар</a:t>
            </a:r>
            <a:r>
              <a:rPr lang="ru-RU" sz="2000" dirty="0"/>
              <a:t> </a:t>
            </a:r>
            <a:r>
              <a:rPr lang="ru-RU" sz="2000" dirty="0" err="1"/>
              <a:t>уруғлари</a:t>
            </a:r>
            <a:r>
              <a:rPr lang="ru-RU" sz="2000" dirty="0"/>
              <a:t> </a:t>
            </a:r>
            <a:r>
              <a:rPr lang="ru-RU" sz="2000" dirty="0" err="1"/>
              <a:t>ҳарорат</a:t>
            </a:r>
            <a:r>
              <a:rPr lang="ru-RU" sz="2000" dirty="0"/>
              <a:t> 1 - 2</a:t>
            </a:r>
            <a:r>
              <a:rPr lang="ru-RU" sz="2000" dirty="0">
                <a:sym typeface="Symbol" panose="05050102010706020507" pitchFamily="18" charset="2"/>
              </a:rPr>
              <a:t></a:t>
            </a:r>
            <a:r>
              <a:rPr lang="ru-RU" sz="2000" dirty="0"/>
              <a:t>С </a:t>
            </a:r>
            <a:r>
              <a:rPr lang="ru-RU" sz="2000" dirty="0" err="1"/>
              <a:t>бўлганда</a:t>
            </a:r>
            <a:r>
              <a:rPr lang="ru-RU" sz="2000" dirty="0"/>
              <a:t> </a:t>
            </a:r>
            <a:r>
              <a:rPr lang="ru-RU" sz="2000" dirty="0" err="1"/>
              <a:t>уна</a:t>
            </a:r>
            <a:r>
              <a:rPr lang="ru-RU" sz="2000" dirty="0"/>
              <a:t> </a:t>
            </a:r>
            <a:r>
              <a:rPr lang="ru-RU" sz="2000" dirty="0" err="1"/>
              <a:t>бошлайди</a:t>
            </a:r>
            <a:r>
              <a:rPr lang="ru-RU" sz="2000" dirty="0"/>
              <a:t>, </a:t>
            </a:r>
            <a:r>
              <a:rPr lang="ru-RU" sz="2000" dirty="0" err="1"/>
              <a:t>жўхори</a:t>
            </a:r>
            <a:r>
              <a:rPr lang="ru-RU" sz="2000" dirty="0"/>
              <a:t>, </a:t>
            </a:r>
            <a:r>
              <a:rPr lang="ru-RU" sz="2000" dirty="0" err="1"/>
              <a:t>судан</a:t>
            </a:r>
            <a:r>
              <a:rPr lang="ru-RU" sz="2000" dirty="0"/>
              <a:t> </a:t>
            </a:r>
            <a:r>
              <a:rPr lang="ru-RU" sz="2000" dirty="0" err="1"/>
              <a:t>ўти</a:t>
            </a:r>
            <a:r>
              <a:rPr lang="ru-RU" sz="2000" dirty="0"/>
              <a:t> </a:t>
            </a:r>
            <a:r>
              <a:rPr lang="ru-RU" sz="2000" dirty="0" err="1"/>
              <a:t>кабиларнинг</a:t>
            </a:r>
            <a:r>
              <a:rPr lang="ru-RU" sz="2000" dirty="0"/>
              <a:t> </a:t>
            </a:r>
            <a:r>
              <a:rPr lang="ru-RU" sz="2000" dirty="0" err="1"/>
              <a:t>уруғлари</a:t>
            </a:r>
            <a:r>
              <a:rPr lang="ru-RU" sz="2000" dirty="0"/>
              <a:t> </a:t>
            </a:r>
            <a:r>
              <a:rPr lang="ru-RU" sz="2000" dirty="0" err="1"/>
              <a:t>фақат</a:t>
            </a:r>
            <a:r>
              <a:rPr lang="ru-RU" sz="2000" dirty="0"/>
              <a:t> 10</a:t>
            </a:r>
            <a:r>
              <a:rPr lang="ru-RU" sz="2000" dirty="0">
                <a:sym typeface="Symbol" panose="05050102010706020507" pitchFamily="18" charset="2"/>
              </a:rPr>
              <a:t></a:t>
            </a:r>
            <a:r>
              <a:rPr lang="ru-RU" sz="2000" dirty="0"/>
              <a:t>С - 12</a:t>
            </a:r>
            <a:r>
              <a:rPr lang="ru-RU" sz="2000" dirty="0">
                <a:sym typeface="Symbol" panose="05050102010706020507" pitchFamily="18" charset="2"/>
              </a:rPr>
              <a:t></a:t>
            </a:r>
            <a:r>
              <a:rPr lang="ru-RU" sz="2000" dirty="0"/>
              <a:t>С </a:t>
            </a:r>
            <a:r>
              <a:rPr lang="ru-RU" sz="2000" dirty="0" err="1"/>
              <a:t>ҳароратда</a:t>
            </a:r>
            <a:r>
              <a:rPr lang="ru-RU" sz="2000" dirty="0"/>
              <a:t> </a:t>
            </a:r>
            <a:r>
              <a:rPr lang="ru-RU" sz="2000" dirty="0" err="1"/>
              <a:t>уна</a:t>
            </a:r>
            <a:r>
              <a:rPr lang="ru-RU" sz="2000" dirty="0"/>
              <a:t> </a:t>
            </a:r>
            <a:r>
              <a:rPr lang="ru-RU" sz="2000" dirty="0" err="1" smtClean="0"/>
              <a:t>бошлайди</a:t>
            </a:r>
            <a:endParaRPr lang="ru-RU" sz="2000" dirty="0" smtClean="0"/>
          </a:p>
          <a:p>
            <a:pPr algn="just">
              <a:lnSpc>
                <a:spcPct val="90000"/>
              </a:lnSpc>
            </a:pPr>
            <a:r>
              <a:rPr lang="ru-RU" sz="2000" dirty="0" err="1"/>
              <a:t>Ҳарорат</a:t>
            </a:r>
            <a:r>
              <a:rPr lang="ru-RU" sz="2000" dirty="0"/>
              <a:t> 0</a:t>
            </a:r>
            <a:r>
              <a:rPr lang="ru-RU" sz="2000" dirty="0">
                <a:sym typeface="Symbol" panose="05050102010706020507" pitchFamily="18" charset="2"/>
              </a:rPr>
              <a:t></a:t>
            </a:r>
            <a:r>
              <a:rPr lang="ru-RU" sz="2000" dirty="0"/>
              <a:t>С дан паст </a:t>
            </a:r>
            <a:r>
              <a:rPr lang="ru-RU" sz="2000" dirty="0" err="1"/>
              <a:t>бўлганда</a:t>
            </a:r>
            <a:r>
              <a:rPr lang="ru-RU" sz="2000" dirty="0"/>
              <a:t> </a:t>
            </a:r>
            <a:r>
              <a:rPr lang="ru-RU" sz="2000" dirty="0" err="1"/>
              <a:t>ҳеч</a:t>
            </a:r>
            <a:r>
              <a:rPr lang="ru-RU" sz="2000" dirty="0"/>
              <a:t> </a:t>
            </a:r>
            <a:r>
              <a:rPr lang="ru-RU" sz="2000" dirty="0" err="1"/>
              <a:t>бир</a:t>
            </a:r>
            <a:r>
              <a:rPr lang="ru-RU" sz="2000" dirty="0"/>
              <a:t> </a:t>
            </a:r>
            <a:r>
              <a:rPr lang="ru-RU" sz="2000" dirty="0" err="1"/>
              <a:t>ўсимлик</a:t>
            </a:r>
            <a:r>
              <a:rPr lang="ru-RU" sz="2000" dirty="0"/>
              <a:t> </a:t>
            </a:r>
            <a:r>
              <a:rPr lang="ru-RU" sz="2000" dirty="0" err="1"/>
              <a:t>ўсмайди</a:t>
            </a:r>
            <a:r>
              <a:rPr lang="ru-RU" sz="2000" dirty="0"/>
              <a:t>, 0</a:t>
            </a:r>
            <a:r>
              <a:rPr lang="ru-RU" sz="2000" dirty="0">
                <a:sym typeface="Symbol" panose="05050102010706020507" pitchFamily="18" charset="2"/>
              </a:rPr>
              <a:t></a:t>
            </a:r>
            <a:r>
              <a:rPr lang="ru-RU" sz="2000" dirty="0"/>
              <a:t>С дан </a:t>
            </a:r>
            <a:r>
              <a:rPr lang="ru-RU" sz="2000" dirty="0" err="1"/>
              <a:t>юқори</a:t>
            </a:r>
            <a:r>
              <a:rPr lang="ru-RU" sz="2000" dirty="0"/>
              <a:t> </a:t>
            </a:r>
            <a:r>
              <a:rPr lang="ru-RU" sz="2000" dirty="0" err="1"/>
              <a:t>бўлганда</a:t>
            </a:r>
            <a:r>
              <a:rPr lang="ru-RU" sz="2000" dirty="0"/>
              <a:t> </a:t>
            </a:r>
            <a:r>
              <a:rPr lang="ru-RU" sz="2000" dirty="0" err="1"/>
              <a:t>айрим</a:t>
            </a:r>
            <a:r>
              <a:rPr lang="ru-RU" sz="2000" dirty="0"/>
              <a:t> </a:t>
            </a:r>
            <a:r>
              <a:rPr lang="ru-RU" sz="2000" dirty="0" err="1"/>
              <a:t>ўсимликларгина</a:t>
            </a:r>
            <a:r>
              <a:rPr lang="ru-RU" sz="2000" dirty="0"/>
              <a:t> </a:t>
            </a:r>
            <a:r>
              <a:rPr lang="ru-RU" sz="2000" dirty="0" err="1"/>
              <a:t>жуда</a:t>
            </a:r>
            <a:r>
              <a:rPr lang="ru-RU" sz="2000" dirty="0"/>
              <a:t> </a:t>
            </a:r>
            <a:r>
              <a:rPr lang="ru-RU" sz="2000" dirty="0" err="1"/>
              <a:t>секин</a:t>
            </a:r>
            <a:r>
              <a:rPr lang="ru-RU" sz="2000" dirty="0"/>
              <a:t> </a:t>
            </a:r>
            <a:r>
              <a:rPr lang="ru-RU" sz="2000" dirty="0" err="1"/>
              <a:t>ўсади</a:t>
            </a:r>
            <a:r>
              <a:rPr lang="ru-RU" sz="2000" dirty="0"/>
              <a:t>. 25 - 30</a:t>
            </a:r>
            <a:r>
              <a:rPr lang="ru-RU" sz="2000" dirty="0">
                <a:sym typeface="Symbol" panose="05050102010706020507" pitchFamily="18" charset="2"/>
              </a:rPr>
              <a:t></a:t>
            </a:r>
            <a:r>
              <a:rPr lang="ru-RU" sz="2000" dirty="0"/>
              <a:t>С да </a:t>
            </a:r>
            <a:r>
              <a:rPr lang="ru-RU" sz="2000" dirty="0" err="1"/>
              <a:t>ўсимликлар</a:t>
            </a:r>
            <a:r>
              <a:rPr lang="ru-RU" sz="2000" dirty="0"/>
              <a:t> </a:t>
            </a:r>
            <a:r>
              <a:rPr lang="ru-RU" sz="2000" dirty="0" err="1"/>
              <a:t>яхши</a:t>
            </a:r>
            <a:r>
              <a:rPr lang="ru-RU" sz="2000" dirty="0"/>
              <a:t> </a:t>
            </a:r>
            <a:r>
              <a:rPr lang="ru-RU" sz="2000" dirty="0" err="1"/>
              <a:t>ва</a:t>
            </a:r>
            <a:r>
              <a:rPr lang="ru-RU" sz="2000" dirty="0"/>
              <a:t> </a:t>
            </a:r>
            <a:r>
              <a:rPr lang="ru-RU" sz="2000" dirty="0" err="1"/>
              <a:t>жадал</a:t>
            </a:r>
            <a:r>
              <a:rPr lang="ru-RU" sz="2000" dirty="0"/>
              <a:t> </a:t>
            </a:r>
            <a:r>
              <a:rPr lang="ru-RU" sz="2000" dirty="0" err="1"/>
              <a:t>ўсадилар</a:t>
            </a:r>
            <a:r>
              <a:rPr lang="ru-RU" sz="2000" dirty="0"/>
              <a:t>. </a:t>
            </a:r>
            <a:r>
              <a:rPr lang="ru-RU" sz="2000" dirty="0" err="1"/>
              <a:t>Ундан</a:t>
            </a:r>
            <a:r>
              <a:rPr lang="ru-RU" sz="2000" dirty="0"/>
              <a:t> </a:t>
            </a:r>
            <a:r>
              <a:rPr lang="ru-RU" sz="2000" dirty="0" err="1"/>
              <a:t>юқори</a:t>
            </a:r>
            <a:r>
              <a:rPr lang="ru-RU" sz="2000" dirty="0"/>
              <a:t> </a:t>
            </a:r>
            <a:r>
              <a:rPr lang="ru-RU" sz="2000" dirty="0" err="1"/>
              <a:t>ҳароратда</a:t>
            </a:r>
            <a:r>
              <a:rPr lang="ru-RU" sz="2000" dirty="0"/>
              <a:t> </a:t>
            </a:r>
            <a:r>
              <a:rPr lang="ru-RU" sz="2000" dirty="0" err="1"/>
              <a:t>кўпчилик</a:t>
            </a:r>
            <a:r>
              <a:rPr lang="ru-RU" sz="2000" dirty="0"/>
              <a:t> </a:t>
            </a:r>
            <a:r>
              <a:rPr lang="ru-RU" sz="2000" dirty="0" err="1"/>
              <a:t>ўсимликларнинг</a:t>
            </a:r>
            <a:r>
              <a:rPr lang="ru-RU" sz="2000" dirty="0"/>
              <a:t> </a:t>
            </a:r>
            <a:r>
              <a:rPr lang="ru-RU" sz="2000" dirty="0" err="1"/>
              <a:t>ўсиши</a:t>
            </a:r>
            <a:r>
              <a:rPr lang="ru-RU" sz="2000" dirty="0"/>
              <a:t> </a:t>
            </a:r>
            <a:r>
              <a:rPr lang="ru-RU" sz="2000" dirty="0" err="1"/>
              <a:t>секинлашади</a:t>
            </a:r>
            <a:endParaRPr lang="ru-RU" sz="1900" dirty="0" smtClean="0">
              <a:solidFill>
                <a:srgbClr val="0000FF"/>
              </a:solidFill>
            </a:endParaRPr>
          </a:p>
        </p:txBody>
      </p:sp>
      <p:pic>
        <p:nvPicPr>
          <p:cNvPr id="4099" name="Picture 3" descr="C:\ЮНЕСКО\Слайдлар\Ем хашак етиштириш\рАСМЛАР\images (7).jpg"/>
          <p:cNvPicPr>
            <a:picLocks noChangeAspect="1" noChangeArrowheads="1"/>
          </p:cNvPicPr>
          <p:nvPr/>
        </p:nvPicPr>
        <p:blipFill>
          <a:blip r:embed="rId2"/>
          <a:srcRect/>
          <a:stretch>
            <a:fillRect/>
          </a:stretch>
        </p:blipFill>
        <p:spPr bwMode="auto">
          <a:xfrm>
            <a:off x="357158" y="857232"/>
            <a:ext cx="3929090" cy="2286016"/>
          </a:xfrm>
          <a:prstGeom prst="rect">
            <a:avLst/>
          </a:prstGeom>
          <a:noFill/>
        </p:spPr>
      </p:pic>
      <p:pic>
        <p:nvPicPr>
          <p:cNvPr id="4100" name="Picture 4" descr="C:\ЮНЕСКО\Слайдлар\Ем хашак етиштириш\рАСМЛАР\AAEAAQAAAAAAAAqwAAAAJGJiOWQ4ODk3LTM1NDUtNDg1MC1iNmYwLWY2NzQ2NjgwMWQ4ZQ.jpg"/>
          <p:cNvPicPr>
            <a:picLocks noChangeAspect="1" noChangeArrowheads="1"/>
          </p:cNvPicPr>
          <p:nvPr/>
        </p:nvPicPr>
        <p:blipFill>
          <a:blip r:embed="rId3"/>
          <a:srcRect/>
          <a:stretch>
            <a:fillRect/>
          </a:stretch>
        </p:blipFill>
        <p:spPr bwMode="auto">
          <a:xfrm>
            <a:off x="413522" y="3357562"/>
            <a:ext cx="3872726" cy="3000396"/>
          </a:xfrm>
          <a:prstGeom prst="rect">
            <a:avLst/>
          </a:prstGeom>
          <a:noFill/>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618" name="Rectangle 2"/>
          <p:cNvSpPr>
            <a:spLocks noGrp="1" noChangeArrowheads="1"/>
          </p:cNvSpPr>
          <p:nvPr>
            <p:ph type="title"/>
          </p:nvPr>
        </p:nvSpPr>
        <p:spPr>
          <a:xfrm>
            <a:off x="428596" y="71414"/>
            <a:ext cx="7500990" cy="611168"/>
          </a:xfrm>
          <a:prstGeom prst="roundRect">
            <a:avLst>
              <a:gd name="adj" fmla="val 50000"/>
            </a:avLst>
          </a:prstGeom>
          <a:solidFill>
            <a:srgbClr val="0000FF"/>
          </a:solidFill>
        </p:spPr>
        <p:style>
          <a:lnRef idx="2">
            <a:schemeClr val="accent5">
              <a:shade val="50000"/>
            </a:schemeClr>
          </a:lnRef>
          <a:fillRef idx="1">
            <a:schemeClr val="accent5"/>
          </a:fillRef>
          <a:effectRef idx="0">
            <a:schemeClr val="accent5"/>
          </a:effectRef>
          <a:fontRef idx="minor">
            <a:schemeClr val="lt1"/>
          </a:fontRef>
        </p:style>
        <p:txBody>
          <a:bodyPr>
            <a:normAutofit fontScale="90000"/>
          </a:bodyPr>
          <a:lstStyle/>
          <a:p>
            <a:pPr algn="ctr">
              <a:defRPr/>
            </a:pPr>
            <a:r>
              <a:rPr lang="ru-RU" sz="3200" b="0" i="1" cap="none" dirty="0" err="1">
                <a:ln w="18415" cmpd="sng">
                  <a:solidFill>
                    <a:srgbClr val="FFFFFF"/>
                  </a:solidFill>
                  <a:prstDash val="solid"/>
                </a:ln>
                <a:solidFill>
                  <a:srgbClr val="FFFFFF"/>
                </a:solidFill>
                <a:effectLst>
                  <a:outerShdw blurRad="63500" dir="3600000" algn="tl" rotWithShape="0">
                    <a:srgbClr val="000000">
                      <a:alpha val="70000"/>
                    </a:srgbClr>
                  </a:outerShdw>
                </a:effectLst>
              </a:rPr>
              <a:t>Озиқ</a:t>
            </a:r>
            <a:r>
              <a:rPr lang="ru-RU" sz="3200" b="0" i="1" cap="none" dirty="0">
                <a:ln w="18415" cmpd="sng">
                  <a:solidFill>
                    <a:srgbClr val="FFFFFF"/>
                  </a:solidFill>
                  <a:prstDash val="solid"/>
                </a:ln>
                <a:solidFill>
                  <a:srgbClr val="FFFFFF"/>
                </a:solidFill>
                <a:effectLst>
                  <a:outerShdw blurRad="63500" dir="3600000" algn="tl" rotWithShape="0">
                    <a:srgbClr val="000000">
                      <a:alpha val="70000"/>
                    </a:srgbClr>
                  </a:outerShdw>
                </a:effectLst>
              </a:rPr>
              <a:t> </a:t>
            </a:r>
            <a:r>
              <a:rPr lang="ru-RU" sz="3200" b="0" i="1" cap="none" dirty="0" err="1">
                <a:ln w="18415" cmpd="sng">
                  <a:solidFill>
                    <a:srgbClr val="FFFFFF"/>
                  </a:solidFill>
                  <a:prstDash val="solid"/>
                </a:ln>
                <a:solidFill>
                  <a:srgbClr val="FFFFFF"/>
                </a:solidFill>
                <a:effectLst>
                  <a:outerShdw blurRad="63500" dir="3600000" algn="tl" rotWithShape="0">
                    <a:srgbClr val="000000">
                      <a:alpha val="70000"/>
                    </a:srgbClr>
                  </a:outerShdw>
                </a:effectLst>
              </a:rPr>
              <a:t>моддалар</a:t>
            </a:r>
            <a:r>
              <a:rPr lang="ru-RU" sz="3200" b="0" i="1" cap="none" dirty="0">
                <a:ln w="18415" cmpd="sng">
                  <a:solidFill>
                    <a:srgbClr val="FFFFFF"/>
                  </a:solidFill>
                  <a:prstDash val="solid"/>
                </a:ln>
                <a:solidFill>
                  <a:srgbClr val="FFFFFF"/>
                </a:solidFill>
                <a:effectLst>
                  <a:outerShdw blurRad="63500" dir="3600000" algn="tl" rotWithShape="0">
                    <a:srgbClr val="000000">
                      <a:alpha val="70000"/>
                    </a:srgbClr>
                  </a:outerShdw>
                </a:effectLst>
              </a:rPr>
              <a:t>.</a:t>
            </a:r>
            <a:endParaRPr lang="ru-RU" sz="3200" b="0" cap="none"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17411" name="Rectangle 3"/>
          <p:cNvSpPr>
            <a:spLocks noGrp="1" noChangeArrowheads="1"/>
          </p:cNvSpPr>
          <p:nvPr>
            <p:ph idx="1"/>
          </p:nvPr>
        </p:nvSpPr>
        <p:spPr>
          <a:xfrm>
            <a:off x="-32" y="857232"/>
            <a:ext cx="4572032" cy="6000768"/>
          </a:xfrm>
          <a:solidFill>
            <a:srgbClr val="FFFF00"/>
          </a:solidFill>
        </p:spPr>
        <p:style>
          <a:lnRef idx="2">
            <a:schemeClr val="accent4">
              <a:shade val="50000"/>
            </a:schemeClr>
          </a:lnRef>
          <a:fillRef idx="1">
            <a:schemeClr val="accent4"/>
          </a:fillRef>
          <a:effectRef idx="0">
            <a:schemeClr val="accent4"/>
          </a:effectRef>
          <a:fontRef idx="minor">
            <a:schemeClr val="lt1"/>
          </a:fontRef>
        </p:style>
        <p:txBody>
          <a:bodyPr>
            <a:noAutofit/>
          </a:bodyPr>
          <a:lstStyle/>
          <a:p>
            <a:pPr algn="just">
              <a:lnSpc>
                <a:spcPct val="90000"/>
              </a:lnSpc>
            </a:pPr>
            <a:r>
              <a:rPr lang="ru-RU" sz="2400" b="1" i="1" dirty="0" err="1">
                <a:solidFill>
                  <a:srgbClr val="0000FF"/>
                </a:solidFill>
                <a:latin typeface="Times New Roman"/>
                <a:ea typeface="Calibri"/>
              </a:rPr>
              <a:t>Ўсимлик</a:t>
            </a:r>
            <a:r>
              <a:rPr lang="ru-RU" sz="2400" b="1" i="1" dirty="0">
                <a:solidFill>
                  <a:srgbClr val="0000FF"/>
                </a:solidFill>
                <a:latin typeface="Times New Roman"/>
                <a:ea typeface="Calibri"/>
              </a:rPr>
              <a:t> </a:t>
            </a:r>
            <a:r>
              <a:rPr lang="ru-RU" sz="2400" b="1" i="1" dirty="0" err="1">
                <a:solidFill>
                  <a:srgbClr val="0000FF"/>
                </a:solidFill>
                <a:latin typeface="Times New Roman"/>
                <a:ea typeface="Calibri"/>
              </a:rPr>
              <a:t>тупроқдан</a:t>
            </a:r>
            <a:r>
              <a:rPr lang="ru-RU" sz="2400" b="1" i="1" dirty="0">
                <a:solidFill>
                  <a:srgbClr val="0000FF"/>
                </a:solidFill>
                <a:latin typeface="Times New Roman"/>
                <a:ea typeface="Calibri"/>
              </a:rPr>
              <a:t> </a:t>
            </a:r>
            <a:r>
              <a:rPr lang="ru-RU" sz="2400" b="1" i="1" dirty="0" err="1">
                <a:solidFill>
                  <a:srgbClr val="0000FF"/>
                </a:solidFill>
                <a:latin typeface="Times New Roman"/>
                <a:ea typeface="Calibri"/>
              </a:rPr>
              <a:t>сув</a:t>
            </a:r>
            <a:r>
              <a:rPr lang="ru-RU" sz="2400" b="1" i="1" dirty="0">
                <a:solidFill>
                  <a:srgbClr val="0000FF"/>
                </a:solidFill>
                <a:latin typeface="Times New Roman"/>
                <a:ea typeface="Calibri"/>
              </a:rPr>
              <a:t> </a:t>
            </a:r>
            <a:r>
              <a:rPr lang="ru-RU" sz="2400" b="1" i="1" dirty="0" err="1">
                <a:solidFill>
                  <a:srgbClr val="0000FF"/>
                </a:solidFill>
                <a:latin typeface="Times New Roman"/>
                <a:ea typeface="Calibri"/>
              </a:rPr>
              <a:t>ва</a:t>
            </a:r>
            <a:r>
              <a:rPr lang="ru-RU" sz="2400" b="1" i="1" dirty="0">
                <a:solidFill>
                  <a:srgbClr val="0000FF"/>
                </a:solidFill>
                <a:latin typeface="Times New Roman"/>
                <a:ea typeface="Calibri"/>
              </a:rPr>
              <a:t> </a:t>
            </a:r>
            <a:r>
              <a:rPr lang="ru-RU" sz="2400" b="1" i="1" dirty="0" err="1">
                <a:solidFill>
                  <a:srgbClr val="0000FF"/>
                </a:solidFill>
                <a:latin typeface="Times New Roman"/>
                <a:ea typeface="Calibri"/>
              </a:rPr>
              <a:t>унда</a:t>
            </a:r>
            <a:r>
              <a:rPr lang="ru-RU" sz="2400" b="1" i="1" dirty="0">
                <a:solidFill>
                  <a:srgbClr val="0000FF"/>
                </a:solidFill>
                <a:latin typeface="Times New Roman"/>
                <a:ea typeface="Calibri"/>
              </a:rPr>
              <a:t> </a:t>
            </a:r>
            <a:r>
              <a:rPr lang="ru-RU" sz="2400" b="1" i="1" dirty="0" err="1">
                <a:solidFill>
                  <a:srgbClr val="0000FF"/>
                </a:solidFill>
                <a:latin typeface="Times New Roman"/>
                <a:ea typeface="Calibri"/>
              </a:rPr>
              <a:t>эриган</a:t>
            </a:r>
            <a:r>
              <a:rPr lang="ru-RU" sz="2400" b="1" i="1" dirty="0">
                <a:solidFill>
                  <a:srgbClr val="0000FF"/>
                </a:solidFill>
                <a:latin typeface="Times New Roman"/>
                <a:ea typeface="Calibri"/>
              </a:rPr>
              <a:t> </a:t>
            </a:r>
            <a:r>
              <a:rPr lang="ru-RU" sz="2400" b="1" i="1" dirty="0" err="1">
                <a:solidFill>
                  <a:srgbClr val="0000FF"/>
                </a:solidFill>
                <a:latin typeface="Times New Roman"/>
                <a:ea typeface="Calibri"/>
              </a:rPr>
              <a:t>озиқ</a:t>
            </a:r>
            <a:r>
              <a:rPr lang="ru-RU" sz="2400" b="1" i="1" dirty="0">
                <a:solidFill>
                  <a:srgbClr val="0000FF"/>
                </a:solidFill>
                <a:latin typeface="Times New Roman"/>
                <a:ea typeface="Calibri"/>
              </a:rPr>
              <a:t> </a:t>
            </a:r>
            <a:r>
              <a:rPr lang="ru-RU" sz="2400" b="1" i="1" dirty="0" err="1">
                <a:solidFill>
                  <a:srgbClr val="0000FF"/>
                </a:solidFill>
                <a:latin typeface="Times New Roman"/>
                <a:ea typeface="Calibri"/>
              </a:rPr>
              <a:t>моддалар</a:t>
            </a:r>
            <a:r>
              <a:rPr lang="ru-RU" sz="2400" b="1" i="1" dirty="0">
                <a:solidFill>
                  <a:srgbClr val="0000FF"/>
                </a:solidFill>
                <a:latin typeface="Times New Roman"/>
                <a:ea typeface="Calibri"/>
              </a:rPr>
              <a:t> (азот </a:t>
            </a:r>
            <a:r>
              <a:rPr lang="ru-RU" sz="2400" b="1" i="1" dirty="0" err="1">
                <a:solidFill>
                  <a:srgbClr val="0000FF"/>
                </a:solidFill>
                <a:latin typeface="Times New Roman"/>
                <a:ea typeface="Calibri"/>
              </a:rPr>
              <a:t>ва</a:t>
            </a:r>
            <a:r>
              <a:rPr lang="ru-RU" sz="2400" b="1" i="1" dirty="0">
                <a:solidFill>
                  <a:srgbClr val="0000FF"/>
                </a:solidFill>
                <a:latin typeface="Times New Roman"/>
                <a:ea typeface="Calibri"/>
              </a:rPr>
              <a:t> </a:t>
            </a:r>
            <a:r>
              <a:rPr lang="ru-RU" sz="2400" b="1" i="1" dirty="0" err="1">
                <a:solidFill>
                  <a:srgbClr val="0000FF"/>
                </a:solidFill>
                <a:latin typeface="Times New Roman"/>
                <a:ea typeface="Calibri"/>
              </a:rPr>
              <a:t>кул</a:t>
            </a:r>
            <a:r>
              <a:rPr lang="ru-RU" sz="2400" b="1" i="1" dirty="0">
                <a:solidFill>
                  <a:srgbClr val="0000FF"/>
                </a:solidFill>
                <a:latin typeface="Times New Roman"/>
                <a:ea typeface="Calibri"/>
              </a:rPr>
              <a:t> </a:t>
            </a:r>
            <a:r>
              <a:rPr lang="ru-RU" sz="2400" b="1" i="1" dirty="0" err="1">
                <a:solidFill>
                  <a:srgbClr val="0000FF"/>
                </a:solidFill>
                <a:latin typeface="Times New Roman"/>
                <a:ea typeface="Calibri"/>
              </a:rPr>
              <a:t>элементлари</a:t>
            </a:r>
            <a:r>
              <a:rPr lang="ru-RU" sz="2400" b="1" i="1" dirty="0">
                <a:solidFill>
                  <a:srgbClr val="0000FF"/>
                </a:solidFill>
                <a:latin typeface="Times New Roman"/>
                <a:ea typeface="Calibri"/>
              </a:rPr>
              <a:t> - фосфор, калий, кальций, </a:t>
            </a:r>
            <a:r>
              <a:rPr lang="ru-RU" sz="2400" b="1" i="1" dirty="0" err="1">
                <a:solidFill>
                  <a:srgbClr val="0000FF"/>
                </a:solidFill>
                <a:latin typeface="Times New Roman"/>
                <a:ea typeface="Calibri"/>
              </a:rPr>
              <a:t>темир</a:t>
            </a:r>
            <a:r>
              <a:rPr lang="ru-RU" sz="2400" b="1" i="1" dirty="0">
                <a:solidFill>
                  <a:srgbClr val="0000FF"/>
                </a:solidFill>
                <a:latin typeface="Times New Roman"/>
                <a:ea typeface="Calibri"/>
              </a:rPr>
              <a:t> </a:t>
            </a:r>
            <a:r>
              <a:rPr lang="ru-RU" sz="2400" b="1" i="1" dirty="0" err="1">
                <a:solidFill>
                  <a:srgbClr val="0000FF"/>
                </a:solidFill>
                <a:latin typeface="Times New Roman"/>
                <a:ea typeface="Calibri"/>
              </a:rPr>
              <a:t>ва</a:t>
            </a:r>
            <a:r>
              <a:rPr lang="ru-RU" sz="2400" b="1" i="1" dirty="0">
                <a:solidFill>
                  <a:srgbClr val="0000FF"/>
                </a:solidFill>
                <a:latin typeface="Times New Roman"/>
                <a:ea typeface="Calibri"/>
              </a:rPr>
              <a:t> </a:t>
            </a:r>
            <a:r>
              <a:rPr lang="ru-RU" sz="2400" b="1" i="1" dirty="0" err="1">
                <a:solidFill>
                  <a:srgbClr val="0000FF"/>
                </a:solidFill>
                <a:latin typeface="Times New Roman"/>
                <a:ea typeface="Calibri"/>
              </a:rPr>
              <a:t>бошқалар</a:t>
            </a:r>
            <a:r>
              <a:rPr lang="ru-RU" sz="2400" b="1" i="1" dirty="0">
                <a:solidFill>
                  <a:srgbClr val="0000FF"/>
                </a:solidFill>
                <a:latin typeface="Times New Roman"/>
                <a:ea typeface="Calibri"/>
              </a:rPr>
              <a:t>)ни </a:t>
            </a:r>
            <a:r>
              <a:rPr lang="ru-RU" sz="2400" b="1" i="1" dirty="0" err="1">
                <a:solidFill>
                  <a:srgbClr val="0000FF"/>
                </a:solidFill>
                <a:latin typeface="Times New Roman"/>
                <a:ea typeface="Calibri"/>
              </a:rPr>
              <a:t>осон</a:t>
            </a:r>
            <a:r>
              <a:rPr lang="ru-RU" sz="2400" b="1" i="1" dirty="0">
                <a:solidFill>
                  <a:srgbClr val="0000FF"/>
                </a:solidFill>
                <a:latin typeface="Times New Roman"/>
                <a:ea typeface="Calibri"/>
              </a:rPr>
              <a:t> </a:t>
            </a:r>
            <a:r>
              <a:rPr lang="ru-RU" sz="2400" b="1" i="1" dirty="0" err="1">
                <a:solidFill>
                  <a:srgbClr val="0000FF"/>
                </a:solidFill>
                <a:latin typeface="Times New Roman"/>
                <a:ea typeface="Calibri"/>
              </a:rPr>
              <a:t>эрувчан</a:t>
            </a:r>
            <a:r>
              <a:rPr lang="ru-RU" sz="2400" b="1" i="1" dirty="0">
                <a:solidFill>
                  <a:srgbClr val="0000FF"/>
                </a:solidFill>
                <a:latin typeface="Times New Roman"/>
                <a:ea typeface="Calibri"/>
              </a:rPr>
              <a:t> </a:t>
            </a:r>
            <a:r>
              <a:rPr lang="ru-RU" sz="2400" b="1" i="1" dirty="0" err="1">
                <a:solidFill>
                  <a:srgbClr val="0000FF"/>
                </a:solidFill>
                <a:latin typeface="Times New Roman"/>
                <a:ea typeface="Calibri"/>
              </a:rPr>
              <a:t>шаклда</a:t>
            </a:r>
            <a:r>
              <a:rPr lang="ru-RU" sz="2400" b="1" i="1" dirty="0">
                <a:solidFill>
                  <a:srgbClr val="0000FF"/>
                </a:solidFill>
                <a:latin typeface="Times New Roman"/>
                <a:ea typeface="Calibri"/>
              </a:rPr>
              <a:t> </a:t>
            </a:r>
            <a:r>
              <a:rPr lang="ru-RU" sz="2400" b="1" i="1" dirty="0" err="1">
                <a:solidFill>
                  <a:srgbClr val="0000FF"/>
                </a:solidFill>
                <a:latin typeface="Times New Roman"/>
                <a:ea typeface="Calibri"/>
              </a:rPr>
              <a:t>олади</a:t>
            </a:r>
            <a:r>
              <a:rPr lang="ru-RU" sz="2400" b="1" i="1" dirty="0">
                <a:solidFill>
                  <a:srgbClr val="0000FF"/>
                </a:solidFill>
                <a:latin typeface="Times New Roman"/>
                <a:ea typeface="Calibri"/>
              </a:rPr>
              <a:t>. </a:t>
            </a:r>
            <a:r>
              <a:rPr lang="ru-RU" sz="2400" b="1" i="1" dirty="0" err="1">
                <a:solidFill>
                  <a:srgbClr val="0000FF"/>
                </a:solidFill>
                <a:latin typeface="Times New Roman"/>
                <a:ea typeface="Calibri"/>
              </a:rPr>
              <a:t>Аммо</a:t>
            </a:r>
            <a:r>
              <a:rPr lang="ru-RU" sz="2400" b="1" i="1" dirty="0">
                <a:solidFill>
                  <a:srgbClr val="0000FF"/>
                </a:solidFill>
                <a:latin typeface="Times New Roman"/>
                <a:ea typeface="Calibri"/>
              </a:rPr>
              <a:t> </a:t>
            </a:r>
            <a:r>
              <a:rPr lang="ru-RU" sz="2400" b="1" i="1" dirty="0" err="1">
                <a:solidFill>
                  <a:srgbClr val="0000FF"/>
                </a:solidFill>
                <a:latin typeface="Times New Roman"/>
                <a:ea typeface="Calibri"/>
              </a:rPr>
              <a:t>ўсимлик</a:t>
            </a:r>
            <a:r>
              <a:rPr lang="ru-RU" sz="2400" b="1" i="1" dirty="0">
                <a:solidFill>
                  <a:srgbClr val="0000FF"/>
                </a:solidFill>
                <a:latin typeface="Times New Roman"/>
                <a:ea typeface="Calibri"/>
              </a:rPr>
              <a:t> </a:t>
            </a:r>
            <a:r>
              <a:rPr lang="ru-RU" sz="2400" b="1" i="1" dirty="0" err="1">
                <a:solidFill>
                  <a:srgbClr val="0000FF"/>
                </a:solidFill>
                <a:latin typeface="Times New Roman"/>
                <a:ea typeface="Calibri"/>
              </a:rPr>
              <a:t>учун</a:t>
            </a:r>
            <a:r>
              <a:rPr lang="ru-RU" sz="2400" b="1" i="1" dirty="0">
                <a:solidFill>
                  <a:srgbClr val="0000FF"/>
                </a:solidFill>
                <a:latin typeface="Times New Roman"/>
                <a:ea typeface="Calibri"/>
              </a:rPr>
              <a:t> </a:t>
            </a:r>
            <a:r>
              <a:rPr lang="ru-RU" sz="2400" b="1" i="1" dirty="0" err="1">
                <a:solidFill>
                  <a:srgbClr val="0000FF"/>
                </a:solidFill>
                <a:latin typeface="Times New Roman"/>
                <a:ea typeface="Calibri"/>
              </a:rPr>
              <a:t>зарур</a:t>
            </a:r>
            <a:r>
              <a:rPr lang="ru-RU" sz="2400" b="1" i="1" dirty="0">
                <a:solidFill>
                  <a:srgbClr val="0000FF"/>
                </a:solidFill>
                <a:latin typeface="Times New Roman"/>
                <a:ea typeface="Calibri"/>
              </a:rPr>
              <a:t> </a:t>
            </a:r>
            <a:r>
              <a:rPr lang="ru-RU" sz="2400" b="1" i="1" dirty="0" err="1">
                <a:solidFill>
                  <a:srgbClr val="0000FF"/>
                </a:solidFill>
                <a:latin typeface="Times New Roman"/>
                <a:ea typeface="Calibri"/>
              </a:rPr>
              <a:t>озиқларнинг</a:t>
            </a:r>
            <a:r>
              <a:rPr lang="ru-RU" sz="2400" b="1" i="1" dirty="0">
                <a:solidFill>
                  <a:srgbClr val="0000FF"/>
                </a:solidFill>
                <a:latin typeface="Times New Roman"/>
                <a:ea typeface="Calibri"/>
              </a:rPr>
              <a:t> </a:t>
            </a:r>
            <a:r>
              <a:rPr lang="ru-RU" sz="2400" b="1" i="1" dirty="0" err="1">
                <a:solidFill>
                  <a:srgbClr val="0000FF"/>
                </a:solidFill>
                <a:latin typeface="Times New Roman"/>
                <a:ea typeface="Calibri"/>
              </a:rPr>
              <a:t>кўпи</a:t>
            </a:r>
            <a:r>
              <a:rPr lang="ru-RU" sz="2400" b="1" i="1" dirty="0">
                <a:solidFill>
                  <a:srgbClr val="0000FF"/>
                </a:solidFill>
                <a:latin typeface="Times New Roman"/>
                <a:ea typeface="Calibri"/>
              </a:rPr>
              <a:t> </a:t>
            </a:r>
            <a:r>
              <a:rPr lang="ru-RU" sz="2400" b="1" i="1" dirty="0" err="1">
                <a:solidFill>
                  <a:srgbClr val="0000FF"/>
                </a:solidFill>
                <a:latin typeface="Times New Roman"/>
                <a:ea typeface="Calibri"/>
              </a:rPr>
              <a:t>тупроқда</a:t>
            </a:r>
            <a:r>
              <a:rPr lang="ru-RU" sz="2400" b="1" i="1" dirty="0">
                <a:solidFill>
                  <a:srgbClr val="0000FF"/>
                </a:solidFill>
                <a:latin typeface="Times New Roman"/>
                <a:ea typeface="Calibri"/>
              </a:rPr>
              <a:t> </a:t>
            </a:r>
            <a:r>
              <a:rPr lang="ru-RU" sz="2400" b="1" i="1" dirty="0" err="1">
                <a:solidFill>
                  <a:srgbClr val="0000FF"/>
                </a:solidFill>
                <a:latin typeface="Times New Roman"/>
                <a:ea typeface="Calibri"/>
              </a:rPr>
              <a:t>эримайдиган</a:t>
            </a:r>
            <a:r>
              <a:rPr lang="ru-RU" sz="2400" b="1" i="1" dirty="0">
                <a:solidFill>
                  <a:srgbClr val="0000FF"/>
                </a:solidFill>
                <a:latin typeface="Times New Roman"/>
                <a:ea typeface="Calibri"/>
              </a:rPr>
              <a:t> </a:t>
            </a:r>
            <a:r>
              <a:rPr lang="ru-RU" sz="2400" b="1" i="1" dirty="0" err="1">
                <a:solidFill>
                  <a:srgbClr val="0000FF"/>
                </a:solidFill>
                <a:latin typeface="Times New Roman"/>
                <a:ea typeface="Calibri"/>
              </a:rPr>
              <a:t>шаклда</a:t>
            </a:r>
            <a:r>
              <a:rPr lang="ru-RU" sz="2400" b="1" i="1" dirty="0">
                <a:solidFill>
                  <a:srgbClr val="0000FF"/>
                </a:solidFill>
                <a:latin typeface="Times New Roman"/>
                <a:ea typeface="Calibri"/>
              </a:rPr>
              <a:t> </a:t>
            </a:r>
            <a:r>
              <a:rPr lang="ru-RU" sz="2400" b="1" i="1" dirty="0" err="1">
                <a:solidFill>
                  <a:srgbClr val="0000FF"/>
                </a:solidFill>
                <a:latin typeface="Times New Roman"/>
                <a:ea typeface="Calibri"/>
              </a:rPr>
              <a:t>бўлади</a:t>
            </a:r>
            <a:r>
              <a:rPr lang="ru-RU" sz="2400" b="1" i="1" dirty="0">
                <a:solidFill>
                  <a:srgbClr val="0000FF"/>
                </a:solidFill>
                <a:latin typeface="Times New Roman"/>
                <a:ea typeface="Calibri"/>
              </a:rPr>
              <a:t>, </a:t>
            </a:r>
            <a:r>
              <a:rPr lang="ru-RU" sz="2400" b="1" i="1" dirty="0" err="1">
                <a:solidFill>
                  <a:srgbClr val="0000FF"/>
                </a:solidFill>
                <a:latin typeface="Times New Roman"/>
                <a:ea typeface="Calibri"/>
              </a:rPr>
              <a:t>булар</a:t>
            </a:r>
            <a:r>
              <a:rPr lang="ru-RU" sz="2400" b="1" i="1" dirty="0">
                <a:solidFill>
                  <a:srgbClr val="0000FF"/>
                </a:solidFill>
                <a:latin typeface="Times New Roman"/>
                <a:ea typeface="Calibri"/>
              </a:rPr>
              <a:t> </a:t>
            </a:r>
            <a:r>
              <a:rPr lang="ru-RU" sz="2400" b="1" i="1" dirty="0" err="1">
                <a:solidFill>
                  <a:srgbClr val="0000FF"/>
                </a:solidFill>
                <a:latin typeface="Times New Roman"/>
                <a:ea typeface="Calibri"/>
              </a:rPr>
              <a:t>ўсимлик</a:t>
            </a:r>
            <a:r>
              <a:rPr lang="ru-RU" sz="2400" b="1" i="1" dirty="0">
                <a:solidFill>
                  <a:srgbClr val="0000FF"/>
                </a:solidFill>
                <a:latin typeface="Times New Roman"/>
                <a:ea typeface="Calibri"/>
              </a:rPr>
              <a:t> </a:t>
            </a:r>
            <a:r>
              <a:rPr lang="ru-RU" sz="2400" b="1" i="1" dirty="0" err="1">
                <a:solidFill>
                  <a:srgbClr val="0000FF"/>
                </a:solidFill>
                <a:latin typeface="Times New Roman"/>
                <a:ea typeface="Calibri"/>
              </a:rPr>
              <a:t>учун</a:t>
            </a:r>
            <a:r>
              <a:rPr lang="ru-RU" sz="2400" b="1" i="1" dirty="0">
                <a:solidFill>
                  <a:srgbClr val="0000FF"/>
                </a:solidFill>
                <a:latin typeface="Times New Roman"/>
                <a:ea typeface="Calibri"/>
              </a:rPr>
              <a:t> </a:t>
            </a:r>
            <a:r>
              <a:rPr lang="ru-RU" sz="2400" b="1" i="1" dirty="0" err="1">
                <a:solidFill>
                  <a:srgbClr val="0000FF"/>
                </a:solidFill>
                <a:latin typeface="Times New Roman"/>
                <a:ea typeface="Calibri"/>
              </a:rPr>
              <a:t>жамғарма</a:t>
            </a:r>
            <a:r>
              <a:rPr lang="ru-RU" sz="2400" b="1" i="1" dirty="0">
                <a:solidFill>
                  <a:srgbClr val="0000FF"/>
                </a:solidFill>
                <a:latin typeface="Times New Roman"/>
                <a:ea typeface="Calibri"/>
              </a:rPr>
              <a:t> </a:t>
            </a:r>
            <a:r>
              <a:rPr lang="ru-RU" sz="2400" b="1" i="1" dirty="0" err="1">
                <a:solidFill>
                  <a:srgbClr val="0000FF"/>
                </a:solidFill>
                <a:latin typeface="Times New Roman"/>
                <a:ea typeface="Calibri"/>
              </a:rPr>
              <a:t>озиқ</a:t>
            </a:r>
            <a:r>
              <a:rPr lang="ru-RU" sz="2400" b="1" i="1" dirty="0">
                <a:solidFill>
                  <a:srgbClr val="0000FF"/>
                </a:solidFill>
                <a:latin typeface="Times New Roman"/>
                <a:ea typeface="Calibri"/>
              </a:rPr>
              <a:t> </a:t>
            </a:r>
            <a:r>
              <a:rPr lang="ru-RU" sz="2400" b="1" i="1" dirty="0" err="1">
                <a:solidFill>
                  <a:srgbClr val="0000FF"/>
                </a:solidFill>
                <a:latin typeface="Times New Roman"/>
                <a:ea typeface="Calibri"/>
              </a:rPr>
              <a:t>ҳисобланиб</a:t>
            </a:r>
            <a:r>
              <a:rPr lang="ru-RU" sz="2400" b="1" i="1" dirty="0">
                <a:solidFill>
                  <a:srgbClr val="0000FF"/>
                </a:solidFill>
                <a:latin typeface="Times New Roman"/>
                <a:ea typeface="Calibri"/>
              </a:rPr>
              <a:t>, улар </a:t>
            </a:r>
            <a:r>
              <a:rPr lang="ru-RU" sz="2400" b="1" i="1" dirty="0" err="1">
                <a:solidFill>
                  <a:srgbClr val="0000FF"/>
                </a:solidFill>
                <a:latin typeface="Times New Roman"/>
                <a:ea typeface="Calibri"/>
              </a:rPr>
              <a:t>кимёвий</a:t>
            </a:r>
            <a:r>
              <a:rPr lang="ru-RU" sz="2400" b="1" i="1" dirty="0">
                <a:solidFill>
                  <a:srgbClr val="0000FF"/>
                </a:solidFill>
                <a:latin typeface="Times New Roman"/>
                <a:ea typeface="Calibri"/>
              </a:rPr>
              <a:t> </a:t>
            </a:r>
            <a:r>
              <a:rPr lang="ru-RU" sz="2400" b="1" i="1" dirty="0" err="1">
                <a:solidFill>
                  <a:srgbClr val="0000FF"/>
                </a:solidFill>
                <a:latin typeface="Times New Roman"/>
                <a:ea typeface="Calibri"/>
              </a:rPr>
              <a:t>ва</a:t>
            </a:r>
            <a:r>
              <a:rPr lang="ru-RU" sz="2400" b="1" i="1" dirty="0">
                <a:solidFill>
                  <a:srgbClr val="0000FF"/>
                </a:solidFill>
                <a:latin typeface="Times New Roman"/>
                <a:ea typeface="Calibri"/>
              </a:rPr>
              <a:t> </a:t>
            </a:r>
            <a:r>
              <a:rPr lang="ru-RU" sz="2400" b="1" i="1" dirty="0" err="1">
                <a:solidFill>
                  <a:srgbClr val="0000FF"/>
                </a:solidFill>
                <a:latin typeface="Times New Roman"/>
                <a:ea typeface="Calibri"/>
              </a:rPr>
              <a:t>биологик</a:t>
            </a:r>
            <a:r>
              <a:rPr lang="ru-RU" sz="2400" b="1" i="1" dirty="0">
                <a:solidFill>
                  <a:srgbClr val="0000FF"/>
                </a:solidFill>
                <a:latin typeface="Times New Roman"/>
                <a:ea typeface="Calibri"/>
              </a:rPr>
              <a:t> </a:t>
            </a:r>
            <a:r>
              <a:rPr lang="ru-RU" sz="2400" b="1" i="1" dirty="0" err="1">
                <a:solidFill>
                  <a:srgbClr val="0000FF"/>
                </a:solidFill>
                <a:latin typeface="Times New Roman"/>
                <a:ea typeface="Calibri"/>
              </a:rPr>
              <a:t>жараёнлар</a:t>
            </a:r>
            <a:r>
              <a:rPr lang="ru-RU" sz="2400" b="1" i="1" dirty="0">
                <a:solidFill>
                  <a:srgbClr val="0000FF"/>
                </a:solidFill>
                <a:latin typeface="Times New Roman"/>
                <a:ea typeface="Calibri"/>
              </a:rPr>
              <a:t> </a:t>
            </a:r>
            <a:r>
              <a:rPr lang="ru-RU" sz="2400" b="1" i="1" dirty="0" err="1">
                <a:solidFill>
                  <a:srgbClr val="0000FF"/>
                </a:solidFill>
                <a:latin typeface="Times New Roman"/>
                <a:ea typeface="Calibri"/>
              </a:rPr>
              <a:t>натижасида</a:t>
            </a:r>
            <a:r>
              <a:rPr lang="ru-RU" sz="2400" b="1" i="1" dirty="0">
                <a:solidFill>
                  <a:srgbClr val="0000FF"/>
                </a:solidFill>
                <a:latin typeface="Times New Roman"/>
                <a:ea typeface="Calibri"/>
              </a:rPr>
              <a:t> </a:t>
            </a:r>
            <a:r>
              <a:rPr lang="ru-RU" sz="2400" b="1" i="1" dirty="0" err="1">
                <a:solidFill>
                  <a:srgbClr val="0000FF"/>
                </a:solidFill>
                <a:latin typeface="Times New Roman"/>
                <a:ea typeface="Calibri"/>
              </a:rPr>
              <a:t>осон</a:t>
            </a:r>
            <a:r>
              <a:rPr lang="ru-RU" sz="2400" b="1" i="1" dirty="0">
                <a:solidFill>
                  <a:srgbClr val="0000FF"/>
                </a:solidFill>
                <a:latin typeface="Times New Roman"/>
                <a:ea typeface="Calibri"/>
              </a:rPr>
              <a:t> </a:t>
            </a:r>
            <a:r>
              <a:rPr lang="ru-RU" sz="2400" b="1" i="1" dirty="0" err="1">
                <a:solidFill>
                  <a:srgbClr val="0000FF"/>
                </a:solidFill>
                <a:latin typeface="Times New Roman"/>
                <a:ea typeface="Calibri"/>
              </a:rPr>
              <a:t>ўзлаштириладиган</a:t>
            </a:r>
            <a:r>
              <a:rPr lang="ru-RU" sz="2400" b="1" i="1" dirty="0">
                <a:solidFill>
                  <a:srgbClr val="0000FF"/>
                </a:solidFill>
                <a:latin typeface="Times New Roman"/>
                <a:ea typeface="Calibri"/>
              </a:rPr>
              <a:t> </a:t>
            </a:r>
            <a:r>
              <a:rPr lang="ru-RU" sz="2400" b="1" i="1" dirty="0" err="1">
                <a:solidFill>
                  <a:srgbClr val="0000FF"/>
                </a:solidFill>
                <a:latin typeface="Times New Roman"/>
                <a:ea typeface="Calibri"/>
              </a:rPr>
              <a:t>шаклга</a:t>
            </a:r>
            <a:r>
              <a:rPr lang="ru-RU" sz="2400" b="1" i="1" dirty="0">
                <a:solidFill>
                  <a:srgbClr val="0000FF"/>
                </a:solidFill>
                <a:latin typeface="Times New Roman"/>
                <a:ea typeface="Calibri"/>
              </a:rPr>
              <a:t> </a:t>
            </a:r>
            <a:r>
              <a:rPr lang="ru-RU" sz="2400" b="1" i="1" dirty="0" err="1">
                <a:solidFill>
                  <a:srgbClr val="0000FF"/>
                </a:solidFill>
                <a:latin typeface="Times New Roman"/>
                <a:ea typeface="Calibri"/>
              </a:rPr>
              <a:t>ўтади</a:t>
            </a:r>
            <a:r>
              <a:rPr lang="ru-RU" sz="2400" b="1" i="1" dirty="0">
                <a:solidFill>
                  <a:srgbClr val="0000FF"/>
                </a:solidFill>
                <a:latin typeface="Times New Roman"/>
                <a:ea typeface="Calibri"/>
              </a:rPr>
              <a:t>.</a:t>
            </a:r>
            <a:endParaRPr lang="ru-RU" sz="2000" b="1" i="1" dirty="0" smtClean="0">
              <a:solidFill>
                <a:srgbClr val="0000FF"/>
              </a:solidFill>
            </a:endParaRPr>
          </a:p>
        </p:txBody>
      </p:sp>
      <p:pic>
        <p:nvPicPr>
          <p:cNvPr id="4" name="Picture 4" descr="C:\КАФЕДРА\Укув услубий мажмуалар\Усимликшунослик ва Пахтачилик фанидан мажмуалар\Усимликшунослик расмлар\3.Сули\Етиштириш\images (6).jpg"/>
          <p:cNvPicPr>
            <a:picLocks noChangeAspect="1" noChangeArrowheads="1"/>
          </p:cNvPicPr>
          <p:nvPr/>
        </p:nvPicPr>
        <p:blipFill>
          <a:blip r:embed="rId2"/>
          <a:srcRect b="4601"/>
          <a:stretch>
            <a:fillRect/>
          </a:stretch>
        </p:blipFill>
        <p:spPr bwMode="auto">
          <a:xfrm>
            <a:off x="4643438" y="857232"/>
            <a:ext cx="3643338" cy="2928958"/>
          </a:xfrm>
          <a:prstGeom prst="rect">
            <a:avLst/>
          </a:prstGeom>
          <a:noFill/>
        </p:spPr>
      </p:pic>
      <p:pic>
        <p:nvPicPr>
          <p:cNvPr id="5" name="Picture 5" descr="C:\КАФЕДРА\Укув услубий мажмуалар\Усимликшунослик ва Пахтачилик фанидан мажмуалар\Усимликшунослик расмлар\3.Сули\Етиштириш\fertilizer_1_0.jpg"/>
          <p:cNvPicPr>
            <a:picLocks noChangeAspect="1" noChangeArrowheads="1"/>
          </p:cNvPicPr>
          <p:nvPr/>
        </p:nvPicPr>
        <p:blipFill>
          <a:blip r:embed="rId3"/>
          <a:srcRect/>
          <a:stretch>
            <a:fillRect/>
          </a:stretch>
        </p:blipFill>
        <p:spPr bwMode="auto">
          <a:xfrm>
            <a:off x="4643438" y="4002088"/>
            <a:ext cx="3438026" cy="2855912"/>
          </a:xfrm>
          <a:prstGeom prst="rect">
            <a:avLst/>
          </a:prstGeom>
          <a:noFill/>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Rectangle 2"/>
          <p:cNvSpPr>
            <a:spLocks noGrp="1" noChangeArrowheads="1"/>
          </p:cNvSpPr>
          <p:nvPr>
            <p:ph type="title"/>
          </p:nvPr>
        </p:nvSpPr>
        <p:spPr>
          <a:xfrm>
            <a:off x="414337" y="260648"/>
            <a:ext cx="8243888" cy="503238"/>
          </a:xfrm>
        </p:spPr>
        <p:style>
          <a:lnRef idx="2">
            <a:schemeClr val="dk1">
              <a:shade val="50000"/>
            </a:schemeClr>
          </a:lnRef>
          <a:fillRef idx="1">
            <a:schemeClr val="dk1"/>
          </a:fillRef>
          <a:effectRef idx="0">
            <a:schemeClr val="dk1"/>
          </a:effectRef>
          <a:fontRef idx="minor">
            <a:schemeClr val="lt1"/>
          </a:fontRef>
        </p:style>
        <p:txBody>
          <a:bodyPr/>
          <a:lstStyle/>
          <a:p>
            <a:pPr eaLnBrk="1" hangingPunct="1">
              <a:defRPr/>
            </a:pPr>
            <a:r>
              <a:rPr lang="ru-RU" sz="3600" b="1" dirty="0" err="1">
                <a:effectLst/>
              </a:rPr>
              <a:t>Топографик</a:t>
            </a:r>
            <a:r>
              <a:rPr lang="ru-RU" sz="3600" b="1" dirty="0">
                <a:effectLst/>
              </a:rPr>
              <a:t> </a:t>
            </a:r>
            <a:r>
              <a:rPr lang="ru-RU" sz="3600" b="1" dirty="0" err="1">
                <a:effectLst/>
              </a:rPr>
              <a:t>омиллар</a:t>
            </a:r>
            <a:endParaRPr lang="ru-RU" sz="3600" dirty="0" smtClean="0">
              <a:solidFill>
                <a:schemeClr val="bg1"/>
              </a:solidFill>
            </a:endParaRPr>
          </a:p>
        </p:txBody>
      </p:sp>
      <p:sp>
        <p:nvSpPr>
          <p:cNvPr id="26627" name="Rectangle 3"/>
          <p:cNvSpPr>
            <a:spLocks noGrp="1" noChangeArrowheads="1"/>
          </p:cNvSpPr>
          <p:nvPr>
            <p:ph type="body" idx="1"/>
          </p:nvPr>
        </p:nvSpPr>
        <p:spPr>
          <a:xfrm>
            <a:off x="179388" y="1241449"/>
            <a:ext cx="8713787" cy="2330427"/>
          </a:xfrm>
        </p:spPr>
        <p:txBody>
          <a:bodyPr/>
          <a:lstStyle/>
          <a:p>
            <a:r>
              <a:rPr lang="ru-RU" sz="2000" dirty="0" err="1" smtClean="0"/>
              <a:t>Тоғлик</a:t>
            </a:r>
            <a:r>
              <a:rPr lang="ru-RU" sz="2000" dirty="0" smtClean="0"/>
              <a:t>, </a:t>
            </a:r>
            <a:r>
              <a:rPr lang="ru-RU" sz="2000" dirty="0" err="1"/>
              <a:t>баландлик</a:t>
            </a:r>
            <a:r>
              <a:rPr lang="ru-RU" sz="2000" dirty="0"/>
              <a:t>, </a:t>
            </a:r>
            <a:r>
              <a:rPr lang="ru-RU" sz="2000" dirty="0" err="1"/>
              <a:t>дарё</a:t>
            </a:r>
            <a:r>
              <a:rPr lang="ru-RU" sz="2000" dirty="0"/>
              <a:t> </a:t>
            </a:r>
            <a:r>
              <a:rPr lang="ru-RU" sz="2000" dirty="0" err="1"/>
              <a:t>ҳавзаларида</a:t>
            </a:r>
            <a:r>
              <a:rPr lang="ru-RU" sz="2000" dirty="0"/>
              <a:t> </a:t>
            </a:r>
            <a:r>
              <a:rPr lang="ru-RU" sz="2000" dirty="0" err="1"/>
              <a:t>ўсувчи</a:t>
            </a:r>
            <a:r>
              <a:rPr lang="ru-RU" sz="2000" dirty="0"/>
              <a:t> </a:t>
            </a:r>
            <a:r>
              <a:rPr lang="ru-RU" sz="2000" dirty="0" err="1"/>
              <a:t>ўсимликлар</a:t>
            </a:r>
            <a:r>
              <a:rPr lang="ru-RU" sz="2000" dirty="0"/>
              <a:t> </a:t>
            </a:r>
            <a:r>
              <a:rPr lang="ru-RU" sz="2000" dirty="0" err="1"/>
              <a:t>таркибига</a:t>
            </a:r>
            <a:r>
              <a:rPr lang="ru-RU" sz="2000" dirty="0"/>
              <a:t> </a:t>
            </a:r>
            <a:r>
              <a:rPr lang="ru-RU" sz="2000" dirty="0" err="1"/>
              <a:t>таъсир</a:t>
            </a:r>
            <a:r>
              <a:rPr lang="ru-RU" sz="2000" dirty="0"/>
              <a:t> </a:t>
            </a:r>
            <a:r>
              <a:rPr lang="ru-RU" sz="2000" dirty="0" err="1"/>
              <a:t>кўрсатувчи</a:t>
            </a:r>
            <a:r>
              <a:rPr lang="ru-RU" sz="2000" dirty="0"/>
              <a:t> </a:t>
            </a:r>
            <a:r>
              <a:rPr lang="ru-RU" sz="2000" dirty="0" err="1"/>
              <a:t>жойнинг</a:t>
            </a:r>
            <a:r>
              <a:rPr lang="ru-RU" sz="2000" dirty="0"/>
              <a:t> </a:t>
            </a:r>
            <a:r>
              <a:rPr lang="ru-RU" sz="2000" dirty="0" err="1"/>
              <a:t>рельефидир</a:t>
            </a:r>
            <a:r>
              <a:rPr lang="ru-RU" sz="2000" dirty="0"/>
              <a:t>.</a:t>
            </a:r>
          </a:p>
          <a:p>
            <a:r>
              <a:rPr lang="ru-RU" sz="2000" dirty="0"/>
              <a:t>Рельеф - </a:t>
            </a:r>
            <a:r>
              <a:rPr lang="ru-RU" sz="2000" dirty="0" err="1"/>
              <a:t>жойдаги</a:t>
            </a:r>
            <a:r>
              <a:rPr lang="ru-RU" sz="2000" dirty="0"/>
              <a:t>, </a:t>
            </a:r>
            <a:r>
              <a:rPr lang="ru-RU" sz="2000" dirty="0" err="1"/>
              <a:t>айниқса</a:t>
            </a:r>
            <a:r>
              <a:rPr lang="ru-RU" sz="2000" dirty="0"/>
              <a:t>, </a:t>
            </a:r>
            <a:r>
              <a:rPr lang="ru-RU" sz="2000" dirty="0" err="1"/>
              <a:t>тоғлик</a:t>
            </a:r>
            <a:r>
              <a:rPr lang="ru-RU" sz="2000" dirty="0"/>
              <a:t> </a:t>
            </a:r>
            <a:r>
              <a:rPr lang="ru-RU" sz="2000" dirty="0" err="1"/>
              <a:t>шароитдаги</a:t>
            </a:r>
            <a:r>
              <a:rPr lang="ru-RU" sz="2000" dirty="0"/>
              <a:t> </a:t>
            </a:r>
            <a:r>
              <a:rPr lang="ru-RU" sz="2000" dirty="0" err="1"/>
              <a:t>озуқа</a:t>
            </a:r>
            <a:r>
              <a:rPr lang="ru-RU" sz="2000" dirty="0"/>
              <a:t> </a:t>
            </a:r>
            <a:r>
              <a:rPr lang="ru-RU" sz="2000" dirty="0" err="1"/>
              <a:t>майдонлари</a:t>
            </a:r>
            <a:r>
              <a:rPr lang="ru-RU" sz="2000" dirty="0"/>
              <a:t> </a:t>
            </a:r>
            <a:r>
              <a:rPr lang="ru-RU" sz="2000" dirty="0" err="1"/>
              <a:t>ўсимликларнинг</a:t>
            </a:r>
            <a:r>
              <a:rPr lang="ru-RU" sz="2000" dirty="0"/>
              <a:t> </a:t>
            </a:r>
            <a:r>
              <a:rPr lang="ru-RU" sz="2000" dirty="0" err="1"/>
              <a:t>шаклланишига</a:t>
            </a:r>
            <a:r>
              <a:rPr lang="ru-RU" sz="2000" dirty="0"/>
              <a:t> </a:t>
            </a:r>
            <a:r>
              <a:rPr lang="ru-RU" sz="2000" dirty="0" err="1"/>
              <a:t>алоҳида</a:t>
            </a:r>
            <a:r>
              <a:rPr lang="ru-RU" sz="2000" dirty="0"/>
              <a:t> </a:t>
            </a:r>
            <a:r>
              <a:rPr lang="ru-RU" sz="2000" dirty="0" err="1"/>
              <a:t>таъсир</a:t>
            </a:r>
            <a:r>
              <a:rPr lang="ru-RU" sz="2000" dirty="0"/>
              <a:t> </a:t>
            </a:r>
            <a:r>
              <a:rPr lang="ru-RU" sz="2000" dirty="0" err="1"/>
              <a:t>кўрсатади</a:t>
            </a:r>
            <a:r>
              <a:rPr lang="ru-RU" sz="2000" dirty="0"/>
              <a:t>. </a:t>
            </a:r>
            <a:r>
              <a:rPr lang="ru-RU" sz="2000" dirty="0" err="1"/>
              <a:t>Жойнинг</a:t>
            </a:r>
            <a:r>
              <a:rPr lang="ru-RU" sz="2000" dirty="0"/>
              <a:t> </a:t>
            </a:r>
            <a:r>
              <a:rPr lang="ru-RU" sz="2000" dirty="0" err="1"/>
              <a:t>қиялиги</a:t>
            </a:r>
            <a:r>
              <a:rPr lang="ru-RU" sz="2000" dirty="0"/>
              <a:t> </a:t>
            </a:r>
            <a:r>
              <a:rPr lang="ru-RU" sz="2000" dirty="0" err="1"/>
              <a:t>ортиши</a:t>
            </a:r>
            <a:r>
              <a:rPr lang="ru-RU" sz="2000" dirty="0"/>
              <a:t> </a:t>
            </a:r>
            <a:r>
              <a:rPr lang="ru-RU" sz="2000" dirty="0" err="1"/>
              <a:t>билан</a:t>
            </a:r>
            <a:r>
              <a:rPr lang="ru-RU" sz="2000" dirty="0"/>
              <a:t> </a:t>
            </a:r>
            <a:r>
              <a:rPr lang="ru-RU" sz="2000" dirty="0" err="1"/>
              <a:t>устки</a:t>
            </a:r>
            <a:r>
              <a:rPr lang="ru-RU" sz="2000" dirty="0"/>
              <a:t> </a:t>
            </a:r>
            <a:r>
              <a:rPr lang="ru-RU" sz="2000" dirty="0" err="1"/>
              <a:t>сувлар</a:t>
            </a:r>
            <a:r>
              <a:rPr lang="ru-RU" sz="2000" dirty="0"/>
              <a:t> </a:t>
            </a:r>
            <a:r>
              <a:rPr lang="ru-RU" sz="2000" dirty="0" err="1"/>
              <a:t>тезроқ</a:t>
            </a:r>
            <a:r>
              <a:rPr lang="ru-RU" sz="2000" dirty="0"/>
              <a:t> </a:t>
            </a:r>
            <a:r>
              <a:rPr lang="ru-RU" sz="2000" dirty="0" err="1"/>
              <a:t>оқади</a:t>
            </a:r>
            <a:r>
              <a:rPr lang="ru-RU" sz="2000" dirty="0"/>
              <a:t>, </a:t>
            </a:r>
            <a:r>
              <a:rPr lang="ru-RU" sz="2000" dirty="0" err="1"/>
              <a:t>тупроқни</a:t>
            </a:r>
            <a:r>
              <a:rPr lang="ru-RU" sz="2000" dirty="0"/>
              <a:t> </a:t>
            </a:r>
            <a:r>
              <a:rPr lang="ru-RU" sz="2000" dirty="0" err="1"/>
              <a:t>кўпроқ</a:t>
            </a:r>
            <a:r>
              <a:rPr lang="ru-RU" sz="2000" dirty="0"/>
              <a:t> </a:t>
            </a:r>
            <a:r>
              <a:rPr lang="ru-RU" sz="2000" dirty="0" err="1"/>
              <a:t>ювиб</a:t>
            </a:r>
            <a:r>
              <a:rPr lang="ru-RU" sz="2000" dirty="0"/>
              <a:t>, </a:t>
            </a:r>
            <a:r>
              <a:rPr lang="ru-RU" sz="2000" dirty="0" err="1"/>
              <a:t>пастликка</a:t>
            </a:r>
            <a:r>
              <a:rPr lang="ru-RU" sz="2000" dirty="0"/>
              <a:t> </a:t>
            </a:r>
            <a:r>
              <a:rPr lang="ru-RU" sz="2000" dirty="0" err="1"/>
              <a:t>туширади</a:t>
            </a:r>
            <a:r>
              <a:rPr lang="ru-RU" sz="2000" dirty="0"/>
              <a:t>. </a:t>
            </a:r>
            <a:r>
              <a:rPr lang="ru-RU" sz="2000" dirty="0" err="1"/>
              <a:t>Қиялик</a:t>
            </a:r>
            <a:r>
              <a:rPr lang="ru-RU" sz="2000" dirty="0"/>
              <a:t> </a:t>
            </a:r>
            <a:r>
              <a:rPr lang="ru-RU" sz="2000" dirty="0" err="1"/>
              <a:t>катта</a:t>
            </a:r>
            <a:r>
              <a:rPr lang="ru-RU" sz="2000" dirty="0"/>
              <a:t> </a:t>
            </a:r>
            <a:r>
              <a:rPr lang="ru-RU" sz="2000" dirty="0" err="1"/>
              <a:t>бўлганда</a:t>
            </a:r>
            <a:r>
              <a:rPr lang="ru-RU" sz="2000" dirty="0"/>
              <a:t> </a:t>
            </a:r>
            <a:r>
              <a:rPr lang="ru-RU" sz="2000" dirty="0" err="1"/>
              <a:t>тупроқ</a:t>
            </a:r>
            <a:r>
              <a:rPr lang="ru-RU" sz="2000" dirty="0"/>
              <a:t> </a:t>
            </a:r>
            <a:r>
              <a:rPr lang="ru-RU" sz="2000" dirty="0" err="1"/>
              <a:t>кам</a:t>
            </a:r>
            <a:r>
              <a:rPr lang="ru-RU" sz="2000" dirty="0"/>
              <a:t> </a:t>
            </a:r>
            <a:r>
              <a:rPr lang="ru-RU" sz="2000" dirty="0" err="1"/>
              <a:t>намланиб</a:t>
            </a:r>
            <a:r>
              <a:rPr lang="ru-RU" sz="2000" dirty="0"/>
              <a:t>, </a:t>
            </a:r>
            <a:r>
              <a:rPr lang="ru-RU" sz="2000" dirty="0" err="1"/>
              <a:t>қурғоқроқ</a:t>
            </a:r>
            <a:r>
              <a:rPr lang="ru-RU" sz="2000" dirty="0"/>
              <a:t> </a:t>
            </a:r>
            <a:r>
              <a:rPr lang="ru-RU" sz="2000" dirty="0" err="1"/>
              <a:t>бўлади</a:t>
            </a:r>
            <a:r>
              <a:rPr lang="ru-RU" sz="2000" dirty="0"/>
              <a:t>. </a:t>
            </a:r>
            <a:r>
              <a:rPr lang="ru-RU" sz="2000" dirty="0" err="1"/>
              <a:t>Бу</a:t>
            </a:r>
            <a:r>
              <a:rPr lang="ru-RU" sz="2000" dirty="0"/>
              <a:t> </a:t>
            </a:r>
            <a:r>
              <a:rPr lang="ru-RU" sz="2000" dirty="0" err="1"/>
              <a:t>ўсимликлар</a:t>
            </a:r>
            <a:r>
              <a:rPr lang="ru-RU" sz="2000" dirty="0"/>
              <a:t> </a:t>
            </a:r>
            <a:r>
              <a:rPr lang="ru-RU" sz="2000" dirty="0" err="1"/>
              <a:t>характерига</a:t>
            </a:r>
            <a:r>
              <a:rPr lang="ru-RU" sz="2000" dirty="0"/>
              <a:t> </a:t>
            </a:r>
            <a:r>
              <a:rPr lang="ru-RU" sz="2000" dirty="0" err="1"/>
              <a:t>таъсир</a:t>
            </a:r>
            <a:r>
              <a:rPr lang="ru-RU" sz="2000" dirty="0"/>
              <a:t> </a:t>
            </a:r>
            <a:r>
              <a:rPr lang="ru-RU" sz="2000" dirty="0" err="1"/>
              <a:t>кўрсатади</a:t>
            </a:r>
            <a:r>
              <a:rPr lang="ru-RU" sz="2000" dirty="0" smtClean="0">
                <a:solidFill>
                  <a:srgbClr val="0000FF"/>
                </a:solidFill>
              </a:rPr>
              <a:t>. </a:t>
            </a:r>
            <a:endParaRPr lang="uz-Cyrl-UZ" sz="2000" dirty="0" smtClean="0">
              <a:solidFill>
                <a:srgbClr val="0000FF"/>
              </a:solidFill>
            </a:endParaRPr>
          </a:p>
        </p:txBody>
      </p:sp>
      <p:pic>
        <p:nvPicPr>
          <p:cNvPr id="5122" name="Picture 2" descr="C:\ЮНЕСКО\Слайдлар\Ем хашак етиштириш\рАСМЛАР\215big_izysk_carttopo_2.jpg"/>
          <p:cNvPicPr>
            <a:picLocks noChangeAspect="1" noChangeArrowheads="1"/>
          </p:cNvPicPr>
          <p:nvPr/>
        </p:nvPicPr>
        <p:blipFill>
          <a:blip r:embed="rId2"/>
          <a:srcRect/>
          <a:stretch>
            <a:fillRect/>
          </a:stretch>
        </p:blipFill>
        <p:spPr bwMode="auto">
          <a:xfrm>
            <a:off x="285720" y="4000504"/>
            <a:ext cx="3898221" cy="2720958"/>
          </a:xfrm>
          <a:prstGeom prst="rect">
            <a:avLst/>
          </a:prstGeom>
          <a:noFill/>
        </p:spPr>
      </p:pic>
      <p:pic>
        <p:nvPicPr>
          <p:cNvPr id="5123" name="Picture 3" descr="C:\ЮНЕСКО\Слайдлар\Ем хашак етиштириш\рАСМЛАР\images (9).jpg"/>
          <p:cNvPicPr>
            <a:picLocks noChangeAspect="1" noChangeArrowheads="1"/>
          </p:cNvPicPr>
          <p:nvPr/>
        </p:nvPicPr>
        <p:blipFill>
          <a:blip r:embed="rId3"/>
          <a:srcRect/>
          <a:stretch>
            <a:fillRect/>
          </a:stretch>
        </p:blipFill>
        <p:spPr bwMode="auto">
          <a:xfrm>
            <a:off x="4643438" y="3929066"/>
            <a:ext cx="4071966" cy="2786082"/>
          </a:xfrm>
          <a:prstGeom prst="rect">
            <a:avLst/>
          </a:prstGeom>
          <a:noFill/>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Rectangle 3"/>
          <p:cNvSpPr>
            <a:spLocks noGrp="1" noChangeArrowheads="1"/>
          </p:cNvSpPr>
          <p:nvPr>
            <p:ph idx="1"/>
          </p:nvPr>
        </p:nvSpPr>
        <p:spPr>
          <a:xfrm>
            <a:off x="250825" y="765175"/>
            <a:ext cx="8569325" cy="2020883"/>
          </a:xfrm>
        </p:spPr>
        <p:txBody>
          <a:bodyPr>
            <a:normAutofit fontScale="70000" lnSpcReduction="20000"/>
          </a:bodyPr>
          <a:lstStyle/>
          <a:p>
            <a:pPr marL="0" indent="715963" algn="just" eaLnBrk="1" hangingPunct="1">
              <a:lnSpc>
                <a:spcPct val="80000"/>
              </a:lnSpc>
              <a:tabLst>
                <a:tab pos="88900" algn="l"/>
              </a:tabLst>
            </a:pPr>
            <a:r>
              <a:rPr lang="ru-RU" sz="4000" spc="10" smtClean="0">
                <a:solidFill>
                  <a:srgbClr val="0000FF"/>
                </a:solidFill>
                <a:latin typeface="Times New Roman" pitchFamily="18" charset="0"/>
              </a:rPr>
              <a:t>Сули органик ва минерал ўғитларга, айниқса, азот, фосфор, калий ўғитларини қўллаш самарали бўлиб, ҳосилдорлиги юқори бўлади. </a:t>
            </a:r>
          </a:p>
          <a:p>
            <a:pPr marL="0" indent="715963" algn="just" eaLnBrk="1" hangingPunct="1">
              <a:lnSpc>
                <a:spcPct val="80000"/>
              </a:lnSpc>
              <a:tabLst>
                <a:tab pos="88900" algn="l"/>
              </a:tabLst>
            </a:pPr>
            <a:r>
              <a:rPr lang="ru-RU" sz="4000" spc="10" smtClean="0">
                <a:solidFill>
                  <a:srgbClr val="0000FF"/>
                </a:solidFill>
                <a:latin typeface="Times New Roman" pitchFamily="18" charset="0"/>
              </a:rPr>
              <a:t>Сули органик ва минерал ўғитларни қўллаш арпаникига ўхшаш бўлади. Дони ва кўк массаси ҳосилдорлигига ва унинг сифатига, кўп жиҳатдан ўғитни қўллаш муддати ва миқдори таъсир этади</a:t>
            </a:r>
            <a:r>
              <a:rPr lang="ru-RU" sz="4000" smtClean="0">
                <a:solidFill>
                  <a:srgbClr val="0000FF"/>
                </a:solidFill>
                <a:latin typeface="Times New Roman" pitchFamily="18" charset="0"/>
              </a:rPr>
              <a:t>.</a:t>
            </a:r>
          </a:p>
        </p:txBody>
      </p:sp>
      <p:sp>
        <p:nvSpPr>
          <p:cNvPr id="118786" name="Rectangle 2"/>
          <p:cNvSpPr>
            <a:spLocks noGrp="1" noChangeArrowheads="1"/>
          </p:cNvSpPr>
          <p:nvPr>
            <p:ph type="title"/>
          </p:nvPr>
        </p:nvSpPr>
        <p:spPr>
          <a:xfrm>
            <a:off x="442913" y="188913"/>
            <a:ext cx="2557451" cy="503237"/>
          </a:xfrm>
        </p:spPr>
        <p:style>
          <a:lnRef idx="2">
            <a:schemeClr val="accent1"/>
          </a:lnRef>
          <a:fillRef idx="1">
            <a:schemeClr val="lt1"/>
          </a:fillRef>
          <a:effectRef idx="0">
            <a:schemeClr val="accent1"/>
          </a:effectRef>
          <a:fontRef idx="minor">
            <a:schemeClr val="dk1"/>
          </a:fontRef>
        </p:style>
        <p:txBody>
          <a:bodyPr>
            <a:noAutofit/>
          </a:bodyPr>
          <a:lstStyle/>
          <a:p>
            <a:pPr eaLnBrk="1" hangingPunct="1">
              <a:defRPr/>
            </a:pPr>
            <a:r>
              <a:rPr lang="ru-RU" sz="2800" i="1" smtClean="0">
                <a:solidFill>
                  <a:srgbClr val="0000FF"/>
                </a:solidFill>
              </a:rPr>
              <a:t>Ўғитлаш.</a:t>
            </a:r>
          </a:p>
        </p:txBody>
      </p:sp>
      <p:pic>
        <p:nvPicPr>
          <p:cNvPr id="27652" name="Picture 4" descr="C:\КАФЕДРА\Укув услубий мажмуалар\Усимликшунослик ва Пахтачилик фанидан мажмуалар\Усимликшунослик расмлар\3.Сули\Етиштириш\images (6).jpg"/>
          <p:cNvPicPr>
            <a:picLocks noChangeAspect="1" noChangeArrowheads="1"/>
          </p:cNvPicPr>
          <p:nvPr/>
        </p:nvPicPr>
        <p:blipFill>
          <a:blip r:embed="rId2"/>
          <a:srcRect b="4601"/>
          <a:stretch>
            <a:fillRect/>
          </a:stretch>
        </p:blipFill>
        <p:spPr bwMode="auto">
          <a:xfrm>
            <a:off x="71406" y="2857496"/>
            <a:ext cx="3643338" cy="2928958"/>
          </a:xfrm>
          <a:prstGeom prst="rect">
            <a:avLst/>
          </a:prstGeom>
          <a:noFill/>
        </p:spPr>
      </p:pic>
      <p:pic>
        <p:nvPicPr>
          <p:cNvPr id="27653" name="Picture 5" descr="C:\КАФЕДРА\Укув услубий мажмуалар\Усимликшунослик ва Пахтачилик фанидан мажмуалар\Усимликшунослик расмлар\3.Сули\Етиштириш\fertilizer_1_0.jpg"/>
          <p:cNvPicPr>
            <a:picLocks noChangeAspect="1" noChangeArrowheads="1"/>
          </p:cNvPicPr>
          <p:nvPr/>
        </p:nvPicPr>
        <p:blipFill>
          <a:blip r:embed="rId3"/>
          <a:srcRect/>
          <a:stretch>
            <a:fillRect/>
          </a:stretch>
        </p:blipFill>
        <p:spPr bwMode="auto">
          <a:xfrm>
            <a:off x="3500430" y="3000372"/>
            <a:ext cx="3438026" cy="2855912"/>
          </a:xfrm>
          <a:prstGeom prst="rect">
            <a:avLst/>
          </a:prstGeom>
          <a:noFill/>
        </p:spPr>
      </p:pic>
      <p:pic>
        <p:nvPicPr>
          <p:cNvPr id="27654" name="Picture 6" descr="C:\КАФЕДРА\Укув услубий мажмуалар\Усимликшунослик ва Пахтачилик фанидан мажмуалар\Усимликшунослик расмлар\3.Сули\Етиштириш\Овёс1.jpg"/>
          <p:cNvPicPr>
            <a:picLocks noChangeAspect="1" noChangeArrowheads="1"/>
          </p:cNvPicPr>
          <p:nvPr/>
        </p:nvPicPr>
        <p:blipFill>
          <a:blip r:embed="rId4"/>
          <a:srcRect/>
          <a:stretch>
            <a:fillRect/>
          </a:stretch>
        </p:blipFill>
        <p:spPr bwMode="auto">
          <a:xfrm>
            <a:off x="6715140" y="3000372"/>
            <a:ext cx="2286016" cy="2889241"/>
          </a:xfrm>
          <a:prstGeom prst="rect">
            <a:avLst/>
          </a:prstGeom>
          <a:noFill/>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Rectangle 2"/>
          <p:cNvSpPr>
            <a:spLocks noGrp="1" noChangeArrowheads="1"/>
          </p:cNvSpPr>
          <p:nvPr>
            <p:ph type="title"/>
          </p:nvPr>
        </p:nvSpPr>
        <p:spPr>
          <a:xfrm>
            <a:off x="642910" y="-24"/>
            <a:ext cx="7072362" cy="500066"/>
          </a:xfrm>
          <a:solidFill>
            <a:srgbClr val="00B050"/>
          </a:solidFill>
        </p:spPr>
        <p:style>
          <a:lnRef idx="0">
            <a:schemeClr val="accent4"/>
          </a:lnRef>
          <a:fillRef idx="3">
            <a:schemeClr val="accent4"/>
          </a:fillRef>
          <a:effectRef idx="3">
            <a:schemeClr val="accent4"/>
          </a:effectRef>
          <a:fontRef idx="minor">
            <a:schemeClr val="lt1"/>
          </a:fontRef>
        </p:style>
        <p:txBody>
          <a:bodyPr/>
          <a:lstStyle/>
          <a:p>
            <a:pPr eaLnBrk="1" hangingPunct="1">
              <a:defRPr/>
            </a:pPr>
            <a:r>
              <a:rPr lang="ru-RU" sz="3200" b="1" dirty="0" err="1">
                <a:effectLst/>
              </a:rPr>
              <a:t>Биотик</a:t>
            </a:r>
            <a:r>
              <a:rPr lang="ru-RU" sz="3200" b="1" dirty="0">
                <a:effectLst/>
              </a:rPr>
              <a:t> (</a:t>
            </a:r>
            <a:r>
              <a:rPr lang="ru-RU" sz="3200" b="1" dirty="0" err="1">
                <a:effectLst/>
              </a:rPr>
              <a:t>тирик</a:t>
            </a:r>
            <a:r>
              <a:rPr lang="ru-RU" sz="3200" b="1" dirty="0">
                <a:effectLst/>
              </a:rPr>
              <a:t>) </a:t>
            </a:r>
            <a:r>
              <a:rPr lang="ru-RU" sz="3200" b="1" dirty="0" err="1">
                <a:effectLst/>
              </a:rPr>
              <a:t>омиллар</a:t>
            </a:r>
            <a:endParaRPr lang="ru-RU" sz="3200" dirty="0" smtClean="0"/>
          </a:p>
        </p:txBody>
      </p:sp>
      <p:sp>
        <p:nvSpPr>
          <p:cNvPr id="28675" name="Rectangle 3"/>
          <p:cNvSpPr>
            <a:spLocks noGrp="1" noChangeArrowheads="1"/>
          </p:cNvSpPr>
          <p:nvPr>
            <p:ph type="body" idx="1"/>
          </p:nvPr>
        </p:nvSpPr>
        <p:spPr>
          <a:xfrm>
            <a:off x="214282" y="500042"/>
            <a:ext cx="8483631" cy="3288998"/>
          </a:xfrm>
        </p:spPr>
        <p:txBody>
          <a:bodyPr/>
          <a:lstStyle/>
          <a:p>
            <a:r>
              <a:rPr lang="ru-RU" sz="1800" dirty="0" err="1"/>
              <a:t>ўсимликлар</a:t>
            </a:r>
            <a:r>
              <a:rPr lang="ru-RU" sz="1800" dirty="0"/>
              <a:t> </a:t>
            </a:r>
            <a:r>
              <a:rPr lang="ru-RU" sz="1800" dirty="0" err="1"/>
              <a:t>билан</a:t>
            </a:r>
            <a:r>
              <a:rPr lang="ru-RU" sz="1800" dirty="0"/>
              <a:t> шу </a:t>
            </a:r>
            <a:r>
              <a:rPr lang="ru-RU" sz="1800" dirty="0" err="1"/>
              <a:t>жойда</a:t>
            </a:r>
            <a:r>
              <a:rPr lang="ru-RU" sz="1800" dirty="0"/>
              <a:t> </a:t>
            </a:r>
            <a:r>
              <a:rPr lang="ru-RU" sz="1800" dirty="0" err="1"/>
              <a:t>маълум</a:t>
            </a:r>
            <a:r>
              <a:rPr lang="ru-RU" sz="1800" dirty="0"/>
              <a:t> </a:t>
            </a:r>
            <a:r>
              <a:rPr lang="ru-RU" sz="1800" dirty="0" err="1"/>
              <a:t>шароитлар</a:t>
            </a:r>
            <a:r>
              <a:rPr lang="ru-RU" sz="1800" dirty="0"/>
              <a:t> </a:t>
            </a:r>
            <a:r>
              <a:rPr lang="ru-RU" sz="1800" dirty="0" err="1"/>
              <a:t>таъсирида</a:t>
            </a:r>
            <a:r>
              <a:rPr lang="ru-RU" sz="1800" dirty="0"/>
              <a:t> </a:t>
            </a:r>
            <a:r>
              <a:rPr lang="ru-RU" sz="1800" dirty="0" err="1"/>
              <a:t>пайдо</a:t>
            </a:r>
            <a:r>
              <a:rPr lang="ru-RU" sz="1800" dirty="0"/>
              <a:t> </a:t>
            </a:r>
            <a:r>
              <a:rPr lang="ru-RU" sz="1800" dirty="0" err="1"/>
              <a:t>бўлган</a:t>
            </a:r>
            <a:r>
              <a:rPr lang="ru-RU" sz="1800" dirty="0"/>
              <a:t> </a:t>
            </a:r>
            <a:r>
              <a:rPr lang="ru-RU" sz="1800" dirty="0" err="1"/>
              <a:t>ҳайвон</a:t>
            </a:r>
            <a:r>
              <a:rPr lang="ru-RU" sz="1800" dirty="0"/>
              <a:t> </a:t>
            </a:r>
            <a:r>
              <a:rPr lang="ru-RU" sz="1800" dirty="0" err="1"/>
              <a:t>организмлари</a:t>
            </a:r>
            <a:r>
              <a:rPr lang="ru-RU" sz="1800" dirty="0"/>
              <a:t> </a:t>
            </a:r>
            <a:r>
              <a:rPr lang="ru-RU" sz="1800" dirty="0" err="1"/>
              <a:t>ўртасидаги</a:t>
            </a:r>
            <a:r>
              <a:rPr lang="ru-RU" sz="1800" dirty="0"/>
              <a:t> </a:t>
            </a:r>
            <a:r>
              <a:rPr lang="ru-RU" sz="1800" dirty="0" err="1"/>
              <a:t>мураккаб</a:t>
            </a:r>
            <a:r>
              <a:rPr lang="ru-RU" sz="1800" dirty="0"/>
              <a:t> </a:t>
            </a:r>
            <a:r>
              <a:rPr lang="ru-RU" sz="1800" dirty="0" err="1"/>
              <a:t>ўзаро</a:t>
            </a:r>
            <a:r>
              <a:rPr lang="ru-RU" sz="1800" dirty="0"/>
              <a:t> </a:t>
            </a:r>
            <a:r>
              <a:rPr lang="ru-RU" sz="1800" dirty="0" err="1"/>
              <a:t>муносабатни</a:t>
            </a:r>
            <a:r>
              <a:rPr lang="ru-RU" sz="1800" dirty="0"/>
              <a:t> </a:t>
            </a:r>
            <a:r>
              <a:rPr lang="ru-RU" sz="1800" dirty="0" err="1"/>
              <a:t>кўрсатувчи</a:t>
            </a:r>
            <a:r>
              <a:rPr lang="ru-RU" sz="1800" dirty="0"/>
              <a:t> </a:t>
            </a:r>
            <a:r>
              <a:rPr lang="ru-RU" sz="1800" dirty="0" err="1"/>
              <a:t>омиллардир</a:t>
            </a:r>
            <a:r>
              <a:rPr lang="ru-RU" sz="1800" dirty="0"/>
              <a:t>.</a:t>
            </a:r>
          </a:p>
          <a:p>
            <a:r>
              <a:rPr lang="ru-RU" sz="1800" b="1" i="1" dirty="0"/>
              <a:t>Биоценоз</a:t>
            </a:r>
            <a:r>
              <a:rPr lang="ru-RU" sz="1800" b="1" dirty="0"/>
              <a:t> </a:t>
            </a:r>
            <a:r>
              <a:rPr lang="ru-RU" sz="1800" dirty="0"/>
              <a:t>- </a:t>
            </a:r>
            <a:r>
              <a:rPr lang="ru-RU" sz="1800" dirty="0" err="1"/>
              <a:t>яшаш</a:t>
            </a:r>
            <a:r>
              <a:rPr lang="ru-RU" sz="1800" dirty="0"/>
              <a:t> </a:t>
            </a:r>
            <a:r>
              <a:rPr lang="ru-RU" sz="1800" dirty="0" err="1"/>
              <a:t>шароитлари</a:t>
            </a:r>
            <a:r>
              <a:rPr lang="ru-RU" sz="1800" dirty="0"/>
              <a:t> </a:t>
            </a:r>
            <a:r>
              <a:rPr lang="ru-RU" sz="1800" dirty="0" err="1"/>
              <a:t>маълум</a:t>
            </a:r>
            <a:r>
              <a:rPr lang="ru-RU" sz="1800" dirty="0"/>
              <a:t> </a:t>
            </a:r>
            <a:r>
              <a:rPr lang="ru-RU" sz="1800" dirty="0" err="1"/>
              <a:t>даражада</a:t>
            </a:r>
            <a:r>
              <a:rPr lang="ru-RU" sz="1800" dirty="0"/>
              <a:t> </a:t>
            </a:r>
            <a:r>
              <a:rPr lang="ru-RU" sz="1800" dirty="0" err="1"/>
              <a:t>бир</a:t>
            </a:r>
            <a:r>
              <a:rPr lang="ru-RU" sz="1800" dirty="0"/>
              <a:t> хил </a:t>
            </a:r>
            <a:r>
              <a:rPr lang="ru-RU" sz="1800" dirty="0" err="1"/>
              <a:t>бўлган</a:t>
            </a:r>
            <a:r>
              <a:rPr lang="ru-RU" sz="1800" dirty="0"/>
              <a:t> </a:t>
            </a:r>
            <a:r>
              <a:rPr lang="ru-RU" sz="1800" dirty="0" err="1"/>
              <a:t>ҳудуд</a:t>
            </a:r>
            <a:r>
              <a:rPr lang="ru-RU" sz="1800" dirty="0"/>
              <a:t> (</a:t>
            </a:r>
            <a:r>
              <a:rPr lang="ru-RU" sz="1800" dirty="0" err="1"/>
              <a:t>масалан</a:t>
            </a:r>
            <a:r>
              <a:rPr lang="ru-RU" sz="1800" dirty="0"/>
              <a:t>, </a:t>
            </a:r>
            <a:r>
              <a:rPr lang="ru-RU" sz="1800" dirty="0" err="1"/>
              <a:t>ўтлоқ</a:t>
            </a:r>
            <a:r>
              <a:rPr lang="ru-RU" sz="1800" dirty="0"/>
              <a:t>)ни </a:t>
            </a:r>
            <a:r>
              <a:rPr lang="ru-RU" sz="1800" dirty="0" err="1"/>
              <a:t>эгаллаган</a:t>
            </a:r>
            <a:r>
              <a:rPr lang="ru-RU" sz="1800" dirty="0"/>
              <a:t> </a:t>
            </a:r>
            <a:r>
              <a:rPr lang="ru-RU" sz="1800" dirty="0" err="1"/>
              <a:t>ўсимлик</a:t>
            </a:r>
            <a:r>
              <a:rPr lang="ru-RU" sz="1800" dirty="0"/>
              <a:t>, </a:t>
            </a:r>
            <a:r>
              <a:rPr lang="ru-RU" sz="1800" dirty="0" err="1"/>
              <a:t>ҳайвон</a:t>
            </a:r>
            <a:r>
              <a:rPr lang="ru-RU" sz="1800" dirty="0"/>
              <a:t> </a:t>
            </a:r>
            <a:r>
              <a:rPr lang="ru-RU" sz="1800" dirty="0" err="1"/>
              <a:t>ва</a:t>
            </a:r>
            <a:r>
              <a:rPr lang="ru-RU" sz="1800" dirty="0"/>
              <a:t> </a:t>
            </a:r>
            <a:r>
              <a:rPr lang="ru-RU" sz="1800" dirty="0" err="1"/>
              <a:t>микроорганизмлар</a:t>
            </a:r>
            <a:r>
              <a:rPr lang="ru-RU" sz="1800" dirty="0"/>
              <a:t> </a:t>
            </a:r>
            <a:r>
              <a:rPr lang="ru-RU" sz="1800" dirty="0" err="1"/>
              <a:t>мажмуи</a:t>
            </a:r>
            <a:r>
              <a:rPr lang="ru-RU" sz="1800" dirty="0"/>
              <a:t>.</a:t>
            </a:r>
          </a:p>
          <a:p>
            <a:r>
              <a:rPr lang="ru-RU" sz="1800" b="1" i="1" dirty="0"/>
              <a:t>Фитоценоз</a:t>
            </a:r>
            <a:r>
              <a:rPr lang="ru-RU" sz="1800" dirty="0"/>
              <a:t> - </a:t>
            </a:r>
            <a:r>
              <a:rPr lang="ru-RU" sz="1800" dirty="0" err="1"/>
              <a:t>ўсимликлар</a:t>
            </a:r>
            <a:r>
              <a:rPr lang="ru-RU" sz="1800" dirty="0"/>
              <a:t> </a:t>
            </a:r>
            <a:r>
              <a:rPr lang="ru-RU" sz="1800" dirty="0" err="1"/>
              <a:t>уюшмаси</a:t>
            </a:r>
            <a:r>
              <a:rPr lang="ru-RU" sz="1800" dirty="0"/>
              <a:t> (</a:t>
            </a:r>
            <a:r>
              <a:rPr lang="ru-RU" sz="1800" dirty="0" err="1"/>
              <a:t>қавми</a:t>
            </a:r>
            <a:r>
              <a:rPr lang="ru-RU" sz="1800" dirty="0"/>
              <a:t>) - </a:t>
            </a:r>
            <a:r>
              <a:rPr lang="ru-RU" sz="1800" dirty="0" err="1"/>
              <a:t>маълум</a:t>
            </a:r>
            <a:r>
              <a:rPr lang="ru-RU" sz="1800" dirty="0"/>
              <a:t> </a:t>
            </a:r>
            <a:r>
              <a:rPr lang="ru-RU" sz="1800" dirty="0" err="1"/>
              <a:t>ҳудуднинг</a:t>
            </a:r>
            <a:r>
              <a:rPr lang="ru-RU" sz="1800" dirty="0"/>
              <a:t> </a:t>
            </a:r>
            <a:r>
              <a:rPr lang="ru-RU" sz="1800" dirty="0" err="1"/>
              <a:t>бир</a:t>
            </a:r>
            <a:r>
              <a:rPr lang="ru-RU" sz="1800" dirty="0"/>
              <a:t> хил </a:t>
            </a:r>
            <a:r>
              <a:rPr lang="ru-RU" sz="1800" dirty="0" err="1"/>
              <a:t>қисмида</a:t>
            </a:r>
            <a:r>
              <a:rPr lang="ru-RU" sz="1800" dirty="0"/>
              <a:t> </a:t>
            </a:r>
            <a:r>
              <a:rPr lang="ru-RU" sz="1800" dirty="0" err="1"/>
              <a:t>бир-бирига</a:t>
            </a:r>
            <a:r>
              <a:rPr lang="ru-RU" sz="1800" dirty="0"/>
              <a:t> </a:t>
            </a:r>
            <a:r>
              <a:rPr lang="ru-RU" sz="1800" dirty="0" err="1"/>
              <a:t>мослашган</a:t>
            </a:r>
            <a:r>
              <a:rPr lang="ru-RU" sz="1800" dirty="0"/>
              <a:t> </a:t>
            </a:r>
            <a:r>
              <a:rPr lang="ru-RU" sz="1800" dirty="0" err="1"/>
              <a:t>ҳолда</a:t>
            </a:r>
            <a:r>
              <a:rPr lang="ru-RU" sz="1800" dirty="0"/>
              <a:t> </a:t>
            </a:r>
            <a:r>
              <a:rPr lang="ru-RU" sz="1800" dirty="0" err="1"/>
              <a:t>яшовчи</a:t>
            </a:r>
            <a:r>
              <a:rPr lang="ru-RU" sz="1800" dirty="0"/>
              <a:t> </a:t>
            </a:r>
            <a:r>
              <a:rPr lang="ru-RU" sz="1800" dirty="0" err="1"/>
              <a:t>ўсимликларнинг</a:t>
            </a:r>
            <a:r>
              <a:rPr lang="ru-RU" sz="1800" dirty="0"/>
              <a:t> </a:t>
            </a:r>
            <a:r>
              <a:rPr lang="ru-RU" sz="1800" dirty="0" err="1"/>
              <a:t>табиий</a:t>
            </a:r>
            <a:r>
              <a:rPr lang="ru-RU" sz="1800" dirty="0"/>
              <a:t> </a:t>
            </a:r>
            <a:r>
              <a:rPr lang="ru-RU" sz="1800" dirty="0" err="1"/>
              <a:t>гуруҳидан</a:t>
            </a:r>
            <a:r>
              <a:rPr lang="ru-RU" sz="1800" dirty="0"/>
              <a:t> </a:t>
            </a:r>
            <a:r>
              <a:rPr lang="ru-RU" sz="1800" dirty="0" err="1"/>
              <a:t>иборат</a:t>
            </a:r>
            <a:r>
              <a:rPr lang="ru-RU" sz="1800" dirty="0"/>
              <a:t>. </a:t>
            </a:r>
            <a:r>
              <a:rPr lang="ru-RU" sz="1800" dirty="0" err="1"/>
              <a:t>Бу</a:t>
            </a:r>
            <a:r>
              <a:rPr lang="ru-RU" sz="1800" dirty="0"/>
              <a:t> </a:t>
            </a:r>
            <a:r>
              <a:rPr lang="ru-RU" sz="1800" dirty="0" err="1"/>
              <a:t>уюшмалар</a:t>
            </a:r>
            <a:r>
              <a:rPr lang="ru-RU" sz="1800" dirty="0"/>
              <a:t> </a:t>
            </a:r>
            <a:r>
              <a:rPr lang="ru-RU" sz="1800" dirty="0" err="1"/>
              <a:t>тегишли</a:t>
            </a:r>
            <a:r>
              <a:rPr lang="ru-RU" sz="1800" dirty="0"/>
              <a:t> </a:t>
            </a:r>
            <a:r>
              <a:rPr lang="ru-RU" sz="1800" dirty="0" err="1"/>
              <a:t>шароитларда</a:t>
            </a:r>
            <a:r>
              <a:rPr lang="ru-RU" sz="1800" dirty="0"/>
              <a:t> </a:t>
            </a:r>
            <a:r>
              <a:rPr lang="ru-RU" sz="1800" dirty="0" err="1"/>
              <a:t>пайдо</a:t>
            </a:r>
            <a:r>
              <a:rPr lang="ru-RU" sz="1800" dirty="0"/>
              <a:t> </a:t>
            </a:r>
            <a:r>
              <a:rPr lang="ru-RU" sz="1800" dirty="0" err="1"/>
              <a:t>бўлиши</a:t>
            </a:r>
            <a:r>
              <a:rPr lang="ru-RU" sz="1800" dirty="0"/>
              <a:t> </a:t>
            </a:r>
            <a:r>
              <a:rPr lang="ru-RU" sz="1800" dirty="0" err="1"/>
              <a:t>ва</a:t>
            </a:r>
            <a:r>
              <a:rPr lang="ru-RU" sz="1800" dirty="0"/>
              <a:t> </a:t>
            </a:r>
            <a:r>
              <a:rPr lang="ru-RU" sz="1800" dirty="0" err="1"/>
              <a:t>доимий</a:t>
            </a:r>
            <a:r>
              <a:rPr lang="ru-RU" sz="1800" dirty="0"/>
              <a:t> </a:t>
            </a:r>
            <a:r>
              <a:rPr lang="ru-RU" sz="1800" dirty="0" err="1"/>
              <a:t>таркиби</a:t>
            </a:r>
            <a:r>
              <a:rPr lang="ru-RU" sz="1800" dirty="0"/>
              <a:t> </a:t>
            </a:r>
            <a:r>
              <a:rPr lang="ru-RU" sz="1800" dirty="0" err="1"/>
              <a:t>билан</a:t>
            </a:r>
            <a:r>
              <a:rPr lang="ru-RU" sz="1800" dirty="0"/>
              <a:t> </a:t>
            </a:r>
            <a:r>
              <a:rPr lang="ru-RU" sz="1800" dirty="0" err="1"/>
              <a:t>характерланади</a:t>
            </a:r>
            <a:endParaRPr lang="ru-RU" sz="1800" b="1" dirty="0" smtClean="0">
              <a:solidFill>
                <a:srgbClr val="0000FF"/>
              </a:solidFill>
              <a:latin typeface="Times New Roman" pitchFamily="18" charset="0"/>
            </a:endParaRPr>
          </a:p>
        </p:txBody>
      </p:sp>
      <p:pic>
        <p:nvPicPr>
          <p:cNvPr id="6146" name="Picture 2" descr="C:\ЮНЕСКО\Слайдлар\Ем хашак етиштириш\рАСМЛАР\800px-Whitecliffs_Sheep.jpg"/>
          <p:cNvPicPr>
            <a:picLocks noChangeAspect="1" noChangeArrowheads="1"/>
          </p:cNvPicPr>
          <p:nvPr/>
        </p:nvPicPr>
        <p:blipFill>
          <a:blip r:embed="rId2"/>
          <a:srcRect/>
          <a:stretch>
            <a:fillRect/>
          </a:stretch>
        </p:blipFill>
        <p:spPr bwMode="auto">
          <a:xfrm>
            <a:off x="214282" y="3714752"/>
            <a:ext cx="4286280" cy="2857520"/>
          </a:xfrm>
          <a:prstGeom prst="rect">
            <a:avLst/>
          </a:prstGeom>
          <a:noFill/>
        </p:spPr>
      </p:pic>
      <p:pic>
        <p:nvPicPr>
          <p:cNvPr id="6147" name="Picture 3" descr="C:\ЮНЕСКО\Слайдлар\Ем хашак етиштириш\рАСМЛАР\Cattle_grazing,_Fillmore_County,_Minnesota.jpg"/>
          <p:cNvPicPr>
            <a:picLocks noChangeAspect="1" noChangeArrowheads="1"/>
          </p:cNvPicPr>
          <p:nvPr/>
        </p:nvPicPr>
        <p:blipFill>
          <a:blip r:embed="rId3" cstate="print"/>
          <a:srcRect/>
          <a:stretch>
            <a:fillRect/>
          </a:stretch>
        </p:blipFill>
        <p:spPr bwMode="auto">
          <a:xfrm>
            <a:off x="4986366" y="3786190"/>
            <a:ext cx="3800476" cy="2743200"/>
          </a:xfrm>
          <a:prstGeom prst="rect">
            <a:avLst/>
          </a:prstGeom>
          <a:noFill/>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Rectangle 2"/>
          <p:cNvSpPr>
            <a:spLocks noGrp="1" noChangeArrowheads="1"/>
          </p:cNvSpPr>
          <p:nvPr>
            <p:ph type="title"/>
          </p:nvPr>
        </p:nvSpPr>
        <p:spPr>
          <a:xfrm>
            <a:off x="468313" y="71414"/>
            <a:ext cx="8243887" cy="739757"/>
          </a:xfrm>
          <a:solidFill>
            <a:srgbClr val="FFFF00"/>
          </a:solidFill>
        </p:spPr>
        <p:style>
          <a:lnRef idx="3">
            <a:schemeClr val="lt1"/>
          </a:lnRef>
          <a:fillRef idx="1">
            <a:schemeClr val="accent4"/>
          </a:fillRef>
          <a:effectRef idx="1">
            <a:schemeClr val="accent4"/>
          </a:effectRef>
          <a:fontRef idx="minor">
            <a:schemeClr val="lt1"/>
          </a:fontRef>
        </p:style>
        <p:txBody>
          <a:bodyPr/>
          <a:lstStyle/>
          <a:p>
            <a:pPr eaLnBrk="1" hangingPunct="1">
              <a:defRPr/>
            </a:pPr>
            <a:r>
              <a:rPr lang="ru-RU" sz="2800" b="1" dirty="0">
                <a:solidFill>
                  <a:srgbClr val="0000FF"/>
                </a:solidFill>
                <a:effectLst/>
              </a:rPr>
              <a:t>Антропоген </a:t>
            </a:r>
            <a:r>
              <a:rPr lang="ru-RU" sz="2800" b="1" dirty="0" err="1">
                <a:solidFill>
                  <a:srgbClr val="0000FF"/>
                </a:solidFill>
                <a:effectLst/>
              </a:rPr>
              <a:t>омиллар</a:t>
            </a:r>
            <a:r>
              <a:rPr lang="ru-RU" sz="2800" dirty="0">
                <a:solidFill>
                  <a:srgbClr val="0000FF"/>
                </a:solidFill>
                <a:effectLst/>
              </a:rPr>
              <a:t> </a:t>
            </a:r>
            <a:endParaRPr lang="ru-RU" sz="2800" dirty="0" smtClean="0">
              <a:solidFill>
                <a:srgbClr val="0000FF"/>
              </a:solidFill>
              <a:latin typeface="Times New Roman" pitchFamily="18" charset="0"/>
            </a:endParaRPr>
          </a:p>
        </p:txBody>
      </p:sp>
      <p:sp>
        <p:nvSpPr>
          <p:cNvPr id="34819" name="Rectangle 3"/>
          <p:cNvSpPr>
            <a:spLocks noGrp="1" noChangeArrowheads="1"/>
          </p:cNvSpPr>
          <p:nvPr>
            <p:ph type="body" idx="1"/>
          </p:nvPr>
        </p:nvSpPr>
        <p:spPr>
          <a:xfrm>
            <a:off x="2500298" y="1101746"/>
            <a:ext cx="6572296" cy="5541964"/>
          </a:xfrm>
        </p:spPr>
        <p:txBody>
          <a:bodyPr/>
          <a:lstStyle/>
          <a:p>
            <a:pPr algn="just"/>
            <a:r>
              <a:rPr lang="ru-RU" sz="2200" dirty="0" err="1"/>
              <a:t>инсоннинг</a:t>
            </a:r>
            <a:r>
              <a:rPr lang="ru-RU" sz="2200" dirty="0"/>
              <a:t> </a:t>
            </a:r>
            <a:r>
              <a:rPr lang="ru-RU" sz="2200" dirty="0" err="1"/>
              <a:t>ўсимликларга</a:t>
            </a:r>
            <a:r>
              <a:rPr lang="ru-RU" sz="2200" dirty="0"/>
              <a:t> </a:t>
            </a:r>
            <a:r>
              <a:rPr lang="ru-RU" sz="2200" dirty="0" err="1"/>
              <a:t>ва</a:t>
            </a:r>
            <a:r>
              <a:rPr lang="ru-RU" sz="2200" dirty="0"/>
              <a:t> </a:t>
            </a:r>
            <a:r>
              <a:rPr lang="ru-RU" sz="2200" dirty="0" err="1"/>
              <a:t>барча</a:t>
            </a:r>
            <a:r>
              <a:rPr lang="ru-RU" sz="2200" dirty="0"/>
              <a:t> </a:t>
            </a:r>
            <a:r>
              <a:rPr lang="ru-RU" sz="2200" dirty="0" err="1"/>
              <a:t>экологик</a:t>
            </a:r>
            <a:r>
              <a:rPr lang="ru-RU" sz="2200" dirty="0"/>
              <a:t> </a:t>
            </a:r>
            <a:r>
              <a:rPr lang="ru-RU" sz="2200" dirty="0" err="1"/>
              <a:t>омилларга</a:t>
            </a:r>
            <a:r>
              <a:rPr lang="ru-RU" sz="2200" dirty="0"/>
              <a:t> </a:t>
            </a:r>
            <a:r>
              <a:rPr lang="ru-RU" sz="2200" dirty="0" err="1"/>
              <a:t>бевосита</a:t>
            </a:r>
            <a:r>
              <a:rPr lang="ru-RU" sz="2200" dirty="0"/>
              <a:t> </a:t>
            </a:r>
            <a:r>
              <a:rPr lang="ru-RU" sz="2200" dirty="0" err="1"/>
              <a:t>таъсиридир</a:t>
            </a:r>
            <a:r>
              <a:rPr lang="ru-RU" sz="2200" dirty="0"/>
              <a:t>. </a:t>
            </a:r>
            <a:r>
              <a:rPr lang="ru-RU" sz="2200" dirty="0" err="1"/>
              <a:t>Инсонлар</a:t>
            </a:r>
            <a:r>
              <a:rPr lang="ru-RU" sz="2200" dirty="0"/>
              <a:t> </a:t>
            </a:r>
            <a:r>
              <a:rPr lang="ru-RU" sz="2200" dirty="0" err="1"/>
              <a:t>янги</a:t>
            </a:r>
            <a:r>
              <a:rPr lang="ru-RU" sz="2200" dirty="0"/>
              <a:t> </a:t>
            </a:r>
            <a:r>
              <a:rPr lang="ru-RU" sz="2200" dirty="0" err="1"/>
              <a:t>навлар</a:t>
            </a:r>
            <a:r>
              <a:rPr lang="ru-RU" sz="2200" dirty="0"/>
              <a:t> </a:t>
            </a:r>
            <a:r>
              <a:rPr lang="ru-RU" sz="2200" dirty="0" err="1"/>
              <a:t>яратиш</a:t>
            </a:r>
            <a:r>
              <a:rPr lang="ru-RU" sz="2200" dirty="0"/>
              <a:t>, </a:t>
            </a:r>
            <a:r>
              <a:rPr lang="ru-RU" sz="2200" dirty="0" err="1"/>
              <a:t>ўсимлик</a:t>
            </a:r>
            <a:r>
              <a:rPr lang="ru-RU" sz="2200" dirty="0"/>
              <a:t> </a:t>
            </a:r>
            <a:r>
              <a:rPr lang="ru-RU" sz="2200" dirty="0" err="1"/>
              <a:t>турларини</a:t>
            </a:r>
            <a:r>
              <a:rPr lang="ru-RU" sz="2200" dirty="0"/>
              <a:t> </a:t>
            </a:r>
            <a:r>
              <a:rPr lang="ru-RU" sz="2200" dirty="0" err="1"/>
              <a:t>тарқатиш</a:t>
            </a:r>
            <a:r>
              <a:rPr lang="ru-RU" sz="2200" dirty="0"/>
              <a:t>, </a:t>
            </a:r>
            <a:r>
              <a:rPr lang="ru-RU" sz="2200" dirty="0" err="1"/>
              <a:t>уларни</a:t>
            </a:r>
            <a:r>
              <a:rPr lang="ru-RU" sz="2200" dirty="0"/>
              <a:t> </a:t>
            </a:r>
            <a:r>
              <a:rPr lang="ru-RU" sz="2200" dirty="0" err="1"/>
              <a:t>экиш</a:t>
            </a:r>
            <a:r>
              <a:rPr lang="ru-RU" sz="2200" dirty="0"/>
              <a:t> </a:t>
            </a:r>
            <a:r>
              <a:rPr lang="ru-RU" sz="2200" dirty="0" err="1"/>
              <a:t>билан</a:t>
            </a:r>
            <a:r>
              <a:rPr lang="ru-RU" sz="2200" dirty="0"/>
              <a:t> </a:t>
            </a:r>
            <a:r>
              <a:rPr lang="ru-RU" sz="2200" dirty="0" err="1"/>
              <a:t>ўсимликларга</a:t>
            </a:r>
            <a:r>
              <a:rPr lang="ru-RU" sz="2200" dirty="0"/>
              <a:t> </a:t>
            </a:r>
            <a:r>
              <a:rPr lang="ru-RU" sz="2200" dirty="0" err="1"/>
              <a:t>катта</a:t>
            </a:r>
            <a:r>
              <a:rPr lang="ru-RU" sz="2200" dirty="0"/>
              <a:t> </a:t>
            </a:r>
            <a:r>
              <a:rPr lang="ru-RU" sz="2200" dirty="0" err="1"/>
              <a:t>таъсир</a:t>
            </a:r>
            <a:r>
              <a:rPr lang="ru-RU" sz="2200" dirty="0"/>
              <a:t> </a:t>
            </a:r>
            <a:r>
              <a:rPr lang="ru-RU" sz="2200" dirty="0" err="1"/>
              <a:t>кўрсатадилар</a:t>
            </a:r>
            <a:r>
              <a:rPr lang="ru-RU" sz="2200" dirty="0"/>
              <a:t>.</a:t>
            </a:r>
          </a:p>
          <a:p>
            <a:pPr algn="just"/>
            <a:r>
              <a:rPr lang="ru-RU" sz="2200" dirty="0" err="1"/>
              <a:t>Ўсимликлар</a:t>
            </a:r>
            <a:r>
              <a:rPr lang="ru-RU" sz="2200" dirty="0"/>
              <a:t> </a:t>
            </a:r>
            <a:r>
              <a:rPr lang="ru-RU" sz="2200" dirty="0" err="1"/>
              <a:t>эҳтиёжини</a:t>
            </a:r>
            <a:r>
              <a:rPr lang="ru-RU" sz="2200" dirty="0"/>
              <a:t> </a:t>
            </a:r>
            <a:r>
              <a:rPr lang="ru-RU" sz="2200" dirty="0" err="1"/>
              <a:t>қондириш</a:t>
            </a:r>
            <a:r>
              <a:rPr lang="ru-RU" sz="2200" dirty="0"/>
              <a:t> </a:t>
            </a:r>
            <a:r>
              <a:rPr lang="ru-RU" sz="2200" dirty="0" err="1"/>
              <a:t>кўп</a:t>
            </a:r>
            <a:r>
              <a:rPr lang="ru-RU" sz="2200" dirty="0"/>
              <a:t> </a:t>
            </a:r>
            <a:r>
              <a:rPr lang="ru-RU" sz="2200" dirty="0" err="1"/>
              <a:t>жиҳатдан</a:t>
            </a:r>
            <a:r>
              <a:rPr lang="ru-RU" sz="2200" dirty="0"/>
              <a:t> </a:t>
            </a:r>
            <a:r>
              <a:rPr lang="ru-RU" sz="2200" dirty="0" err="1"/>
              <a:t>ташкилий</a:t>
            </a:r>
            <a:r>
              <a:rPr lang="ru-RU" sz="2200" dirty="0"/>
              <a:t> </a:t>
            </a:r>
            <a:r>
              <a:rPr lang="ru-RU" sz="2200" dirty="0" err="1"/>
              <a:t>ва</a:t>
            </a:r>
            <a:r>
              <a:rPr lang="ru-RU" sz="2200" dirty="0"/>
              <a:t> агротехник </a:t>
            </a:r>
            <a:r>
              <a:rPr lang="ru-RU" sz="2200" dirty="0" err="1"/>
              <a:t>тадбирларга</a:t>
            </a:r>
            <a:r>
              <a:rPr lang="ru-RU" sz="2200" dirty="0"/>
              <a:t> </a:t>
            </a:r>
            <a:r>
              <a:rPr lang="ru-RU" sz="2200" dirty="0" err="1"/>
              <a:t>боғлиқ</a:t>
            </a:r>
            <a:r>
              <a:rPr lang="ru-RU" sz="2200" dirty="0"/>
              <a:t>. </a:t>
            </a:r>
            <a:r>
              <a:rPr lang="ru-RU" sz="2200" dirty="0" err="1"/>
              <a:t>Ўсимлик</a:t>
            </a:r>
            <a:r>
              <a:rPr lang="ru-RU" sz="2200" dirty="0"/>
              <a:t> </a:t>
            </a:r>
            <a:r>
              <a:rPr lang="ru-RU" sz="2200" dirty="0" err="1"/>
              <a:t>ўсаётган</a:t>
            </a:r>
            <a:r>
              <a:rPr lang="ru-RU" sz="2200" dirty="0"/>
              <a:t> </a:t>
            </a:r>
            <a:r>
              <a:rPr lang="ru-RU" sz="2200" dirty="0" err="1"/>
              <a:t>шароит</a:t>
            </a:r>
            <a:r>
              <a:rPr lang="ru-RU" sz="2200" dirty="0"/>
              <a:t> </a:t>
            </a:r>
            <a:r>
              <a:rPr lang="ru-RU" sz="2200" dirty="0" err="1"/>
              <a:t>сув</a:t>
            </a:r>
            <a:r>
              <a:rPr lang="ru-RU" sz="2200" dirty="0"/>
              <a:t> </a:t>
            </a:r>
            <a:r>
              <a:rPr lang="ru-RU" sz="2200" dirty="0" err="1"/>
              <a:t>чиқариш</a:t>
            </a:r>
            <a:r>
              <a:rPr lang="ru-RU" sz="2200" dirty="0"/>
              <a:t>, </a:t>
            </a:r>
            <a:r>
              <a:rPr lang="ru-RU" sz="2200" dirty="0" err="1"/>
              <a:t>ботқоқликларни</a:t>
            </a:r>
            <a:r>
              <a:rPr lang="ru-RU" sz="2200" dirty="0"/>
              <a:t> </a:t>
            </a:r>
            <a:r>
              <a:rPr lang="ru-RU" sz="2200" dirty="0" err="1"/>
              <a:t>қуритиш</a:t>
            </a:r>
            <a:r>
              <a:rPr lang="ru-RU" sz="2200" dirty="0"/>
              <a:t>, </a:t>
            </a:r>
            <a:r>
              <a:rPr lang="ru-RU" sz="2200" dirty="0" err="1"/>
              <a:t>ихота</a:t>
            </a:r>
            <a:r>
              <a:rPr lang="ru-RU" sz="2200" dirty="0"/>
              <a:t> </a:t>
            </a:r>
            <a:r>
              <a:rPr lang="ru-RU" sz="2200" dirty="0" err="1"/>
              <a:t>дарахтзорлари</a:t>
            </a:r>
            <a:r>
              <a:rPr lang="ru-RU" sz="2200" dirty="0"/>
              <a:t> </a:t>
            </a:r>
            <a:r>
              <a:rPr lang="ru-RU" sz="2200" dirty="0" err="1"/>
              <a:t>барпо</a:t>
            </a:r>
            <a:r>
              <a:rPr lang="ru-RU" sz="2200" dirty="0"/>
              <a:t> </a:t>
            </a:r>
            <a:r>
              <a:rPr lang="ru-RU" sz="2200" dirty="0" err="1"/>
              <a:t>этиш</a:t>
            </a:r>
            <a:r>
              <a:rPr lang="ru-RU" sz="2200" dirty="0"/>
              <a:t> </a:t>
            </a:r>
            <a:r>
              <a:rPr lang="ru-RU" sz="2200" dirty="0" err="1"/>
              <a:t>билан</a:t>
            </a:r>
            <a:r>
              <a:rPr lang="ru-RU" sz="2200" dirty="0"/>
              <a:t> </a:t>
            </a:r>
            <a:r>
              <a:rPr lang="ru-RU" sz="2200" dirty="0" err="1"/>
              <a:t>ўзгартирилиши</a:t>
            </a:r>
            <a:r>
              <a:rPr lang="ru-RU" sz="2200" dirty="0"/>
              <a:t> </a:t>
            </a:r>
            <a:r>
              <a:rPr lang="ru-RU" sz="2200" dirty="0" err="1"/>
              <a:t>мумкин</a:t>
            </a:r>
            <a:r>
              <a:rPr lang="ru-RU" sz="2200" dirty="0"/>
              <a:t>, </a:t>
            </a:r>
            <a:r>
              <a:rPr lang="ru-RU" sz="2200" dirty="0" err="1"/>
              <a:t>бу</a:t>
            </a:r>
            <a:r>
              <a:rPr lang="ru-RU" sz="2200" dirty="0"/>
              <a:t> </a:t>
            </a:r>
            <a:r>
              <a:rPr lang="ru-RU" sz="2200" dirty="0" err="1"/>
              <a:t>ишларнинг</a:t>
            </a:r>
            <a:r>
              <a:rPr lang="ru-RU" sz="2200" dirty="0"/>
              <a:t> </a:t>
            </a:r>
            <a:r>
              <a:rPr lang="ru-RU" sz="2200" dirty="0" err="1"/>
              <a:t>барчасини</a:t>
            </a:r>
            <a:r>
              <a:rPr lang="ru-RU" sz="2200" dirty="0"/>
              <a:t> </a:t>
            </a:r>
            <a:r>
              <a:rPr lang="ru-RU" sz="2200" dirty="0" err="1"/>
              <a:t>одамлар</a:t>
            </a:r>
            <a:r>
              <a:rPr lang="ru-RU" sz="2200" dirty="0"/>
              <a:t> </a:t>
            </a:r>
            <a:r>
              <a:rPr lang="ru-RU" sz="2200" dirty="0" err="1"/>
              <a:t>бажаради</a:t>
            </a:r>
            <a:endParaRPr lang="ru-RU" sz="2200" b="1" dirty="0" smtClean="0"/>
          </a:p>
        </p:txBody>
      </p:sp>
      <p:pic>
        <p:nvPicPr>
          <p:cNvPr id="7171" name="Picture 3" descr="C:\ЮНЕСКО\Слайдлар\Ем хашак етиштириш\рАСМЛАР\images (11).jpg"/>
          <p:cNvPicPr>
            <a:picLocks noChangeAspect="1" noChangeArrowheads="1"/>
          </p:cNvPicPr>
          <p:nvPr/>
        </p:nvPicPr>
        <p:blipFill>
          <a:blip r:embed="rId2"/>
          <a:srcRect/>
          <a:stretch>
            <a:fillRect/>
          </a:stretch>
        </p:blipFill>
        <p:spPr bwMode="auto">
          <a:xfrm>
            <a:off x="285720" y="1357298"/>
            <a:ext cx="2466975" cy="2143140"/>
          </a:xfrm>
          <a:prstGeom prst="rect">
            <a:avLst/>
          </a:prstGeom>
          <a:noFill/>
        </p:spPr>
      </p:pic>
      <p:pic>
        <p:nvPicPr>
          <p:cNvPr id="7172" name="Picture 4" descr="C:\ЮНЕСКО\Слайдлар\Ем хашак етиштириш\рАСМЛАР\images (12).jpg"/>
          <p:cNvPicPr>
            <a:picLocks noChangeAspect="1" noChangeArrowheads="1"/>
          </p:cNvPicPr>
          <p:nvPr/>
        </p:nvPicPr>
        <p:blipFill>
          <a:blip r:embed="rId3"/>
          <a:srcRect/>
          <a:stretch>
            <a:fillRect/>
          </a:stretch>
        </p:blipFill>
        <p:spPr bwMode="auto">
          <a:xfrm>
            <a:off x="214282" y="4000504"/>
            <a:ext cx="2628900" cy="2028827"/>
          </a:xfrm>
          <a:prstGeom prst="rect">
            <a:avLst/>
          </a:prstGeom>
          <a:noFill/>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3"/>
          <p:cNvSpPr>
            <a:spLocks noGrp="1" noChangeArrowheads="1"/>
          </p:cNvSpPr>
          <p:nvPr>
            <p:ph type="body" idx="1"/>
          </p:nvPr>
        </p:nvSpPr>
        <p:spPr>
          <a:xfrm>
            <a:off x="457200" y="765175"/>
            <a:ext cx="8229600" cy="5291138"/>
          </a:xfrm>
        </p:spPr>
        <p:txBody>
          <a:bodyPr/>
          <a:lstStyle/>
          <a:p>
            <a:pPr algn="ctr" eaLnBrk="1" hangingPunct="1"/>
            <a:endParaRPr lang="ru-RU" smtClean="0"/>
          </a:p>
          <a:p>
            <a:pPr algn="ctr" eaLnBrk="1" hangingPunct="1">
              <a:buFontTx/>
              <a:buNone/>
            </a:pPr>
            <a:r>
              <a:rPr lang="ru-RU" sz="4800" b="1" smtClean="0">
                <a:solidFill>
                  <a:srgbClr val="0000FF"/>
                </a:solidFill>
                <a:latin typeface="Times New Roman" pitchFamily="18" charset="0"/>
              </a:rPr>
              <a:t>ЭЪТИБОРИНГИЗ</a:t>
            </a:r>
          </a:p>
          <a:p>
            <a:pPr algn="ctr" eaLnBrk="1" hangingPunct="1">
              <a:buFontTx/>
              <a:buNone/>
            </a:pPr>
            <a:r>
              <a:rPr lang="ru-RU" sz="4800" b="1" smtClean="0">
                <a:solidFill>
                  <a:srgbClr val="0000FF"/>
                </a:solidFill>
                <a:latin typeface="Times New Roman" pitchFamily="18" charset="0"/>
              </a:rPr>
              <a:t> УЧУН </a:t>
            </a:r>
          </a:p>
          <a:p>
            <a:pPr algn="ctr" eaLnBrk="1" hangingPunct="1">
              <a:buFontTx/>
              <a:buNone/>
            </a:pPr>
            <a:r>
              <a:rPr lang="ru-RU" sz="4800" b="1" smtClean="0">
                <a:solidFill>
                  <a:srgbClr val="0000FF"/>
                </a:solidFill>
                <a:latin typeface="Times New Roman" pitchFamily="18" charset="0"/>
              </a:rPr>
              <a:t>РАХМАТ !</a:t>
            </a:r>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c766c8a3e1c8db1a5cc766bfdd37c294b918966d"/>
</p:tagLst>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_rels/them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image" Target="../media/image2.jpeg"/></Relationships>
</file>

<file path=ppt/theme/_rels/theme4.xml.rels><?xml version="1.0" encoding="UTF-8" standalone="yes"?>
<Relationships xmlns="http://schemas.openxmlformats.org/package/2006/relationships"><Relationship Id="rId1" Type="http://schemas.openxmlformats.org/officeDocument/2006/relationships/image" Target="../media/image4.jpeg"/></Relationships>
</file>

<file path=ppt/theme/_rels/theme5.xml.rels><?xml version="1.0" encoding="UTF-8" standalone="yes"?>
<Relationships xmlns="http://schemas.openxmlformats.org/package/2006/relationships"><Relationship Id="rId1" Type="http://schemas.openxmlformats.org/officeDocument/2006/relationships/image" Target="../media/image5.jpeg"/></Relationships>
</file>

<file path=ppt/theme/_rels/theme6.xml.rels><?xml version="1.0" encoding="UTF-8" standalone="yes"?>
<Relationships xmlns="http://schemas.openxmlformats.org/package/2006/relationships"><Relationship Id="rId1" Type="http://schemas.openxmlformats.org/officeDocument/2006/relationships/image" Target="../media/image6.jpeg"/></Relationships>
</file>

<file path=ppt/theme/theme1.xml><?xml version="1.0" encoding="utf-8"?>
<a:theme xmlns:a="http://schemas.openxmlformats.org/drawingml/2006/main" name="Balloons">
  <a:themeElements>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fontScheme name="Balloons">
      <a:majorFont>
        <a:latin typeface="Verdana"/>
        <a:ea typeface=""/>
        <a:cs typeface=""/>
      </a:majorFont>
      <a:minorFont>
        <a:latin typeface="Verdana"/>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alloons 1">
        <a:dk1>
          <a:srgbClr val="9900CC"/>
        </a:dk1>
        <a:lt1>
          <a:srgbClr val="FFFFCC"/>
        </a:lt1>
        <a:dk2>
          <a:srgbClr val="000000"/>
        </a:dk2>
        <a:lt2>
          <a:srgbClr val="FFFFFF"/>
        </a:lt2>
        <a:accent1>
          <a:srgbClr val="666699"/>
        </a:accent1>
        <a:accent2>
          <a:srgbClr val="660066"/>
        </a:accent2>
        <a:accent3>
          <a:srgbClr val="AAAAAA"/>
        </a:accent3>
        <a:accent4>
          <a:srgbClr val="DADAAE"/>
        </a:accent4>
        <a:accent5>
          <a:srgbClr val="B8B8CA"/>
        </a:accent5>
        <a:accent6>
          <a:srgbClr val="5C005C"/>
        </a:accent6>
        <a:hlink>
          <a:srgbClr val="CC0000"/>
        </a:hlink>
        <a:folHlink>
          <a:srgbClr val="A50021"/>
        </a:folHlink>
      </a:clrScheme>
      <a:clrMap bg1="dk2" tx1="lt1" bg2="dk1" tx2="lt2" accent1="accent1" accent2="accent2" accent3="accent3" accent4="accent4" accent5="accent5" accent6="accent6" hlink="hlink" folHlink="folHlink"/>
    </a:extraClrScheme>
    <a:extraClrScheme>
      <a:clrScheme name="Balloons 2">
        <a:dk1>
          <a:srgbClr val="990033"/>
        </a:dk1>
        <a:lt1>
          <a:srgbClr val="FFFFFF"/>
        </a:lt1>
        <a:dk2>
          <a:srgbClr val="000000"/>
        </a:dk2>
        <a:lt2>
          <a:srgbClr val="FFFFFF"/>
        </a:lt2>
        <a:accent1>
          <a:srgbClr val="FF3300"/>
        </a:accent1>
        <a:accent2>
          <a:srgbClr val="FF9900"/>
        </a:accent2>
        <a:accent3>
          <a:srgbClr val="AAAAAA"/>
        </a:accent3>
        <a:accent4>
          <a:srgbClr val="DADADA"/>
        </a:accent4>
        <a:accent5>
          <a:srgbClr val="FFADAA"/>
        </a:accent5>
        <a:accent6>
          <a:srgbClr val="E78A00"/>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Balloons 3">
        <a:dk1>
          <a:srgbClr val="CCCCFF"/>
        </a:dk1>
        <a:lt1>
          <a:srgbClr val="FFFFCC"/>
        </a:lt1>
        <a:dk2>
          <a:srgbClr val="000000"/>
        </a:dk2>
        <a:lt2>
          <a:srgbClr val="FFFFFF"/>
        </a:lt2>
        <a:accent1>
          <a:srgbClr val="9999FF"/>
        </a:accent1>
        <a:accent2>
          <a:srgbClr val="33CCCC"/>
        </a:accent2>
        <a:accent3>
          <a:srgbClr val="AAAAAA"/>
        </a:accent3>
        <a:accent4>
          <a:srgbClr val="DADAAE"/>
        </a:accent4>
        <a:accent5>
          <a:srgbClr val="CACAFF"/>
        </a:accent5>
        <a:accent6>
          <a:srgbClr val="2DB9B9"/>
        </a:accent6>
        <a:hlink>
          <a:srgbClr val="66FFFF"/>
        </a:hlink>
        <a:folHlink>
          <a:srgbClr val="660066"/>
        </a:folHlink>
      </a:clrScheme>
      <a:clrMap bg1="dk2" tx1="lt1" bg2="dk1" tx2="lt2" accent1="accent1" accent2="accent2" accent3="accent3" accent4="accent4" accent5="accent5" accent6="accent6" hlink="hlink" folHlink="folHlink"/>
    </a:extraClrScheme>
    <a:extraClrScheme>
      <a:clrScheme name="Balloons 4">
        <a:dk1>
          <a:srgbClr val="000000"/>
        </a:dk1>
        <a:lt1>
          <a:srgbClr val="F8F8F8"/>
        </a:lt1>
        <a:dk2>
          <a:srgbClr val="800000"/>
        </a:dk2>
        <a:lt2>
          <a:srgbClr val="FFFFFF"/>
        </a:lt2>
        <a:accent1>
          <a:srgbClr val="FF3300"/>
        </a:accent1>
        <a:accent2>
          <a:srgbClr val="FF5050"/>
        </a:accent2>
        <a:accent3>
          <a:srgbClr val="C0AAAA"/>
        </a:accent3>
        <a:accent4>
          <a:srgbClr val="D4D4D4"/>
        </a:accent4>
        <a:accent5>
          <a:srgbClr val="FFADAA"/>
        </a:accent5>
        <a:accent6>
          <a:srgbClr val="E74848"/>
        </a:accent6>
        <a:hlink>
          <a:srgbClr val="FF9999"/>
        </a:hlink>
        <a:folHlink>
          <a:srgbClr val="FF9966"/>
        </a:folHlink>
      </a:clrScheme>
      <a:clrMap bg1="dk2" tx1="lt1" bg2="dk1" tx2="lt2" accent1="accent1" accent2="accent2" accent3="accent3" accent4="accent4" accent5="accent5" accent6="accent6" hlink="hlink" folHlink="folHlink"/>
    </a:extraClrScheme>
    <a:extraClrScheme>
      <a:clrScheme name="Balloons 5">
        <a:dk1>
          <a:srgbClr val="666699"/>
        </a:dk1>
        <a:lt1>
          <a:srgbClr val="FFFFFF"/>
        </a:lt1>
        <a:dk2>
          <a:srgbClr val="000066"/>
        </a:dk2>
        <a:lt2>
          <a:srgbClr val="CCECFF"/>
        </a:lt2>
        <a:accent1>
          <a:srgbClr val="009999"/>
        </a:accent1>
        <a:accent2>
          <a:srgbClr val="0099CC"/>
        </a:accent2>
        <a:accent3>
          <a:srgbClr val="AAAAB8"/>
        </a:accent3>
        <a:accent4>
          <a:srgbClr val="DADADA"/>
        </a:accent4>
        <a:accent5>
          <a:srgbClr val="AACACA"/>
        </a:accent5>
        <a:accent6>
          <a:srgbClr val="008AB9"/>
        </a:accent6>
        <a:hlink>
          <a:srgbClr val="CC99FF"/>
        </a:hlink>
        <a:folHlink>
          <a:srgbClr val="3366CC"/>
        </a:folHlink>
      </a:clrScheme>
      <a:clrMap bg1="dk2" tx1="lt1" bg2="dk1" tx2="lt2" accent1="accent1" accent2="accent2" accent3="accent3" accent4="accent4" accent5="accent5" accent6="accent6" hlink="hlink" folHlink="folHlink"/>
    </a:extraClrScheme>
    <a:extraClrScheme>
      <a:clrScheme name="Balloons 6">
        <a:dk1>
          <a:srgbClr val="99CC00"/>
        </a:dk1>
        <a:lt1>
          <a:srgbClr val="FFFFFF"/>
        </a:lt1>
        <a:dk2>
          <a:srgbClr val="009900"/>
        </a:dk2>
        <a:lt2>
          <a:srgbClr val="FFFF99"/>
        </a:lt2>
        <a:accent1>
          <a:srgbClr val="336600"/>
        </a:accent1>
        <a:accent2>
          <a:srgbClr val="008000"/>
        </a:accent2>
        <a:accent3>
          <a:srgbClr val="AACAAA"/>
        </a:accent3>
        <a:accent4>
          <a:srgbClr val="DADADA"/>
        </a:accent4>
        <a:accent5>
          <a:srgbClr val="ADB8AA"/>
        </a:accent5>
        <a:accent6>
          <a:srgbClr val="007300"/>
        </a:accent6>
        <a:hlink>
          <a:srgbClr val="CCCC00"/>
        </a:hlink>
        <a:folHlink>
          <a:srgbClr val="33CC33"/>
        </a:folHlink>
      </a:clrScheme>
      <a:clrMap bg1="dk2" tx1="lt1" bg2="dk1" tx2="lt2" accent1="accent1" accent2="accent2" accent3="accent3" accent4="accent4" accent5="accent5" accent6="accent6" hlink="hlink" folHlink="folHlink"/>
    </a:extraClrScheme>
    <a:extraClrScheme>
      <a:clrScheme name="Balloons 7">
        <a:dk1>
          <a:srgbClr val="000066"/>
        </a:dk1>
        <a:lt1>
          <a:srgbClr val="E1F4FF"/>
        </a:lt1>
        <a:dk2>
          <a:srgbClr val="000066"/>
        </a:dk2>
        <a:lt2>
          <a:srgbClr val="CCCCFF"/>
        </a:lt2>
        <a:accent1>
          <a:srgbClr val="9999FF"/>
        </a:accent1>
        <a:accent2>
          <a:srgbClr val="33CCCC"/>
        </a:accent2>
        <a:accent3>
          <a:srgbClr val="EEF8FF"/>
        </a:accent3>
        <a:accent4>
          <a:srgbClr val="000056"/>
        </a:accent4>
        <a:accent5>
          <a:srgbClr val="CACAFF"/>
        </a:accent5>
        <a:accent6>
          <a:srgbClr val="2DB9B9"/>
        </a:accent6>
        <a:hlink>
          <a:srgbClr val="66FFFF"/>
        </a:hlink>
        <a:folHlink>
          <a:srgbClr val="660066"/>
        </a:folHlink>
      </a:clrScheme>
      <a:clrMap bg1="lt1" tx1="dk1" bg2="lt2" tx2="dk2" accent1="accent1" accent2="accent2" accent3="accent3" accent4="accent4" accent5="accent5" accent6="accent6" hlink="hlink" folHlink="folHlink"/>
    </a:extraClrScheme>
    <a:extraClrScheme>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clrMap bg1="lt1" tx1="dk1" bg2="lt2" tx2="dk2" accent1="accent1" accent2="accent2" accent3="accent3" accent4="accent4" accent5="accent5" accent6="accent6" hlink="hlink" folHlink="folHlink"/>
    </a:extraClrScheme>
    <a:extraClrScheme>
      <a:clrScheme name="Balloons 9">
        <a:dk1>
          <a:srgbClr val="000000"/>
        </a:dk1>
        <a:lt1>
          <a:srgbClr val="FFFFFF"/>
        </a:lt1>
        <a:dk2>
          <a:srgbClr val="000000"/>
        </a:dk2>
        <a:lt2>
          <a:srgbClr val="FFCC99"/>
        </a:lt2>
        <a:accent1>
          <a:srgbClr val="FF9900"/>
        </a:accent1>
        <a:accent2>
          <a:srgbClr val="FF99CC"/>
        </a:accent2>
        <a:accent3>
          <a:srgbClr val="FFFFFF"/>
        </a:accent3>
        <a:accent4>
          <a:srgbClr val="000000"/>
        </a:accent4>
        <a:accent5>
          <a:srgbClr val="FFCAAA"/>
        </a:accent5>
        <a:accent6>
          <a:srgbClr val="E78AB9"/>
        </a:accent6>
        <a:hlink>
          <a:srgbClr val="FF9999"/>
        </a:hlink>
        <a:folHlink>
          <a:srgbClr val="FFFF99"/>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Справедливость">
  <a:themeElements>
    <a:clrScheme name="Справедливость">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Справедливость">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Справедливость">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3.xml><?xml version="1.0" encoding="utf-8"?>
<a:theme xmlns:a="http://schemas.openxmlformats.org/drawingml/2006/main" name="Трек">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4.xml><?xml version="1.0" encoding="utf-8"?>
<a:theme xmlns:a="http://schemas.openxmlformats.org/drawingml/2006/main" name="Поток">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5.xml><?xml version="1.0" encoding="utf-8"?>
<a:theme xmlns:a="http://schemas.openxmlformats.org/drawingml/2006/main" name="Изящная">
  <a:themeElements>
    <a:clrScheme name="Изящная">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Изящная">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Изящная">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theme>
</file>

<file path=ppt/theme/theme6.xml><?xml version="1.0" encoding="utf-8"?>
<a:theme xmlns:a="http://schemas.openxmlformats.org/drawingml/2006/main" name="Открытая">
  <a:themeElements>
    <a:clrScheme name="Открытая">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Открытая">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Открытая">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Balloons</Template>
  <TotalTime>800</TotalTime>
  <Words>1452</Words>
  <Application>Microsoft Office PowerPoint</Application>
  <PresentationFormat>Экран (4:3)</PresentationFormat>
  <Paragraphs>123</Paragraphs>
  <Slides>23</Slides>
  <Notes>0</Notes>
  <HiddenSlides>0</HiddenSlides>
  <MMClips>0</MMClips>
  <ScaleCrop>false</ScaleCrop>
  <HeadingPairs>
    <vt:vector size="4" baseType="variant">
      <vt:variant>
        <vt:lpstr>Тема</vt:lpstr>
      </vt:variant>
      <vt:variant>
        <vt:i4>6</vt:i4>
      </vt:variant>
      <vt:variant>
        <vt:lpstr>Заголовки слайдов</vt:lpstr>
      </vt:variant>
      <vt:variant>
        <vt:i4>23</vt:i4>
      </vt:variant>
    </vt:vector>
  </HeadingPairs>
  <TitlesOfParts>
    <vt:vector size="29" baseType="lpstr">
      <vt:lpstr>Balloons</vt:lpstr>
      <vt:lpstr>Справедливость</vt:lpstr>
      <vt:lpstr>Трек</vt:lpstr>
      <vt:lpstr>Поток</vt:lpstr>
      <vt:lpstr>Изящная</vt:lpstr>
      <vt:lpstr>Открытая</vt:lpstr>
      <vt:lpstr>Слайд 1</vt:lpstr>
      <vt:lpstr>ЯЙЛОВ ХАҚИДА ТУШУНЧА.</vt:lpstr>
      <vt:lpstr>Слайд 3</vt:lpstr>
      <vt:lpstr>Слайд 4</vt:lpstr>
      <vt:lpstr>ОЗУҚАБОП ЎСИМЛИКЛАР БИОЛОГИЯСИ</vt:lpstr>
      <vt:lpstr>Слайд 6</vt:lpstr>
      <vt:lpstr>Слайд 7</vt:lpstr>
      <vt:lpstr>Слайд 8</vt:lpstr>
      <vt:lpstr>Слайд 9</vt:lpstr>
      <vt:lpstr>Дуккакли ўтлар</vt:lpstr>
      <vt:lpstr>Дуккакли ўтлар</vt:lpstr>
      <vt:lpstr>Тезпишарлиги бўйича кўпйиллик ўтлар тўрт гуруҳга ажратилади</vt:lpstr>
      <vt:lpstr>ЎСИМЛИКЛАР ЭКОЛОГИЯСИ</vt:lpstr>
      <vt:lpstr>Ташқи муҳит омиллари қуйидагиларга ажратилади</vt:lpstr>
      <vt:lpstr>Иқлим омиллари</vt:lpstr>
      <vt:lpstr>Сувга муносабатига кўра озуқабоп ўтлар </vt:lpstr>
      <vt:lpstr>Иссиқлик.</vt:lpstr>
      <vt:lpstr>Озиқ моддалар.</vt:lpstr>
      <vt:lpstr>Топографик омиллар</vt:lpstr>
      <vt:lpstr>Ўғитлаш.</vt:lpstr>
      <vt:lpstr>Биотик (тирик) омиллар</vt:lpstr>
      <vt:lpstr>Антропоген омиллар </vt:lpstr>
      <vt:lpstr>Слайд 23</vt:lpstr>
    </vt:vector>
  </TitlesOfParts>
  <Company>Home</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UserXP</dc:creator>
  <cp:lastModifiedBy>User</cp:lastModifiedBy>
  <cp:revision>127</cp:revision>
  <cp:lastPrinted>1601-01-01T00:00:00Z</cp:lastPrinted>
  <dcterms:created xsi:type="dcterms:W3CDTF">2011-08-22T10:27:00Z</dcterms:created>
  <dcterms:modified xsi:type="dcterms:W3CDTF">2017-10-10T09:58:12Z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4</vt:i4>
  </property>
</Properties>
</file>