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theme/themeOverride1.xml" ContentType="application/vnd.openxmlformats-officedocument.themeOverride+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diagrams/layout5.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diagrams/colors4.xml" ContentType="application/vnd.openxmlformats-officedocument.drawingml.diagramColor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8.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theme/themeOverride4.xml" ContentType="application/vnd.openxmlformats-officedocument.themeOverride+xml"/>
  <Override PartName="/ppt/slideLayouts/slideLayout54.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theme/themeOverride2.xml" ContentType="application/vnd.openxmlformats-officedocument.themeOverride+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diagrams/layout4.xml" ContentType="application/vnd.openxmlformats-officedocument.drawingml.diagram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slideMasters/slideMaster5.xml" ContentType="application/vnd.openxmlformats-officedocument.presentationml.slideMaster+xml"/>
  <Override PartName="/ppt/slides/slide8.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diagrams/colors3.xml" ContentType="application/vnd.openxmlformats-officedocument.drawingml.diagramColor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theme/themeOverride3.xml" ContentType="application/vnd.openxmlformats-officedocument.themeOverride+xml"/>
  <Override PartName="/ppt/slideLayouts/slideLayout44.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31" r:id="rId1"/>
    <p:sldMasterId id="2147483924" r:id="rId2"/>
    <p:sldMasterId id="2147483936" r:id="rId3"/>
    <p:sldMasterId id="2147483948" r:id="rId4"/>
    <p:sldMasterId id="2147483960" r:id="rId5"/>
  </p:sldMasterIdLst>
  <p:notesMasterIdLst>
    <p:notesMasterId r:id="rId30"/>
  </p:notesMasterIdLst>
  <p:handoutMasterIdLst>
    <p:handoutMasterId r:id="rId31"/>
  </p:handoutMasterIdLst>
  <p:sldIdLst>
    <p:sldId id="355" r:id="rId6"/>
    <p:sldId id="261" r:id="rId7"/>
    <p:sldId id="326" r:id="rId8"/>
    <p:sldId id="356" r:id="rId9"/>
    <p:sldId id="357" r:id="rId10"/>
    <p:sldId id="363" r:id="rId11"/>
    <p:sldId id="340" r:id="rId12"/>
    <p:sldId id="359" r:id="rId13"/>
    <p:sldId id="364" r:id="rId14"/>
    <p:sldId id="365" r:id="rId15"/>
    <p:sldId id="366" r:id="rId16"/>
    <p:sldId id="367" r:id="rId17"/>
    <p:sldId id="368" r:id="rId18"/>
    <p:sldId id="369" r:id="rId19"/>
    <p:sldId id="370" r:id="rId20"/>
    <p:sldId id="371" r:id="rId21"/>
    <p:sldId id="372" r:id="rId22"/>
    <p:sldId id="373" r:id="rId23"/>
    <p:sldId id="374" r:id="rId24"/>
    <p:sldId id="375" r:id="rId25"/>
    <p:sldId id="376" r:id="rId26"/>
    <p:sldId id="377" r:id="rId27"/>
    <p:sldId id="378" r:id="rId28"/>
    <p:sldId id="334" r:id="rId29"/>
  </p:sldIdLst>
  <p:sldSz cx="9144000" cy="6858000" type="screen4x3"/>
  <p:notesSz cx="6858000" cy="9144000"/>
  <p:custDataLst>
    <p:tags r:id="rId32"/>
  </p:custDataLst>
  <p:defaultTextStyle>
    <a:defPPr>
      <a:defRPr lang="ru-RU"/>
    </a:defPPr>
    <a:lvl1pPr algn="l" rtl="0" eaLnBrk="0" fontAlgn="base" hangingPunct="0">
      <a:spcBef>
        <a:spcPct val="0"/>
      </a:spcBef>
      <a:spcAft>
        <a:spcPct val="0"/>
      </a:spcAft>
      <a:defRPr sz="2000" kern="1200">
        <a:solidFill>
          <a:schemeClr val="tx1"/>
        </a:solidFill>
        <a:latin typeface="Arial" charset="0"/>
        <a:ea typeface="+mn-ea"/>
        <a:cs typeface="+mn-cs"/>
      </a:defRPr>
    </a:lvl1pPr>
    <a:lvl2pPr marL="457200" algn="l" rtl="0" eaLnBrk="0" fontAlgn="base" hangingPunct="0">
      <a:spcBef>
        <a:spcPct val="0"/>
      </a:spcBef>
      <a:spcAft>
        <a:spcPct val="0"/>
      </a:spcAft>
      <a:defRPr sz="2000" kern="1200">
        <a:solidFill>
          <a:schemeClr val="tx1"/>
        </a:solidFill>
        <a:latin typeface="Arial" charset="0"/>
        <a:ea typeface="+mn-ea"/>
        <a:cs typeface="+mn-cs"/>
      </a:defRPr>
    </a:lvl2pPr>
    <a:lvl3pPr marL="914400" algn="l" rtl="0" eaLnBrk="0" fontAlgn="base" hangingPunct="0">
      <a:spcBef>
        <a:spcPct val="0"/>
      </a:spcBef>
      <a:spcAft>
        <a:spcPct val="0"/>
      </a:spcAft>
      <a:defRPr sz="2000" kern="1200">
        <a:solidFill>
          <a:schemeClr val="tx1"/>
        </a:solidFill>
        <a:latin typeface="Arial" charset="0"/>
        <a:ea typeface="+mn-ea"/>
        <a:cs typeface="+mn-cs"/>
      </a:defRPr>
    </a:lvl3pPr>
    <a:lvl4pPr marL="1371600" algn="l" rtl="0" eaLnBrk="0" fontAlgn="base" hangingPunct="0">
      <a:spcBef>
        <a:spcPct val="0"/>
      </a:spcBef>
      <a:spcAft>
        <a:spcPct val="0"/>
      </a:spcAft>
      <a:defRPr sz="2000" kern="1200">
        <a:solidFill>
          <a:schemeClr val="tx1"/>
        </a:solidFill>
        <a:latin typeface="Arial" charset="0"/>
        <a:ea typeface="+mn-ea"/>
        <a:cs typeface="+mn-cs"/>
      </a:defRPr>
    </a:lvl4pPr>
    <a:lvl5pPr marL="1828800" algn="l" rtl="0" eaLnBrk="0" fontAlgn="base" hangingPunct="0">
      <a:spcBef>
        <a:spcPct val="0"/>
      </a:spcBef>
      <a:spcAft>
        <a:spcPct val="0"/>
      </a:spcAft>
      <a:defRPr sz="2000" kern="1200">
        <a:solidFill>
          <a:schemeClr val="tx1"/>
        </a:solidFill>
        <a:latin typeface="Arial" charset="0"/>
        <a:ea typeface="+mn-ea"/>
        <a:cs typeface="+mn-cs"/>
      </a:defRPr>
    </a:lvl5pPr>
    <a:lvl6pPr marL="2286000" algn="l" defTabSz="914400" rtl="0" eaLnBrk="1" latinLnBrk="0" hangingPunct="1">
      <a:defRPr sz="2000" kern="1200">
        <a:solidFill>
          <a:schemeClr val="tx1"/>
        </a:solidFill>
        <a:latin typeface="Arial" charset="0"/>
        <a:ea typeface="+mn-ea"/>
        <a:cs typeface="+mn-cs"/>
      </a:defRPr>
    </a:lvl6pPr>
    <a:lvl7pPr marL="2743200" algn="l" defTabSz="914400" rtl="0" eaLnBrk="1" latinLnBrk="0" hangingPunct="1">
      <a:defRPr sz="2000" kern="1200">
        <a:solidFill>
          <a:schemeClr val="tx1"/>
        </a:solidFill>
        <a:latin typeface="Arial" charset="0"/>
        <a:ea typeface="+mn-ea"/>
        <a:cs typeface="+mn-cs"/>
      </a:defRPr>
    </a:lvl7pPr>
    <a:lvl8pPr marL="3200400" algn="l" defTabSz="914400" rtl="0" eaLnBrk="1" latinLnBrk="0" hangingPunct="1">
      <a:defRPr sz="2000" kern="1200">
        <a:solidFill>
          <a:schemeClr val="tx1"/>
        </a:solidFill>
        <a:latin typeface="Arial" charset="0"/>
        <a:ea typeface="+mn-ea"/>
        <a:cs typeface="+mn-cs"/>
      </a:defRPr>
    </a:lvl8pPr>
    <a:lvl9pPr marL="3657600" algn="l" defTabSz="914400" rtl="0" eaLnBrk="1" latinLnBrk="0" hangingPunct="1">
      <a:defRPr sz="20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windows-1251"/>
  <p:clrMru>
    <a:srgbClr val="0033CC"/>
    <a:srgbClr val="00FF99"/>
    <a:srgbClr val="00FFFF"/>
    <a:srgbClr val="FFFFFF"/>
    <a:srgbClr val="CC6600"/>
    <a:srgbClr val="FF6600"/>
    <a:srgbClr val="00FF00"/>
    <a:srgbClr val="C9031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8015" autoAdjust="0"/>
    <p:restoredTop sz="94660"/>
  </p:normalViewPr>
  <p:slideViewPr>
    <p:cSldViewPr>
      <p:cViewPr varScale="1">
        <p:scale>
          <a:sx n="70" d="100"/>
          <a:sy n="70" d="100"/>
        </p:scale>
        <p:origin x="-1188"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gs" Target="tags/tag1.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theme" Target="theme/theme1.xml"/></Relationships>
</file>

<file path=ppt/diagrams/_rels/data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image" Target="../media/image33.png"/><Relationship Id="rId4" Type="http://schemas.openxmlformats.org/officeDocument/2006/relationships/image" Target="../media/image36.png"/></Relationships>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AAB876-DCF6-449C-AFFD-3FD897148F5F}" type="doc">
      <dgm:prSet loTypeId="urn:microsoft.com/office/officeart/2005/8/layout/cycle3" loCatId="cycle" qsTypeId="urn:microsoft.com/office/officeart/2005/8/quickstyle/3d2" qsCatId="3D" csTypeId="urn:microsoft.com/office/officeart/2005/8/colors/colorful1#1" csCatId="colorful" phldr="1"/>
      <dgm:spPr/>
      <dgm:t>
        <a:bodyPr/>
        <a:lstStyle/>
        <a:p>
          <a:endParaRPr lang="ru-RU"/>
        </a:p>
      </dgm:t>
    </dgm:pt>
    <dgm:pt modelId="{8D9FFB08-73DA-4EDC-8BAE-0AF4D6EF48F8}">
      <dgm:prSet phldrT="[Текст]"/>
      <dgm:spPr/>
      <dgm:t>
        <a:bodyPr/>
        <a:lstStyle/>
        <a:p>
          <a:r>
            <a:rPr lang="uz-Cyrl-UZ" dirty="0" smtClean="0">
              <a:solidFill>
                <a:schemeClr val="tx1"/>
              </a:solidFill>
              <a:latin typeface="Times New Roman" pitchFamily="18" charset="0"/>
              <a:cs typeface="Times New Roman" pitchFamily="18" charset="0"/>
            </a:rPr>
            <a:t>Ем-хашак етиштириш фани учта қисмдан иборат:</a:t>
          </a:r>
          <a:endParaRPr lang="ru-RU" dirty="0">
            <a:solidFill>
              <a:schemeClr val="tx1"/>
            </a:solidFill>
            <a:latin typeface="Times New Roman" pitchFamily="18" charset="0"/>
            <a:cs typeface="Times New Roman" pitchFamily="18" charset="0"/>
          </a:endParaRPr>
        </a:p>
      </dgm:t>
    </dgm:pt>
    <dgm:pt modelId="{DEE43477-8534-4AA8-B49E-2068FF68D3F9}" type="parTrans" cxnId="{F45A4BB6-F2F9-424C-B3B2-E74D839CBF4B}">
      <dgm:prSet/>
      <dgm:spPr/>
      <dgm:t>
        <a:bodyPr/>
        <a:lstStyle/>
        <a:p>
          <a:endParaRPr lang="ru-RU"/>
        </a:p>
      </dgm:t>
    </dgm:pt>
    <dgm:pt modelId="{1D6987BB-7A3C-4F3C-9649-241D897DF560}" type="sibTrans" cxnId="{F45A4BB6-F2F9-424C-B3B2-E74D839CBF4B}">
      <dgm:prSet/>
      <dgm:spPr/>
      <dgm:t>
        <a:bodyPr/>
        <a:lstStyle/>
        <a:p>
          <a:endParaRPr lang="ru-RU"/>
        </a:p>
      </dgm:t>
    </dgm:pt>
    <dgm:pt modelId="{0FF709A5-CC68-4ABA-BD42-5B03A25E1749}">
      <dgm:prSet phldrT="[Текст]"/>
      <dgm:spPr/>
      <dgm:t>
        <a:bodyPr/>
        <a:lstStyle/>
        <a:p>
          <a:r>
            <a:rPr lang="uz-Cyrl-UZ" dirty="0" smtClean="0">
              <a:solidFill>
                <a:schemeClr val="tx1"/>
              </a:solidFill>
              <a:latin typeface="Times New Roman" pitchFamily="18" charset="0"/>
              <a:cs typeface="Times New Roman" pitchFamily="18" charset="0"/>
            </a:rPr>
            <a:t>1)  ўтлоқларда ёки яйловларда ем-хашак етиштириш </a:t>
          </a:r>
          <a:endParaRPr lang="ru-RU" dirty="0">
            <a:solidFill>
              <a:schemeClr val="tx1"/>
            </a:solidFill>
            <a:latin typeface="Times New Roman" pitchFamily="18" charset="0"/>
            <a:cs typeface="Times New Roman" pitchFamily="18" charset="0"/>
          </a:endParaRPr>
        </a:p>
      </dgm:t>
    </dgm:pt>
    <dgm:pt modelId="{16AB9E33-27C5-4401-8F8D-4F686475AC1A}" type="parTrans" cxnId="{4B974CC7-7C8D-491C-98BA-A8AAB6AE4AB8}">
      <dgm:prSet/>
      <dgm:spPr/>
      <dgm:t>
        <a:bodyPr/>
        <a:lstStyle/>
        <a:p>
          <a:endParaRPr lang="ru-RU"/>
        </a:p>
      </dgm:t>
    </dgm:pt>
    <dgm:pt modelId="{B93BE797-CCB4-4F9D-ACC7-FADC1391E11B}" type="sibTrans" cxnId="{4B974CC7-7C8D-491C-98BA-A8AAB6AE4AB8}">
      <dgm:prSet/>
      <dgm:spPr/>
      <dgm:t>
        <a:bodyPr/>
        <a:lstStyle/>
        <a:p>
          <a:endParaRPr lang="ru-RU"/>
        </a:p>
      </dgm:t>
    </dgm:pt>
    <dgm:pt modelId="{886BAAD5-4587-4B30-B9D9-40D8662797E1}">
      <dgm:prSet/>
      <dgm:spPr/>
      <dgm:t>
        <a:bodyPr/>
        <a:lstStyle/>
        <a:p>
          <a:r>
            <a:rPr lang="uz-Cyrl-UZ" dirty="0" smtClean="0">
              <a:solidFill>
                <a:schemeClr val="tx1"/>
              </a:solidFill>
              <a:latin typeface="Times New Roman" pitchFamily="18" charset="0"/>
              <a:cs typeface="Times New Roman" pitchFamily="18" charset="0"/>
            </a:rPr>
            <a:t>2)  далаларда (ҳайдаладиган ер) ем-хашак етиштириш</a:t>
          </a:r>
          <a:endParaRPr lang="ru-RU" dirty="0" smtClean="0">
            <a:solidFill>
              <a:schemeClr val="tx1"/>
            </a:solidFill>
            <a:latin typeface="Times New Roman" pitchFamily="18" charset="0"/>
            <a:cs typeface="Times New Roman" pitchFamily="18" charset="0"/>
          </a:endParaRPr>
        </a:p>
      </dgm:t>
    </dgm:pt>
    <dgm:pt modelId="{D78D31F7-69CC-4A42-ABEF-455CD1627A4E}" type="parTrans" cxnId="{7A75CAC1-D6B4-4444-BA83-592B566C44C0}">
      <dgm:prSet/>
      <dgm:spPr/>
      <dgm:t>
        <a:bodyPr/>
        <a:lstStyle/>
        <a:p>
          <a:endParaRPr lang="ru-RU"/>
        </a:p>
      </dgm:t>
    </dgm:pt>
    <dgm:pt modelId="{4D8D9075-5F89-42C9-9183-3419F14A577A}" type="sibTrans" cxnId="{7A75CAC1-D6B4-4444-BA83-592B566C44C0}">
      <dgm:prSet/>
      <dgm:spPr/>
      <dgm:t>
        <a:bodyPr/>
        <a:lstStyle/>
        <a:p>
          <a:endParaRPr lang="ru-RU"/>
        </a:p>
      </dgm:t>
    </dgm:pt>
    <dgm:pt modelId="{77A48929-ED14-4E0C-84B4-41084B13FA7E}">
      <dgm:prSet/>
      <dgm:spPr/>
      <dgm:t>
        <a:bodyPr/>
        <a:lstStyle/>
        <a:p>
          <a:r>
            <a:rPr lang="uz-Cyrl-UZ" dirty="0" smtClean="0">
              <a:solidFill>
                <a:schemeClr val="tx1"/>
              </a:solidFill>
              <a:latin typeface="Times New Roman" pitchFamily="18" charset="0"/>
              <a:cs typeface="Times New Roman" pitchFamily="18" charset="0"/>
            </a:rPr>
            <a:t>3)  Ем-хашак тайёрлаш ва сақлаш</a:t>
          </a:r>
          <a:endParaRPr lang="ru-RU" dirty="0">
            <a:solidFill>
              <a:schemeClr val="tx1"/>
            </a:solidFill>
            <a:latin typeface="Times New Roman" pitchFamily="18" charset="0"/>
            <a:cs typeface="Times New Roman" pitchFamily="18" charset="0"/>
          </a:endParaRPr>
        </a:p>
      </dgm:t>
    </dgm:pt>
    <dgm:pt modelId="{30278DB1-92A7-425B-B570-72E4332013B6}" type="parTrans" cxnId="{888C1802-9BD0-4909-9560-75537F6E7298}">
      <dgm:prSet/>
      <dgm:spPr/>
      <dgm:t>
        <a:bodyPr/>
        <a:lstStyle/>
        <a:p>
          <a:endParaRPr lang="ru-RU"/>
        </a:p>
      </dgm:t>
    </dgm:pt>
    <dgm:pt modelId="{7AA1423F-41A6-4992-AA30-9F19F2B2854A}" type="sibTrans" cxnId="{888C1802-9BD0-4909-9560-75537F6E7298}">
      <dgm:prSet/>
      <dgm:spPr/>
      <dgm:t>
        <a:bodyPr/>
        <a:lstStyle/>
        <a:p>
          <a:endParaRPr lang="ru-RU"/>
        </a:p>
      </dgm:t>
    </dgm:pt>
    <dgm:pt modelId="{F9E16D67-2DFA-43B8-9656-64CBEF81A643}" type="pres">
      <dgm:prSet presAssocID="{92AAB876-DCF6-449C-AFFD-3FD897148F5F}" presName="Name0" presStyleCnt="0">
        <dgm:presLayoutVars>
          <dgm:dir/>
          <dgm:resizeHandles val="exact"/>
        </dgm:presLayoutVars>
      </dgm:prSet>
      <dgm:spPr/>
      <dgm:t>
        <a:bodyPr/>
        <a:lstStyle/>
        <a:p>
          <a:endParaRPr lang="ru-RU"/>
        </a:p>
      </dgm:t>
    </dgm:pt>
    <dgm:pt modelId="{B4EEA792-6D1B-439F-B8CF-6B131EC11C5C}" type="pres">
      <dgm:prSet presAssocID="{92AAB876-DCF6-449C-AFFD-3FD897148F5F}" presName="cycle" presStyleCnt="0"/>
      <dgm:spPr/>
      <dgm:t>
        <a:bodyPr/>
        <a:lstStyle/>
        <a:p>
          <a:endParaRPr lang="ru-RU"/>
        </a:p>
      </dgm:t>
    </dgm:pt>
    <dgm:pt modelId="{7E2D2FE1-18B6-44D9-991E-852CB994A567}" type="pres">
      <dgm:prSet presAssocID="{8D9FFB08-73DA-4EDC-8BAE-0AF4D6EF48F8}" presName="nodeFirstNode" presStyleLbl="node1" presStyleIdx="0" presStyleCnt="4">
        <dgm:presLayoutVars>
          <dgm:bulletEnabled val="1"/>
        </dgm:presLayoutVars>
      </dgm:prSet>
      <dgm:spPr/>
      <dgm:t>
        <a:bodyPr/>
        <a:lstStyle/>
        <a:p>
          <a:endParaRPr lang="ru-RU"/>
        </a:p>
      </dgm:t>
    </dgm:pt>
    <dgm:pt modelId="{EC4C5EA4-83C2-46DD-8F7C-3EF777C1ADB8}" type="pres">
      <dgm:prSet presAssocID="{1D6987BB-7A3C-4F3C-9649-241D897DF560}" presName="sibTransFirstNode" presStyleLbl="bgShp" presStyleIdx="0" presStyleCnt="1"/>
      <dgm:spPr/>
      <dgm:t>
        <a:bodyPr/>
        <a:lstStyle/>
        <a:p>
          <a:endParaRPr lang="ru-RU"/>
        </a:p>
      </dgm:t>
    </dgm:pt>
    <dgm:pt modelId="{302F3B2C-C700-4D6C-AB4B-5616D8C3687E}" type="pres">
      <dgm:prSet presAssocID="{886BAAD5-4587-4B30-B9D9-40D8662797E1}" presName="nodeFollowingNodes" presStyleLbl="node1" presStyleIdx="1" presStyleCnt="4">
        <dgm:presLayoutVars>
          <dgm:bulletEnabled val="1"/>
        </dgm:presLayoutVars>
      </dgm:prSet>
      <dgm:spPr/>
      <dgm:t>
        <a:bodyPr/>
        <a:lstStyle/>
        <a:p>
          <a:endParaRPr lang="ru-RU"/>
        </a:p>
      </dgm:t>
    </dgm:pt>
    <dgm:pt modelId="{153D8491-6A66-4562-BF2F-C01B23306139}" type="pres">
      <dgm:prSet presAssocID="{77A48929-ED14-4E0C-84B4-41084B13FA7E}" presName="nodeFollowingNodes" presStyleLbl="node1" presStyleIdx="2" presStyleCnt="4">
        <dgm:presLayoutVars>
          <dgm:bulletEnabled val="1"/>
        </dgm:presLayoutVars>
      </dgm:prSet>
      <dgm:spPr/>
      <dgm:t>
        <a:bodyPr/>
        <a:lstStyle/>
        <a:p>
          <a:endParaRPr lang="ru-RU"/>
        </a:p>
      </dgm:t>
    </dgm:pt>
    <dgm:pt modelId="{53B209AE-C9E7-4780-BD82-F11E0EBF8292}" type="pres">
      <dgm:prSet presAssocID="{0FF709A5-CC68-4ABA-BD42-5B03A25E1749}" presName="nodeFollowingNodes" presStyleLbl="node1" presStyleIdx="3" presStyleCnt="4">
        <dgm:presLayoutVars>
          <dgm:bulletEnabled val="1"/>
        </dgm:presLayoutVars>
      </dgm:prSet>
      <dgm:spPr/>
      <dgm:t>
        <a:bodyPr/>
        <a:lstStyle/>
        <a:p>
          <a:endParaRPr lang="ru-RU"/>
        </a:p>
      </dgm:t>
    </dgm:pt>
  </dgm:ptLst>
  <dgm:cxnLst>
    <dgm:cxn modelId="{7BDD074A-FDB0-4DEA-9A28-AB07C8712DC9}" type="presOf" srcId="{8D9FFB08-73DA-4EDC-8BAE-0AF4D6EF48F8}" destId="{7E2D2FE1-18B6-44D9-991E-852CB994A567}" srcOrd="0" destOrd="0" presId="urn:microsoft.com/office/officeart/2005/8/layout/cycle3"/>
    <dgm:cxn modelId="{FBB0D8AF-60ED-45B1-82B6-4B4CB43EF263}" type="presOf" srcId="{77A48929-ED14-4E0C-84B4-41084B13FA7E}" destId="{153D8491-6A66-4562-BF2F-C01B23306139}" srcOrd="0" destOrd="0" presId="urn:microsoft.com/office/officeart/2005/8/layout/cycle3"/>
    <dgm:cxn modelId="{F45A4BB6-F2F9-424C-B3B2-E74D839CBF4B}" srcId="{92AAB876-DCF6-449C-AFFD-3FD897148F5F}" destId="{8D9FFB08-73DA-4EDC-8BAE-0AF4D6EF48F8}" srcOrd="0" destOrd="0" parTransId="{DEE43477-8534-4AA8-B49E-2068FF68D3F9}" sibTransId="{1D6987BB-7A3C-4F3C-9649-241D897DF560}"/>
    <dgm:cxn modelId="{D90F781B-F57D-4176-B62E-A542393B48F7}" type="presOf" srcId="{1D6987BB-7A3C-4F3C-9649-241D897DF560}" destId="{EC4C5EA4-83C2-46DD-8F7C-3EF777C1ADB8}" srcOrd="0" destOrd="0" presId="urn:microsoft.com/office/officeart/2005/8/layout/cycle3"/>
    <dgm:cxn modelId="{DD19EE79-7D2F-4F6E-9B2A-71822B384AE2}" type="presOf" srcId="{92AAB876-DCF6-449C-AFFD-3FD897148F5F}" destId="{F9E16D67-2DFA-43B8-9656-64CBEF81A643}" srcOrd="0" destOrd="0" presId="urn:microsoft.com/office/officeart/2005/8/layout/cycle3"/>
    <dgm:cxn modelId="{1C345E74-0988-4883-AC01-BD3FA650A142}" type="presOf" srcId="{886BAAD5-4587-4B30-B9D9-40D8662797E1}" destId="{302F3B2C-C700-4D6C-AB4B-5616D8C3687E}" srcOrd="0" destOrd="0" presId="urn:microsoft.com/office/officeart/2005/8/layout/cycle3"/>
    <dgm:cxn modelId="{888C1802-9BD0-4909-9560-75537F6E7298}" srcId="{92AAB876-DCF6-449C-AFFD-3FD897148F5F}" destId="{77A48929-ED14-4E0C-84B4-41084B13FA7E}" srcOrd="2" destOrd="0" parTransId="{30278DB1-92A7-425B-B570-72E4332013B6}" sibTransId="{7AA1423F-41A6-4992-AA30-9F19F2B2854A}"/>
    <dgm:cxn modelId="{4B974CC7-7C8D-491C-98BA-A8AAB6AE4AB8}" srcId="{92AAB876-DCF6-449C-AFFD-3FD897148F5F}" destId="{0FF709A5-CC68-4ABA-BD42-5B03A25E1749}" srcOrd="3" destOrd="0" parTransId="{16AB9E33-27C5-4401-8F8D-4F686475AC1A}" sibTransId="{B93BE797-CCB4-4F9D-ACC7-FADC1391E11B}"/>
    <dgm:cxn modelId="{7A75CAC1-D6B4-4444-BA83-592B566C44C0}" srcId="{92AAB876-DCF6-449C-AFFD-3FD897148F5F}" destId="{886BAAD5-4587-4B30-B9D9-40D8662797E1}" srcOrd="1" destOrd="0" parTransId="{D78D31F7-69CC-4A42-ABEF-455CD1627A4E}" sibTransId="{4D8D9075-5F89-42C9-9183-3419F14A577A}"/>
    <dgm:cxn modelId="{427F7F33-979A-44F3-BD99-7066280BA331}" type="presOf" srcId="{0FF709A5-CC68-4ABA-BD42-5B03A25E1749}" destId="{53B209AE-C9E7-4780-BD82-F11E0EBF8292}" srcOrd="0" destOrd="0" presId="urn:microsoft.com/office/officeart/2005/8/layout/cycle3"/>
    <dgm:cxn modelId="{D17B1D55-186A-44B5-91F1-72AECE7D3ED0}" type="presParOf" srcId="{F9E16D67-2DFA-43B8-9656-64CBEF81A643}" destId="{B4EEA792-6D1B-439F-B8CF-6B131EC11C5C}" srcOrd="0" destOrd="0" presId="urn:microsoft.com/office/officeart/2005/8/layout/cycle3"/>
    <dgm:cxn modelId="{B2A58908-9A90-499B-A354-7B0C80C1A0E8}" type="presParOf" srcId="{B4EEA792-6D1B-439F-B8CF-6B131EC11C5C}" destId="{7E2D2FE1-18B6-44D9-991E-852CB994A567}" srcOrd="0" destOrd="0" presId="urn:microsoft.com/office/officeart/2005/8/layout/cycle3"/>
    <dgm:cxn modelId="{077346CE-03B5-4A2D-A244-6D250FF7DB90}" type="presParOf" srcId="{B4EEA792-6D1B-439F-B8CF-6B131EC11C5C}" destId="{EC4C5EA4-83C2-46DD-8F7C-3EF777C1ADB8}" srcOrd="1" destOrd="0" presId="urn:microsoft.com/office/officeart/2005/8/layout/cycle3"/>
    <dgm:cxn modelId="{2FC06D74-5123-4E02-88FA-3CE44E1533A6}" type="presParOf" srcId="{B4EEA792-6D1B-439F-B8CF-6B131EC11C5C}" destId="{302F3B2C-C700-4D6C-AB4B-5616D8C3687E}" srcOrd="2" destOrd="0" presId="urn:microsoft.com/office/officeart/2005/8/layout/cycle3"/>
    <dgm:cxn modelId="{0A996344-3C01-46E8-A8E5-C50C0EFDA9B6}" type="presParOf" srcId="{B4EEA792-6D1B-439F-B8CF-6B131EC11C5C}" destId="{153D8491-6A66-4562-BF2F-C01B23306139}" srcOrd="3" destOrd="0" presId="urn:microsoft.com/office/officeart/2005/8/layout/cycle3"/>
    <dgm:cxn modelId="{812B194E-7C89-4DE0-AFD6-9DD2B9B004B9}" type="presParOf" srcId="{B4EEA792-6D1B-439F-B8CF-6B131EC11C5C}" destId="{53B209AE-C9E7-4780-BD82-F11E0EBF8292}" srcOrd="4" destOrd="0" presId="urn:microsoft.com/office/officeart/2005/8/layout/cycle3"/>
  </dgm:cxnLst>
  <dgm:bg/>
  <dgm:whole/>
</dgm:dataModel>
</file>

<file path=ppt/diagrams/data2.xml><?xml version="1.0" encoding="utf-8"?>
<dgm:dataModel xmlns:dgm="http://schemas.openxmlformats.org/drawingml/2006/diagram" xmlns:a="http://schemas.openxmlformats.org/drawingml/2006/main">
  <dgm:ptLst>
    <dgm:pt modelId="{4925827B-32CB-479C-A5EF-7E17054F0E9E}" type="doc">
      <dgm:prSet loTypeId="urn:microsoft.com/office/officeart/2005/8/layout/vList2" loCatId="list" qsTypeId="urn:microsoft.com/office/officeart/2005/8/quickstyle/simple3" qsCatId="simple" csTypeId="urn:microsoft.com/office/officeart/2005/8/colors/colorful1#3" csCatId="colorful" phldr="1"/>
      <dgm:spPr/>
      <dgm:t>
        <a:bodyPr/>
        <a:lstStyle/>
        <a:p>
          <a:endParaRPr lang="ru-RU"/>
        </a:p>
      </dgm:t>
    </dgm:pt>
    <dgm:pt modelId="{5206D38A-A4A7-4F35-9DE7-88EE40846722}">
      <dgm:prSet phldrT="[Текст]"/>
      <dgm:spPr/>
      <dgm:t>
        <a:bodyPr/>
        <a:lstStyle/>
        <a:p>
          <a:r>
            <a:rPr lang="ru-RU" b="1" smtClean="0">
              <a:solidFill>
                <a:srgbClr val="FFFF00"/>
              </a:solidFill>
            </a:rPr>
            <a:t>Илмий муассасаларда қуйидаги йўналишларда илмий тадқиқот ишлари олиб борилмоқда</a:t>
          </a:r>
          <a:r>
            <a:rPr lang="uz-Cyrl-UZ" altLang="ru-RU" b="1" smtClean="0">
              <a:solidFill>
                <a:srgbClr val="FFFF00"/>
              </a:solidFill>
              <a:latin typeface="Times New Roman" panose="02020603050405020304" pitchFamily="18" charset="0"/>
            </a:rPr>
            <a:t>.</a:t>
          </a:r>
          <a:endParaRPr lang="ru-RU" b="1" dirty="0">
            <a:solidFill>
              <a:srgbClr val="FFFF00"/>
            </a:solidFill>
          </a:endParaRPr>
        </a:p>
      </dgm:t>
    </dgm:pt>
    <dgm:pt modelId="{572F7928-47D5-44E9-8642-5278B0D1A8C3}" type="parTrans" cxnId="{3D6807B6-42F0-4DB2-A465-8A06502A7D5B}">
      <dgm:prSet/>
      <dgm:spPr/>
      <dgm:t>
        <a:bodyPr/>
        <a:lstStyle/>
        <a:p>
          <a:endParaRPr lang="ru-RU"/>
        </a:p>
      </dgm:t>
    </dgm:pt>
    <dgm:pt modelId="{0644DDFC-3A02-47F9-9626-8CB5EADB7AAC}" type="sibTrans" cxnId="{3D6807B6-42F0-4DB2-A465-8A06502A7D5B}">
      <dgm:prSet/>
      <dgm:spPr/>
      <dgm:t>
        <a:bodyPr/>
        <a:lstStyle/>
        <a:p>
          <a:endParaRPr lang="ru-RU"/>
        </a:p>
      </dgm:t>
    </dgm:pt>
    <dgm:pt modelId="{855F0F29-2D50-435E-A5C8-7EEE3062B6C0}">
      <dgm:prSet phldrT="[Текст]"/>
      <dgm:spPr/>
      <dgm:t>
        <a:bodyPr/>
        <a:lstStyle/>
        <a:p>
          <a:r>
            <a:rPr lang="ru-RU" smtClean="0"/>
            <a:t>-Турли табиий-иқлим шароитларида ўса оладиган озуқабоп ўсимликларни ўрганиш ва улардан юқори озуқалик қийматга эга бўлганларини интродукция қилиш</a:t>
          </a:r>
          <a:r>
            <a:rPr lang="uz-Cyrl-UZ" altLang="ru-RU" b="1" smtClean="0">
              <a:latin typeface="Times New Roman" panose="02020603050405020304" pitchFamily="18" charset="0"/>
            </a:rPr>
            <a:t>.</a:t>
          </a:r>
          <a:endParaRPr lang="ru-RU" dirty="0"/>
        </a:p>
      </dgm:t>
    </dgm:pt>
    <dgm:pt modelId="{DE01371C-4266-4ECC-9D60-7EEA5C600DB5}" type="parTrans" cxnId="{6A064D0D-FEF8-45B5-AA61-BA711D91F813}">
      <dgm:prSet/>
      <dgm:spPr/>
      <dgm:t>
        <a:bodyPr/>
        <a:lstStyle/>
        <a:p>
          <a:endParaRPr lang="ru-RU"/>
        </a:p>
      </dgm:t>
    </dgm:pt>
    <dgm:pt modelId="{692220DB-2C66-4C87-89FE-301835C403E0}" type="sibTrans" cxnId="{6A064D0D-FEF8-45B5-AA61-BA711D91F813}">
      <dgm:prSet/>
      <dgm:spPr/>
      <dgm:t>
        <a:bodyPr/>
        <a:lstStyle/>
        <a:p>
          <a:endParaRPr lang="ru-RU"/>
        </a:p>
      </dgm:t>
    </dgm:pt>
    <dgm:pt modelId="{4B2B178C-71D4-4244-9B92-AEDD45800E8C}">
      <dgm:prSet phldrT="[Текст]"/>
      <dgm:spPr/>
      <dgm:t>
        <a:bodyPr/>
        <a:lstStyle/>
        <a:p>
          <a:r>
            <a:rPr lang="ru-RU" smtClean="0"/>
            <a:t>- Суғориладиган ва лалми, чўл ва адир шароитларида озуқабоп экинлар ўстириш технологияларини такомиллаштириш;</a:t>
          </a:r>
          <a:endParaRPr lang="ru-RU" dirty="0"/>
        </a:p>
      </dgm:t>
    </dgm:pt>
    <dgm:pt modelId="{34F78D5E-F9C6-4146-852F-9D60338643D0}" type="parTrans" cxnId="{7E6DE13F-9F67-4221-9689-797C74D4649D}">
      <dgm:prSet/>
      <dgm:spPr/>
      <dgm:t>
        <a:bodyPr/>
        <a:lstStyle/>
        <a:p>
          <a:endParaRPr lang="ru-RU"/>
        </a:p>
      </dgm:t>
    </dgm:pt>
    <dgm:pt modelId="{FBE462A1-D328-4A3A-AC8A-99089B65820A}" type="sibTrans" cxnId="{7E6DE13F-9F67-4221-9689-797C74D4649D}">
      <dgm:prSet/>
      <dgm:spPr/>
      <dgm:t>
        <a:bodyPr/>
        <a:lstStyle/>
        <a:p>
          <a:endParaRPr lang="ru-RU"/>
        </a:p>
      </dgm:t>
    </dgm:pt>
    <dgm:pt modelId="{D8983ADB-7AAB-4C4A-8FBE-BB85C04D9AB3}">
      <dgm:prSet phldrT="[Текст]"/>
      <dgm:spPr/>
      <dgm:t>
        <a:bodyPr/>
        <a:lstStyle/>
        <a:p>
          <a:r>
            <a:rPr lang="ru-RU" smtClean="0"/>
            <a:t>- Озуқа оқсили муаммосини ҳал этиш йўлларини излаб топиш; </a:t>
          </a:r>
          <a:endParaRPr lang="ru-RU" dirty="0"/>
        </a:p>
      </dgm:t>
    </dgm:pt>
    <dgm:pt modelId="{A40DDAF3-0A3E-4C05-90F0-6B9D294E1CDE}" type="parTrans" cxnId="{978FD478-47B1-4E97-8727-5806B649D6A2}">
      <dgm:prSet/>
      <dgm:spPr/>
      <dgm:t>
        <a:bodyPr/>
        <a:lstStyle/>
        <a:p>
          <a:endParaRPr lang="ru-RU"/>
        </a:p>
      </dgm:t>
    </dgm:pt>
    <dgm:pt modelId="{2437FA72-3D85-4086-85EE-CEEFC12CE29A}" type="sibTrans" cxnId="{978FD478-47B1-4E97-8727-5806B649D6A2}">
      <dgm:prSet/>
      <dgm:spPr/>
      <dgm:t>
        <a:bodyPr/>
        <a:lstStyle/>
        <a:p>
          <a:endParaRPr lang="ru-RU"/>
        </a:p>
      </dgm:t>
    </dgm:pt>
    <dgm:pt modelId="{E62512DF-96CD-4933-AF02-954F35123B25}">
      <dgm:prSet phldrT="[Текст]"/>
      <dgm:spPr/>
      <dgm:t>
        <a:bodyPr/>
        <a:lstStyle/>
        <a:p>
          <a:r>
            <a:rPr lang="ru-RU" smtClean="0"/>
            <a:t>- озуқабоп экинлар селекцияси ва уруғчилиги; </a:t>
          </a:r>
          <a:endParaRPr lang="ru-RU" dirty="0"/>
        </a:p>
      </dgm:t>
    </dgm:pt>
    <dgm:pt modelId="{DC7FB07E-1440-4669-AA64-18B5DD0F99BB}" type="parTrans" cxnId="{2E8030F7-C1DC-4556-8DC9-4A63490C1524}">
      <dgm:prSet/>
      <dgm:spPr/>
      <dgm:t>
        <a:bodyPr/>
        <a:lstStyle/>
        <a:p>
          <a:endParaRPr lang="ru-RU"/>
        </a:p>
      </dgm:t>
    </dgm:pt>
    <dgm:pt modelId="{2D6016C7-95B8-4DFB-974C-1698FB6582AE}" type="sibTrans" cxnId="{2E8030F7-C1DC-4556-8DC9-4A63490C1524}">
      <dgm:prSet/>
      <dgm:spPr/>
      <dgm:t>
        <a:bodyPr/>
        <a:lstStyle/>
        <a:p>
          <a:endParaRPr lang="ru-RU"/>
        </a:p>
      </dgm:t>
    </dgm:pt>
    <dgm:pt modelId="{5B3EA1D2-5774-40E8-9A1F-4C437A5D7669}">
      <dgm:prSet phldrT="[Текст]"/>
      <dgm:spPr/>
      <dgm:t>
        <a:bodyPr/>
        <a:lstStyle/>
        <a:p>
          <a:r>
            <a:rPr lang="ru-RU" smtClean="0"/>
            <a:t>- ем-хашак тайёрлаш ва сақлаш технологияларини такомиллаштириш.</a:t>
          </a:r>
          <a:endParaRPr lang="ru-RU" dirty="0"/>
        </a:p>
      </dgm:t>
    </dgm:pt>
    <dgm:pt modelId="{BAE213DD-2A32-4A26-9081-04F1066B5F41}" type="parTrans" cxnId="{894E52CE-720C-4F16-9E48-26CC4AE8AAE9}">
      <dgm:prSet/>
      <dgm:spPr/>
      <dgm:t>
        <a:bodyPr/>
        <a:lstStyle/>
        <a:p>
          <a:endParaRPr lang="ru-RU"/>
        </a:p>
      </dgm:t>
    </dgm:pt>
    <dgm:pt modelId="{087661A3-B77A-4674-965E-EF0F57DF77E6}" type="sibTrans" cxnId="{894E52CE-720C-4F16-9E48-26CC4AE8AAE9}">
      <dgm:prSet/>
      <dgm:spPr/>
      <dgm:t>
        <a:bodyPr/>
        <a:lstStyle/>
        <a:p>
          <a:endParaRPr lang="ru-RU"/>
        </a:p>
      </dgm:t>
    </dgm:pt>
    <dgm:pt modelId="{45169270-1035-4781-A972-0559407BAF37}" type="pres">
      <dgm:prSet presAssocID="{4925827B-32CB-479C-A5EF-7E17054F0E9E}" presName="linear" presStyleCnt="0">
        <dgm:presLayoutVars>
          <dgm:animLvl val="lvl"/>
          <dgm:resizeHandles val="exact"/>
        </dgm:presLayoutVars>
      </dgm:prSet>
      <dgm:spPr/>
      <dgm:t>
        <a:bodyPr/>
        <a:lstStyle/>
        <a:p>
          <a:endParaRPr lang="ru-RU"/>
        </a:p>
      </dgm:t>
    </dgm:pt>
    <dgm:pt modelId="{D49D7C8B-6DAA-47DD-8DDE-212AAD29375A}" type="pres">
      <dgm:prSet presAssocID="{5206D38A-A4A7-4F35-9DE7-88EE40846722}" presName="parentText" presStyleLbl="node1" presStyleIdx="0" presStyleCnt="6">
        <dgm:presLayoutVars>
          <dgm:chMax val="0"/>
          <dgm:bulletEnabled val="1"/>
        </dgm:presLayoutVars>
      </dgm:prSet>
      <dgm:spPr/>
      <dgm:t>
        <a:bodyPr/>
        <a:lstStyle/>
        <a:p>
          <a:endParaRPr lang="ru-RU"/>
        </a:p>
      </dgm:t>
    </dgm:pt>
    <dgm:pt modelId="{EA16B894-84D1-431A-9677-92389C69BA89}" type="pres">
      <dgm:prSet presAssocID="{0644DDFC-3A02-47F9-9626-8CB5EADB7AAC}" presName="spacer" presStyleCnt="0"/>
      <dgm:spPr/>
    </dgm:pt>
    <dgm:pt modelId="{BFE8FA48-89AC-49FF-9F85-B61BE78B44BF}" type="pres">
      <dgm:prSet presAssocID="{855F0F29-2D50-435E-A5C8-7EEE3062B6C0}" presName="parentText" presStyleLbl="node1" presStyleIdx="1" presStyleCnt="6">
        <dgm:presLayoutVars>
          <dgm:chMax val="0"/>
          <dgm:bulletEnabled val="1"/>
        </dgm:presLayoutVars>
      </dgm:prSet>
      <dgm:spPr/>
      <dgm:t>
        <a:bodyPr/>
        <a:lstStyle/>
        <a:p>
          <a:endParaRPr lang="ru-RU"/>
        </a:p>
      </dgm:t>
    </dgm:pt>
    <dgm:pt modelId="{9AA1D855-FC34-4106-89F6-97ABEE7E0254}" type="pres">
      <dgm:prSet presAssocID="{692220DB-2C66-4C87-89FE-301835C403E0}" presName="spacer" presStyleCnt="0"/>
      <dgm:spPr/>
    </dgm:pt>
    <dgm:pt modelId="{FAE5B2DB-709A-4C1B-869C-322B17D8C0F5}" type="pres">
      <dgm:prSet presAssocID="{4B2B178C-71D4-4244-9B92-AEDD45800E8C}" presName="parentText" presStyleLbl="node1" presStyleIdx="2" presStyleCnt="6">
        <dgm:presLayoutVars>
          <dgm:chMax val="0"/>
          <dgm:bulletEnabled val="1"/>
        </dgm:presLayoutVars>
      </dgm:prSet>
      <dgm:spPr/>
      <dgm:t>
        <a:bodyPr/>
        <a:lstStyle/>
        <a:p>
          <a:endParaRPr lang="ru-RU"/>
        </a:p>
      </dgm:t>
    </dgm:pt>
    <dgm:pt modelId="{C44781E2-91A3-404E-9410-ABB9F4119BB4}" type="pres">
      <dgm:prSet presAssocID="{FBE462A1-D328-4A3A-AC8A-99089B65820A}" presName="spacer" presStyleCnt="0"/>
      <dgm:spPr/>
    </dgm:pt>
    <dgm:pt modelId="{344B1FB0-D9CA-4093-B18B-E514FA95D6FF}" type="pres">
      <dgm:prSet presAssocID="{D8983ADB-7AAB-4C4A-8FBE-BB85C04D9AB3}" presName="parentText" presStyleLbl="node1" presStyleIdx="3" presStyleCnt="6">
        <dgm:presLayoutVars>
          <dgm:chMax val="0"/>
          <dgm:bulletEnabled val="1"/>
        </dgm:presLayoutVars>
      </dgm:prSet>
      <dgm:spPr/>
      <dgm:t>
        <a:bodyPr/>
        <a:lstStyle/>
        <a:p>
          <a:endParaRPr lang="ru-RU"/>
        </a:p>
      </dgm:t>
    </dgm:pt>
    <dgm:pt modelId="{2DEB4874-35E5-4265-8BE6-D3828CB31BB8}" type="pres">
      <dgm:prSet presAssocID="{2437FA72-3D85-4086-85EE-CEEFC12CE29A}" presName="spacer" presStyleCnt="0"/>
      <dgm:spPr/>
    </dgm:pt>
    <dgm:pt modelId="{DA45790F-958F-4644-8502-27B57D320F40}" type="pres">
      <dgm:prSet presAssocID="{E62512DF-96CD-4933-AF02-954F35123B25}" presName="parentText" presStyleLbl="node1" presStyleIdx="4" presStyleCnt="6">
        <dgm:presLayoutVars>
          <dgm:chMax val="0"/>
          <dgm:bulletEnabled val="1"/>
        </dgm:presLayoutVars>
      </dgm:prSet>
      <dgm:spPr/>
      <dgm:t>
        <a:bodyPr/>
        <a:lstStyle/>
        <a:p>
          <a:endParaRPr lang="ru-RU"/>
        </a:p>
      </dgm:t>
    </dgm:pt>
    <dgm:pt modelId="{42D0B106-5F37-4641-BA1D-E4EB69E096CB}" type="pres">
      <dgm:prSet presAssocID="{2D6016C7-95B8-4DFB-974C-1698FB6582AE}" presName="spacer" presStyleCnt="0"/>
      <dgm:spPr/>
    </dgm:pt>
    <dgm:pt modelId="{969F0E39-C305-4A1A-B5E9-18AB87A6D1A6}" type="pres">
      <dgm:prSet presAssocID="{5B3EA1D2-5774-40E8-9A1F-4C437A5D7669}" presName="parentText" presStyleLbl="node1" presStyleIdx="5" presStyleCnt="6">
        <dgm:presLayoutVars>
          <dgm:chMax val="0"/>
          <dgm:bulletEnabled val="1"/>
        </dgm:presLayoutVars>
      </dgm:prSet>
      <dgm:spPr/>
      <dgm:t>
        <a:bodyPr/>
        <a:lstStyle/>
        <a:p>
          <a:endParaRPr lang="ru-RU"/>
        </a:p>
      </dgm:t>
    </dgm:pt>
  </dgm:ptLst>
  <dgm:cxnLst>
    <dgm:cxn modelId="{8572894E-D7E5-49D0-B5F6-2EBDC69E0A60}" type="presOf" srcId="{D8983ADB-7AAB-4C4A-8FBE-BB85C04D9AB3}" destId="{344B1FB0-D9CA-4093-B18B-E514FA95D6FF}" srcOrd="0" destOrd="0" presId="urn:microsoft.com/office/officeart/2005/8/layout/vList2"/>
    <dgm:cxn modelId="{894E52CE-720C-4F16-9E48-26CC4AE8AAE9}" srcId="{4925827B-32CB-479C-A5EF-7E17054F0E9E}" destId="{5B3EA1D2-5774-40E8-9A1F-4C437A5D7669}" srcOrd="5" destOrd="0" parTransId="{BAE213DD-2A32-4A26-9081-04F1066B5F41}" sibTransId="{087661A3-B77A-4674-965E-EF0F57DF77E6}"/>
    <dgm:cxn modelId="{B7007D15-4F2A-492B-8FA2-C182E1098C34}" type="presOf" srcId="{5206D38A-A4A7-4F35-9DE7-88EE40846722}" destId="{D49D7C8B-6DAA-47DD-8DDE-212AAD29375A}" srcOrd="0" destOrd="0" presId="urn:microsoft.com/office/officeart/2005/8/layout/vList2"/>
    <dgm:cxn modelId="{978FD478-47B1-4E97-8727-5806B649D6A2}" srcId="{4925827B-32CB-479C-A5EF-7E17054F0E9E}" destId="{D8983ADB-7AAB-4C4A-8FBE-BB85C04D9AB3}" srcOrd="3" destOrd="0" parTransId="{A40DDAF3-0A3E-4C05-90F0-6B9D294E1CDE}" sibTransId="{2437FA72-3D85-4086-85EE-CEEFC12CE29A}"/>
    <dgm:cxn modelId="{2E8030F7-C1DC-4556-8DC9-4A63490C1524}" srcId="{4925827B-32CB-479C-A5EF-7E17054F0E9E}" destId="{E62512DF-96CD-4933-AF02-954F35123B25}" srcOrd="4" destOrd="0" parTransId="{DC7FB07E-1440-4669-AA64-18B5DD0F99BB}" sibTransId="{2D6016C7-95B8-4DFB-974C-1698FB6582AE}"/>
    <dgm:cxn modelId="{3D6807B6-42F0-4DB2-A465-8A06502A7D5B}" srcId="{4925827B-32CB-479C-A5EF-7E17054F0E9E}" destId="{5206D38A-A4A7-4F35-9DE7-88EE40846722}" srcOrd="0" destOrd="0" parTransId="{572F7928-47D5-44E9-8642-5278B0D1A8C3}" sibTransId="{0644DDFC-3A02-47F9-9626-8CB5EADB7AAC}"/>
    <dgm:cxn modelId="{6A064D0D-FEF8-45B5-AA61-BA711D91F813}" srcId="{4925827B-32CB-479C-A5EF-7E17054F0E9E}" destId="{855F0F29-2D50-435E-A5C8-7EEE3062B6C0}" srcOrd="1" destOrd="0" parTransId="{DE01371C-4266-4ECC-9D60-7EEA5C600DB5}" sibTransId="{692220DB-2C66-4C87-89FE-301835C403E0}"/>
    <dgm:cxn modelId="{E4589F9A-381C-4700-A3F1-D65B1FB85111}" type="presOf" srcId="{4925827B-32CB-479C-A5EF-7E17054F0E9E}" destId="{45169270-1035-4781-A972-0559407BAF37}" srcOrd="0" destOrd="0" presId="urn:microsoft.com/office/officeart/2005/8/layout/vList2"/>
    <dgm:cxn modelId="{31FFD1E7-F211-4173-B841-4CF8FAF1454C}" type="presOf" srcId="{5B3EA1D2-5774-40E8-9A1F-4C437A5D7669}" destId="{969F0E39-C305-4A1A-B5E9-18AB87A6D1A6}" srcOrd="0" destOrd="0" presId="urn:microsoft.com/office/officeart/2005/8/layout/vList2"/>
    <dgm:cxn modelId="{7E6DE13F-9F67-4221-9689-797C74D4649D}" srcId="{4925827B-32CB-479C-A5EF-7E17054F0E9E}" destId="{4B2B178C-71D4-4244-9B92-AEDD45800E8C}" srcOrd="2" destOrd="0" parTransId="{34F78D5E-F9C6-4146-852F-9D60338643D0}" sibTransId="{FBE462A1-D328-4A3A-AC8A-99089B65820A}"/>
    <dgm:cxn modelId="{B2665066-DB2D-42C3-B426-E553F482C644}" type="presOf" srcId="{855F0F29-2D50-435E-A5C8-7EEE3062B6C0}" destId="{BFE8FA48-89AC-49FF-9F85-B61BE78B44BF}" srcOrd="0" destOrd="0" presId="urn:microsoft.com/office/officeart/2005/8/layout/vList2"/>
    <dgm:cxn modelId="{2CB66CE2-6974-4834-8981-071583892B4C}" type="presOf" srcId="{E62512DF-96CD-4933-AF02-954F35123B25}" destId="{DA45790F-958F-4644-8502-27B57D320F40}" srcOrd="0" destOrd="0" presId="urn:microsoft.com/office/officeart/2005/8/layout/vList2"/>
    <dgm:cxn modelId="{DE7D5187-93AA-4D10-9F30-043B4513F766}" type="presOf" srcId="{4B2B178C-71D4-4244-9B92-AEDD45800E8C}" destId="{FAE5B2DB-709A-4C1B-869C-322B17D8C0F5}" srcOrd="0" destOrd="0" presId="urn:microsoft.com/office/officeart/2005/8/layout/vList2"/>
    <dgm:cxn modelId="{FDBE3FF6-212F-4E37-AEAB-C09B2D597A8A}" type="presParOf" srcId="{45169270-1035-4781-A972-0559407BAF37}" destId="{D49D7C8B-6DAA-47DD-8DDE-212AAD29375A}" srcOrd="0" destOrd="0" presId="urn:microsoft.com/office/officeart/2005/8/layout/vList2"/>
    <dgm:cxn modelId="{3871020F-0622-47B2-B99D-BD9D69F7A62A}" type="presParOf" srcId="{45169270-1035-4781-A972-0559407BAF37}" destId="{EA16B894-84D1-431A-9677-92389C69BA89}" srcOrd="1" destOrd="0" presId="urn:microsoft.com/office/officeart/2005/8/layout/vList2"/>
    <dgm:cxn modelId="{5D197487-C502-43F6-9555-2175B05B0E5A}" type="presParOf" srcId="{45169270-1035-4781-A972-0559407BAF37}" destId="{BFE8FA48-89AC-49FF-9F85-B61BE78B44BF}" srcOrd="2" destOrd="0" presId="urn:microsoft.com/office/officeart/2005/8/layout/vList2"/>
    <dgm:cxn modelId="{D71FB022-A14D-4951-890B-E73AB0F8AB84}" type="presParOf" srcId="{45169270-1035-4781-A972-0559407BAF37}" destId="{9AA1D855-FC34-4106-89F6-97ABEE7E0254}" srcOrd="3" destOrd="0" presId="urn:microsoft.com/office/officeart/2005/8/layout/vList2"/>
    <dgm:cxn modelId="{3AD63760-AE28-495C-9E97-204E14682A8F}" type="presParOf" srcId="{45169270-1035-4781-A972-0559407BAF37}" destId="{FAE5B2DB-709A-4C1B-869C-322B17D8C0F5}" srcOrd="4" destOrd="0" presId="urn:microsoft.com/office/officeart/2005/8/layout/vList2"/>
    <dgm:cxn modelId="{66C4C92F-D031-4609-BFD7-55A7435D6B79}" type="presParOf" srcId="{45169270-1035-4781-A972-0559407BAF37}" destId="{C44781E2-91A3-404E-9410-ABB9F4119BB4}" srcOrd="5" destOrd="0" presId="urn:microsoft.com/office/officeart/2005/8/layout/vList2"/>
    <dgm:cxn modelId="{12270787-9D72-4D2A-9BAA-3514996A0A13}" type="presParOf" srcId="{45169270-1035-4781-A972-0559407BAF37}" destId="{344B1FB0-D9CA-4093-B18B-E514FA95D6FF}" srcOrd="6" destOrd="0" presId="urn:microsoft.com/office/officeart/2005/8/layout/vList2"/>
    <dgm:cxn modelId="{DCF10265-547C-4343-A7ED-1B67061420CE}" type="presParOf" srcId="{45169270-1035-4781-A972-0559407BAF37}" destId="{2DEB4874-35E5-4265-8BE6-D3828CB31BB8}" srcOrd="7" destOrd="0" presId="urn:microsoft.com/office/officeart/2005/8/layout/vList2"/>
    <dgm:cxn modelId="{17B83715-08E0-48A7-8C94-C400BE03913A}" type="presParOf" srcId="{45169270-1035-4781-A972-0559407BAF37}" destId="{DA45790F-958F-4644-8502-27B57D320F40}" srcOrd="8" destOrd="0" presId="urn:microsoft.com/office/officeart/2005/8/layout/vList2"/>
    <dgm:cxn modelId="{EE705570-67FC-446E-AC18-7AEED8E86423}" type="presParOf" srcId="{45169270-1035-4781-A972-0559407BAF37}" destId="{42D0B106-5F37-4641-BA1D-E4EB69E096CB}" srcOrd="9" destOrd="0" presId="urn:microsoft.com/office/officeart/2005/8/layout/vList2"/>
    <dgm:cxn modelId="{09BFA938-0CAD-4672-B2FA-BFE8FD0A8691}" type="presParOf" srcId="{45169270-1035-4781-A972-0559407BAF37}" destId="{969F0E39-C305-4A1A-B5E9-18AB87A6D1A6}" srcOrd="10" destOrd="0" presId="urn:microsoft.com/office/officeart/2005/8/layout/vList2"/>
  </dgm:cxnLst>
  <dgm:bg/>
  <dgm:whole/>
</dgm:dataModel>
</file>

<file path=ppt/diagrams/data3.xml><?xml version="1.0" encoding="utf-8"?>
<dgm:dataModel xmlns:dgm="http://schemas.openxmlformats.org/drawingml/2006/diagram" xmlns:a="http://schemas.openxmlformats.org/drawingml/2006/main">
  <dgm:ptLst>
    <dgm:pt modelId="{527B25D6-624A-4F47-8CAD-024B02481C0B}" type="doc">
      <dgm:prSet loTypeId="urn:microsoft.com/office/officeart/2005/8/layout/vList2" loCatId="list" qsTypeId="urn:microsoft.com/office/officeart/2005/8/quickstyle/simple3" qsCatId="simple" csTypeId="urn:microsoft.com/office/officeart/2005/8/colors/colorful1#5" csCatId="colorful" phldr="1"/>
      <dgm:spPr/>
      <dgm:t>
        <a:bodyPr/>
        <a:lstStyle/>
        <a:p>
          <a:endParaRPr lang="ru-RU"/>
        </a:p>
      </dgm:t>
    </dgm:pt>
    <dgm:pt modelId="{C8960244-669D-438A-AF56-42822EBF3A22}">
      <dgm:prSet phldrT="[Текст]"/>
      <dgm:spPr/>
      <dgm:t>
        <a:bodyPr/>
        <a:lstStyle/>
        <a:p>
          <a:pPr algn="l"/>
          <a:r>
            <a:rPr lang="uz-Cyrl-UZ" b="1" smtClean="0">
              <a:solidFill>
                <a:srgbClr val="FFFF00"/>
              </a:solidFill>
            </a:rPr>
            <a:t>ўсимликдан тайёрланган озуқалар</a:t>
          </a:r>
          <a:r>
            <a:rPr lang="uz-Cyrl-UZ" altLang="ru-RU" smtClean="0">
              <a:solidFill>
                <a:srgbClr val="FFFF00"/>
              </a:solidFill>
              <a:latin typeface="Times New Roman" panose="02020603050405020304" pitchFamily="18" charset="0"/>
            </a:rPr>
            <a:t> </a:t>
          </a:r>
          <a:endParaRPr lang="ru-RU" dirty="0">
            <a:solidFill>
              <a:srgbClr val="FFFF00"/>
            </a:solidFill>
          </a:endParaRPr>
        </a:p>
      </dgm:t>
    </dgm:pt>
    <dgm:pt modelId="{9D6B13A6-B4BD-4E7C-B4BA-1425120FC4C2}" type="parTrans" cxnId="{2DD7ECE0-F710-435C-B126-4A0D1FACF5F6}">
      <dgm:prSet/>
      <dgm:spPr/>
      <dgm:t>
        <a:bodyPr/>
        <a:lstStyle/>
        <a:p>
          <a:endParaRPr lang="ru-RU"/>
        </a:p>
      </dgm:t>
    </dgm:pt>
    <dgm:pt modelId="{3E617385-BE51-4D8F-AEB7-46FA42C9ED7A}" type="sibTrans" cxnId="{2DD7ECE0-F710-435C-B126-4A0D1FACF5F6}">
      <dgm:prSet/>
      <dgm:spPr/>
      <dgm:t>
        <a:bodyPr/>
        <a:lstStyle/>
        <a:p>
          <a:endParaRPr lang="ru-RU"/>
        </a:p>
      </dgm:t>
    </dgm:pt>
    <dgm:pt modelId="{9107A47F-7103-4B33-A5E1-EE1AA7C5A770}">
      <dgm:prSet phldrT="[Текст]"/>
      <dgm:spPr/>
      <dgm:t>
        <a:bodyPr/>
        <a:lstStyle/>
        <a:p>
          <a:r>
            <a:rPr lang="uz-Cyrl-UZ" smtClean="0"/>
            <a:t>Ўсимликлардан тайёрланадиган озиқалар кенг тарқалган бўлиб, уларга кўкат, пичан, сенаж, силос, дағал, ширали, концентрат ва бошқа озиқалар ташкил топган</a:t>
          </a:r>
          <a:r>
            <a:rPr lang="uz-Cyrl-UZ" altLang="ru-RU" smtClean="0">
              <a:latin typeface="Times New Roman" panose="02020603050405020304" pitchFamily="18" charset="0"/>
            </a:rPr>
            <a:t>. </a:t>
          </a:r>
          <a:endParaRPr lang="ru-RU" dirty="0"/>
        </a:p>
      </dgm:t>
    </dgm:pt>
    <dgm:pt modelId="{F1A612CD-BEAC-48C3-B7F3-9DB123DE8D6D}" type="parTrans" cxnId="{CB340F03-7385-4F78-90E3-F6FBAB92794C}">
      <dgm:prSet/>
      <dgm:spPr/>
      <dgm:t>
        <a:bodyPr/>
        <a:lstStyle/>
        <a:p>
          <a:endParaRPr lang="ru-RU"/>
        </a:p>
      </dgm:t>
    </dgm:pt>
    <dgm:pt modelId="{306C8683-4DBC-4983-B676-CD935F30B8CD}" type="sibTrans" cxnId="{CB340F03-7385-4F78-90E3-F6FBAB92794C}">
      <dgm:prSet/>
      <dgm:spPr/>
      <dgm:t>
        <a:bodyPr/>
        <a:lstStyle/>
        <a:p>
          <a:endParaRPr lang="ru-RU"/>
        </a:p>
      </dgm:t>
    </dgm:pt>
    <dgm:pt modelId="{DC6784EF-2838-459E-B9F3-80C327DA0337}">
      <dgm:prSet phldrT="[Текст]"/>
      <dgm:spPr/>
      <dgm:t>
        <a:bodyPr/>
        <a:lstStyle/>
        <a:p>
          <a:r>
            <a:rPr lang="uz-Cyrl-UZ" b="1" smtClean="0"/>
            <a:t>чорва маҳсулотларидан тайёрланган озуқалар</a:t>
          </a:r>
          <a:endParaRPr lang="ru-RU" dirty="0"/>
        </a:p>
      </dgm:t>
    </dgm:pt>
    <dgm:pt modelId="{3AF20FE8-CB30-4667-9320-34CF8A57A280}" type="parTrans" cxnId="{3F65F66A-69A3-4CAA-A931-2585054FBEC6}">
      <dgm:prSet/>
      <dgm:spPr/>
      <dgm:t>
        <a:bodyPr/>
        <a:lstStyle/>
        <a:p>
          <a:endParaRPr lang="ru-RU"/>
        </a:p>
      </dgm:t>
    </dgm:pt>
    <dgm:pt modelId="{A7E9309B-40EB-4A34-A733-DEAA7CAC1C5D}" type="sibTrans" cxnId="{3F65F66A-69A3-4CAA-A931-2585054FBEC6}">
      <dgm:prSet/>
      <dgm:spPr/>
      <dgm:t>
        <a:bodyPr/>
        <a:lstStyle/>
        <a:p>
          <a:endParaRPr lang="ru-RU"/>
        </a:p>
      </dgm:t>
    </dgm:pt>
    <dgm:pt modelId="{C0454603-F323-4B41-BEB7-351AA2856876}">
      <dgm:prSet phldrT="[Текст]"/>
      <dgm:spPr/>
      <dgm:t>
        <a:bodyPr/>
        <a:lstStyle/>
        <a:p>
          <a:r>
            <a:rPr lang="uz-Cyrl-UZ" b="1" smtClean="0"/>
            <a:t>Ҳайвонот қолдиқларидан тайёрланган озуқалар</a:t>
          </a:r>
          <a:r>
            <a:rPr lang="uz-Cyrl-UZ" altLang="ru-RU" smtClean="0">
              <a:latin typeface="Times New Roman" panose="02020603050405020304" pitchFamily="18" charset="0"/>
            </a:rPr>
            <a:t>. </a:t>
          </a:r>
          <a:endParaRPr lang="ru-RU" dirty="0"/>
        </a:p>
      </dgm:t>
    </dgm:pt>
    <dgm:pt modelId="{E5FBA1E2-C349-4CE8-87C4-F505BE7C1AA6}" type="parTrans" cxnId="{DF1A2A0F-E76E-4C83-AD65-240900680DAE}">
      <dgm:prSet/>
      <dgm:spPr/>
      <dgm:t>
        <a:bodyPr/>
        <a:lstStyle/>
        <a:p>
          <a:endParaRPr lang="ru-RU"/>
        </a:p>
      </dgm:t>
    </dgm:pt>
    <dgm:pt modelId="{2D36D787-ECBD-49EB-95FF-7CC848701D6C}" type="sibTrans" cxnId="{DF1A2A0F-E76E-4C83-AD65-240900680DAE}">
      <dgm:prSet/>
      <dgm:spPr/>
      <dgm:t>
        <a:bodyPr/>
        <a:lstStyle/>
        <a:p>
          <a:endParaRPr lang="ru-RU"/>
        </a:p>
      </dgm:t>
    </dgm:pt>
    <dgm:pt modelId="{B4D5F69A-6C00-4996-B66F-BC921C06DC74}">
      <dgm:prSet phldrT="[Текст]"/>
      <dgm:spPr/>
      <dgm:t>
        <a:bodyPr/>
        <a:lstStyle/>
        <a:p>
          <a:r>
            <a:rPr lang="uz-Cyrl-UZ" b="1" smtClean="0"/>
            <a:t>минерал моддалар</a:t>
          </a:r>
          <a:endParaRPr lang="ru-RU" dirty="0"/>
        </a:p>
      </dgm:t>
    </dgm:pt>
    <dgm:pt modelId="{6C2C06DB-29FE-4645-AB05-5AE9D61BBE5D}" type="parTrans" cxnId="{84D7C3A3-0454-4EAF-895F-4B2915D60AB6}">
      <dgm:prSet/>
      <dgm:spPr/>
      <dgm:t>
        <a:bodyPr/>
        <a:lstStyle/>
        <a:p>
          <a:endParaRPr lang="ru-RU"/>
        </a:p>
      </dgm:t>
    </dgm:pt>
    <dgm:pt modelId="{C32AAE0D-5DB6-4165-A6DD-7CAA14031998}" type="sibTrans" cxnId="{84D7C3A3-0454-4EAF-895F-4B2915D60AB6}">
      <dgm:prSet/>
      <dgm:spPr/>
      <dgm:t>
        <a:bodyPr/>
        <a:lstStyle/>
        <a:p>
          <a:endParaRPr lang="ru-RU"/>
        </a:p>
      </dgm:t>
    </dgm:pt>
    <dgm:pt modelId="{72B53598-8D7B-4912-9BF4-5EC38ADA38A3}">
      <dgm:prSet phldrT="[Текст]"/>
      <dgm:spPr/>
      <dgm:t>
        <a:bodyPr/>
        <a:lstStyle/>
        <a:p>
          <a:r>
            <a:rPr lang="uz-Cyrl-UZ" smtClean="0"/>
            <a:t>Минерал озуқалар – ош тузи, бўр, суяк уни ва бир қатор микроэлементлардир</a:t>
          </a:r>
          <a:r>
            <a:rPr lang="uz-Cyrl-UZ" altLang="ru-RU" smtClean="0">
              <a:latin typeface="Times New Roman" panose="02020603050405020304" pitchFamily="18" charset="0"/>
            </a:rPr>
            <a:t>. </a:t>
          </a:r>
          <a:endParaRPr lang="ru-RU" dirty="0"/>
        </a:p>
      </dgm:t>
    </dgm:pt>
    <dgm:pt modelId="{4348100C-D415-4A9F-9AF8-638168423D19}" type="parTrans" cxnId="{45C15145-E7F8-46B9-AFFD-C03BF3CFCF5E}">
      <dgm:prSet/>
      <dgm:spPr/>
      <dgm:t>
        <a:bodyPr/>
        <a:lstStyle/>
        <a:p>
          <a:endParaRPr lang="ru-RU"/>
        </a:p>
      </dgm:t>
    </dgm:pt>
    <dgm:pt modelId="{4DCA743D-E47F-4491-9775-2CE50D296225}" type="sibTrans" cxnId="{45C15145-E7F8-46B9-AFFD-C03BF3CFCF5E}">
      <dgm:prSet/>
      <dgm:spPr/>
      <dgm:t>
        <a:bodyPr/>
        <a:lstStyle/>
        <a:p>
          <a:endParaRPr lang="ru-RU"/>
        </a:p>
      </dgm:t>
    </dgm:pt>
    <dgm:pt modelId="{6C33B484-B249-4153-8369-4019AFC96611}" type="pres">
      <dgm:prSet presAssocID="{527B25D6-624A-4F47-8CAD-024B02481C0B}" presName="linear" presStyleCnt="0">
        <dgm:presLayoutVars>
          <dgm:animLvl val="lvl"/>
          <dgm:resizeHandles val="exact"/>
        </dgm:presLayoutVars>
      </dgm:prSet>
      <dgm:spPr/>
      <dgm:t>
        <a:bodyPr/>
        <a:lstStyle/>
        <a:p>
          <a:endParaRPr lang="ru-RU"/>
        </a:p>
      </dgm:t>
    </dgm:pt>
    <dgm:pt modelId="{0807D32E-74BD-4708-9B23-497CD2126DAF}" type="pres">
      <dgm:prSet presAssocID="{C8960244-669D-438A-AF56-42822EBF3A22}" presName="parentText" presStyleLbl="node1" presStyleIdx="0" presStyleCnt="3" custScaleX="100000" custLinFactNeighborX="385" custLinFactNeighborY="-80020">
        <dgm:presLayoutVars>
          <dgm:chMax val="0"/>
          <dgm:bulletEnabled val="1"/>
        </dgm:presLayoutVars>
      </dgm:prSet>
      <dgm:spPr/>
      <dgm:t>
        <a:bodyPr/>
        <a:lstStyle/>
        <a:p>
          <a:endParaRPr lang="ru-RU"/>
        </a:p>
      </dgm:t>
    </dgm:pt>
    <dgm:pt modelId="{817B9A3C-5779-4E04-9CA0-BC348507F482}" type="pres">
      <dgm:prSet presAssocID="{C8960244-669D-438A-AF56-42822EBF3A22}" presName="childText" presStyleLbl="revTx" presStyleIdx="0" presStyleCnt="3" custLinFactNeighborY="-56110">
        <dgm:presLayoutVars>
          <dgm:bulletEnabled val="1"/>
        </dgm:presLayoutVars>
      </dgm:prSet>
      <dgm:spPr/>
      <dgm:t>
        <a:bodyPr/>
        <a:lstStyle/>
        <a:p>
          <a:endParaRPr lang="ru-RU"/>
        </a:p>
      </dgm:t>
    </dgm:pt>
    <dgm:pt modelId="{7D5C9AC2-53AA-4946-BD77-69E42878F2A4}" type="pres">
      <dgm:prSet presAssocID="{DC6784EF-2838-459E-B9F3-80C327DA0337}" presName="parentText" presStyleLbl="node1" presStyleIdx="1" presStyleCnt="3" custScaleX="100000" custLinFactNeighborY="-65289">
        <dgm:presLayoutVars>
          <dgm:chMax val="0"/>
          <dgm:bulletEnabled val="1"/>
        </dgm:presLayoutVars>
      </dgm:prSet>
      <dgm:spPr/>
      <dgm:t>
        <a:bodyPr/>
        <a:lstStyle/>
        <a:p>
          <a:endParaRPr lang="ru-RU"/>
        </a:p>
      </dgm:t>
    </dgm:pt>
    <dgm:pt modelId="{98A38F53-6072-45F1-AFDF-585E672E0B61}" type="pres">
      <dgm:prSet presAssocID="{DC6784EF-2838-459E-B9F3-80C327DA0337}" presName="childText" presStyleLbl="revTx" presStyleIdx="1" presStyleCnt="3" custLinFactNeighborX="1312" custLinFactNeighborY="-44994">
        <dgm:presLayoutVars>
          <dgm:bulletEnabled val="1"/>
        </dgm:presLayoutVars>
      </dgm:prSet>
      <dgm:spPr/>
      <dgm:t>
        <a:bodyPr/>
        <a:lstStyle/>
        <a:p>
          <a:endParaRPr lang="ru-RU"/>
        </a:p>
      </dgm:t>
    </dgm:pt>
    <dgm:pt modelId="{B6A3C573-1DCF-4428-9B8F-65CD6003F16D}" type="pres">
      <dgm:prSet presAssocID="{B4D5F69A-6C00-4996-B66F-BC921C06DC74}" presName="parentText" presStyleLbl="node1" presStyleIdx="2" presStyleCnt="3" custScaleX="100000" custScaleY="106909" custLinFactNeighborX="-542" custLinFactNeighborY="-6949">
        <dgm:presLayoutVars>
          <dgm:chMax val="0"/>
          <dgm:bulletEnabled val="1"/>
        </dgm:presLayoutVars>
      </dgm:prSet>
      <dgm:spPr/>
      <dgm:t>
        <a:bodyPr/>
        <a:lstStyle/>
        <a:p>
          <a:endParaRPr lang="ru-RU"/>
        </a:p>
      </dgm:t>
    </dgm:pt>
    <dgm:pt modelId="{00C9476C-C5F7-4C2E-81E1-CF29823740EB}" type="pres">
      <dgm:prSet presAssocID="{B4D5F69A-6C00-4996-B66F-BC921C06DC74}" presName="childText" presStyleLbl="revTx" presStyleIdx="2" presStyleCnt="3">
        <dgm:presLayoutVars>
          <dgm:bulletEnabled val="1"/>
        </dgm:presLayoutVars>
      </dgm:prSet>
      <dgm:spPr/>
      <dgm:t>
        <a:bodyPr/>
        <a:lstStyle/>
        <a:p>
          <a:endParaRPr lang="ru-RU"/>
        </a:p>
      </dgm:t>
    </dgm:pt>
  </dgm:ptLst>
  <dgm:cxnLst>
    <dgm:cxn modelId="{FFB0363F-5027-4A6B-A1A3-2B1B8AFFE2FE}" type="presOf" srcId="{9107A47F-7103-4B33-A5E1-EE1AA7C5A770}" destId="{817B9A3C-5779-4E04-9CA0-BC348507F482}" srcOrd="0" destOrd="0" presId="urn:microsoft.com/office/officeart/2005/8/layout/vList2"/>
    <dgm:cxn modelId="{45C15145-E7F8-46B9-AFFD-C03BF3CFCF5E}" srcId="{B4D5F69A-6C00-4996-B66F-BC921C06DC74}" destId="{72B53598-8D7B-4912-9BF4-5EC38ADA38A3}" srcOrd="0" destOrd="0" parTransId="{4348100C-D415-4A9F-9AF8-638168423D19}" sibTransId="{4DCA743D-E47F-4491-9775-2CE50D296225}"/>
    <dgm:cxn modelId="{DF1A2A0F-E76E-4C83-AD65-240900680DAE}" srcId="{DC6784EF-2838-459E-B9F3-80C327DA0337}" destId="{C0454603-F323-4B41-BEB7-351AA2856876}" srcOrd="0" destOrd="0" parTransId="{E5FBA1E2-C349-4CE8-87C4-F505BE7C1AA6}" sibTransId="{2D36D787-ECBD-49EB-95FF-7CC848701D6C}"/>
    <dgm:cxn modelId="{B029CDB2-A602-4197-BD58-0A3DD8ABA3AF}" type="presOf" srcId="{C8960244-669D-438A-AF56-42822EBF3A22}" destId="{0807D32E-74BD-4708-9B23-497CD2126DAF}" srcOrd="0" destOrd="0" presId="urn:microsoft.com/office/officeart/2005/8/layout/vList2"/>
    <dgm:cxn modelId="{3F65F66A-69A3-4CAA-A931-2585054FBEC6}" srcId="{527B25D6-624A-4F47-8CAD-024B02481C0B}" destId="{DC6784EF-2838-459E-B9F3-80C327DA0337}" srcOrd="1" destOrd="0" parTransId="{3AF20FE8-CB30-4667-9320-34CF8A57A280}" sibTransId="{A7E9309B-40EB-4A34-A733-DEAA7CAC1C5D}"/>
    <dgm:cxn modelId="{2D1323C5-BA12-4909-897A-0576083BD74D}" type="presOf" srcId="{527B25D6-624A-4F47-8CAD-024B02481C0B}" destId="{6C33B484-B249-4153-8369-4019AFC96611}" srcOrd="0" destOrd="0" presId="urn:microsoft.com/office/officeart/2005/8/layout/vList2"/>
    <dgm:cxn modelId="{2DD7ECE0-F710-435C-B126-4A0D1FACF5F6}" srcId="{527B25D6-624A-4F47-8CAD-024B02481C0B}" destId="{C8960244-669D-438A-AF56-42822EBF3A22}" srcOrd="0" destOrd="0" parTransId="{9D6B13A6-B4BD-4E7C-B4BA-1425120FC4C2}" sibTransId="{3E617385-BE51-4D8F-AEB7-46FA42C9ED7A}"/>
    <dgm:cxn modelId="{B04D0A7D-671B-4923-9739-F2752E2DD694}" type="presOf" srcId="{B4D5F69A-6C00-4996-B66F-BC921C06DC74}" destId="{B6A3C573-1DCF-4428-9B8F-65CD6003F16D}" srcOrd="0" destOrd="0" presId="urn:microsoft.com/office/officeart/2005/8/layout/vList2"/>
    <dgm:cxn modelId="{910309E6-9C82-4644-9282-F79D4BA88F62}" type="presOf" srcId="{C0454603-F323-4B41-BEB7-351AA2856876}" destId="{98A38F53-6072-45F1-AFDF-585E672E0B61}" srcOrd="0" destOrd="0" presId="urn:microsoft.com/office/officeart/2005/8/layout/vList2"/>
    <dgm:cxn modelId="{84D7C3A3-0454-4EAF-895F-4B2915D60AB6}" srcId="{527B25D6-624A-4F47-8CAD-024B02481C0B}" destId="{B4D5F69A-6C00-4996-B66F-BC921C06DC74}" srcOrd="2" destOrd="0" parTransId="{6C2C06DB-29FE-4645-AB05-5AE9D61BBE5D}" sibTransId="{C32AAE0D-5DB6-4165-A6DD-7CAA14031998}"/>
    <dgm:cxn modelId="{CB340F03-7385-4F78-90E3-F6FBAB92794C}" srcId="{C8960244-669D-438A-AF56-42822EBF3A22}" destId="{9107A47F-7103-4B33-A5E1-EE1AA7C5A770}" srcOrd="0" destOrd="0" parTransId="{F1A612CD-BEAC-48C3-B7F3-9DB123DE8D6D}" sibTransId="{306C8683-4DBC-4983-B676-CD935F30B8CD}"/>
    <dgm:cxn modelId="{F2FB6915-B971-4E04-9A0C-8BEE9A9D632B}" type="presOf" srcId="{DC6784EF-2838-459E-B9F3-80C327DA0337}" destId="{7D5C9AC2-53AA-4946-BD77-69E42878F2A4}" srcOrd="0" destOrd="0" presId="urn:microsoft.com/office/officeart/2005/8/layout/vList2"/>
    <dgm:cxn modelId="{35BA9944-6231-4BE4-9550-53F4AA4A853C}" type="presOf" srcId="{72B53598-8D7B-4912-9BF4-5EC38ADA38A3}" destId="{00C9476C-C5F7-4C2E-81E1-CF29823740EB}" srcOrd="0" destOrd="0" presId="urn:microsoft.com/office/officeart/2005/8/layout/vList2"/>
    <dgm:cxn modelId="{5293B654-C587-4B14-BBF0-E760FC817C9E}" type="presParOf" srcId="{6C33B484-B249-4153-8369-4019AFC96611}" destId="{0807D32E-74BD-4708-9B23-497CD2126DAF}" srcOrd="0" destOrd="0" presId="urn:microsoft.com/office/officeart/2005/8/layout/vList2"/>
    <dgm:cxn modelId="{B84FC9C3-1FFA-4CB5-8AB6-09EDADFBD7AA}" type="presParOf" srcId="{6C33B484-B249-4153-8369-4019AFC96611}" destId="{817B9A3C-5779-4E04-9CA0-BC348507F482}" srcOrd="1" destOrd="0" presId="urn:microsoft.com/office/officeart/2005/8/layout/vList2"/>
    <dgm:cxn modelId="{7B67545D-41B4-47AD-A303-B800EC58C95E}" type="presParOf" srcId="{6C33B484-B249-4153-8369-4019AFC96611}" destId="{7D5C9AC2-53AA-4946-BD77-69E42878F2A4}" srcOrd="2" destOrd="0" presId="urn:microsoft.com/office/officeart/2005/8/layout/vList2"/>
    <dgm:cxn modelId="{DD3EFC25-674C-4652-9E67-C65A91960D29}" type="presParOf" srcId="{6C33B484-B249-4153-8369-4019AFC96611}" destId="{98A38F53-6072-45F1-AFDF-585E672E0B61}" srcOrd="3" destOrd="0" presId="urn:microsoft.com/office/officeart/2005/8/layout/vList2"/>
    <dgm:cxn modelId="{FFD654AA-FFC6-4A2F-AFCF-5D6D112A9B86}" type="presParOf" srcId="{6C33B484-B249-4153-8369-4019AFC96611}" destId="{B6A3C573-1DCF-4428-9B8F-65CD6003F16D}" srcOrd="4" destOrd="0" presId="urn:microsoft.com/office/officeart/2005/8/layout/vList2"/>
    <dgm:cxn modelId="{12BBD8F5-90C6-479F-914A-72DBB1E83E99}" type="presParOf" srcId="{6C33B484-B249-4153-8369-4019AFC96611}" destId="{00C9476C-C5F7-4C2E-81E1-CF29823740EB}" srcOrd="5" destOrd="0" presId="urn:microsoft.com/office/officeart/2005/8/layout/vList2"/>
  </dgm:cxnLst>
  <dgm:bg>
    <a:pattFill prst="dotGrid">
      <a:fgClr>
        <a:schemeClr val="accent1"/>
      </a:fgClr>
      <a:bgClr>
        <a:schemeClr val="bg1"/>
      </a:bgClr>
    </a:pattFill>
  </dgm:bg>
  <dgm:whole/>
</dgm:dataModel>
</file>

<file path=ppt/diagrams/data4.xml><?xml version="1.0" encoding="utf-8"?>
<dgm:dataModel xmlns:dgm="http://schemas.openxmlformats.org/drawingml/2006/diagram" xmlns:a="http://schemas.openxmlformats.org/drawingml/2006/main">
  <dgm:ptLst>
    <dgm:pt modelId="{902998DF-CA57-4099-84D6-04D81450D286}" type="doc">
      <dgm:prSet loTypeId="urn:microsoft.com/office/officeart/2005/8/layout/list1" loCatId="list" qsTypeId="urn:microsoft.com/office/officeart/2005/8/quickstyle/3d2" qsCatId="3D" csTypeId="urn:microsoft.com/office/officeart/2005/8/colors/colorful4" csCatId="colorful" phldr="1"/>
      <dgm:spPr/>
      <dgm:t>
        <a:bodyPr/>
        <a:lstStyle/>
        <a:p>
          <a:endParaRPr lang="ru-RU"/>
        </a:p>
      </dgm:t>
    </dgm:pt>
    <dgm:pt modelId="{33260359-DC1F-420D-9123-E1F19C03CD92}">
      <dgm:prSet phldrT="[Текст]" custT="1"/>
      <dgm:spPr/>
      <dgm:t>
        <a:bodyPr/>
        <a:lstStyle/>
        <a:p>
          <a:pPr algn="ctr"/>
          <a:r>
            <a:rPr lang="uz-Cyrl-UZ" sz="2000" smtClean="0"/>
            <a:t>Барча озуқалар 3-та гуруҳга бўлинади</a:t>
          </a:r>
          <a:r>
            <a:rPr lang="en-US" altLang="ru-RU" sz="2000" b="1" smtClean="0">
              <a:effectLst>
                <a:outerShdw blurRad="38100" dist="38100" dir="2700000" algn="tl">
                  <a:srgbClr val="000000">
                    <a:alpha val="43137"/>
                  </a:srgbClr>
                </a:outerShdw>
              </a:effectLst>
              <a:latin typeface="Times New Roman" panose="02020603050405020304" pitchFamily="18" charset="0"/>
            </a:rPr>
            <a:t>:</a:t>
          </a:r>
          <a:endParaRPr lang="ru-RU" sz="2000" b="1" dirty="0">
            <a:effectLst>
              <a:outerShdw blurRad="38100" dist="38100" dir="2700000" algn="tl">
                <a:srgbClr val="000000">
                  <a:alpha val="43137"/>
                </a:srgbClr>
              </a:outerShdw>
            </a:effectLst>
          </a:endParaRPr>
        </a:p>
      </dgm:t>
    </dgm:pt>
    <dgm:pt modelId="{8FB55CCE-AF51-4A84-8BF8-AD99965DFA14}" type="parTrans" cxnId="{2C7BAD9B-C6A2-4586-B893-4FC521553E19}">
      <dgm:prSet/>
      <dgm:spPr/>
      <dgm:t>
        <a:bodyPr/>
        <a:lstStyle/>
        <a:p>
          <a:endParaRPr lang="ru-RU"/>
        </a:p>
      </dgm:t>
    </dgm:pt>
    <dgm:pt modelId="{08C08990-6F78-4486-BDA8-4880B8678814}" type="sibTrans" cxnId="{2C7BAD9B-C6A2-4586-B893-4FC521553E19}">
      <dgm:prSet/>
      <dgm:spPr/>
      <dgm:t>
        <a:bodyPr/>
        <a:lstStyle/>
        <a:p>
          <a:endParaRPr lang="ru-RU"/>
        </a:p>
      </dgm:t>
    </dgm:pt>
    <dgm:pt modelId="{4F80509F-F619-4737-96DD-021238C30716}" type="pres">
      <dgm:prSet presAssocID="{902998DF-CA57-4099-84D6-04D81450D286}" presName="linear" presStyleCnt="0">
        <dgm:presLayoutVars>
          <dgm:dir/>
          <dgm:animLvl val="lvl"/>
          <dgm:resizeHandles val="exact"/>
        </dgm:presLayoutVars>
      </dgm:prSet>
      <dgm:spPr/>
      <dgm:t>
        <a:bodyPr/>
        <a:lstStyle/>
        <a:p>
          <a:endParaRPr lang="ru-RU"/>
        </a:p>
      </dgm:t>
    </dgm:pt>
    <dgm:pt modelId="{52ABCCF7-5D36-4CC1-8FC4-E3AEE0DBCF5C}" type="pres">
      <dgm:prSet presAssocID="{33260359-DC1F-420D-9123-E1F19C03CD92}" presName="parentLin" presStyleCnt="0"/>
      <dgm:spPr/>
    </dgm:pt>
    <dgm:pt modelId="{CCFEC48A-1BF6-4897-9EB8-F985E8972132}" type="pres">
      <dgm:prSet presAssocID="{33260359-DC1F-420D-9123-E1F19C03CD92}" presName="parentLeftMargin" presStyleLbl="node1" presStyleIdx="0" presStyleCnt="1"/>
      <dgm:spPr/>
      <dgm:t>
        <a:bodyPr/>
        <a:lstStyle/>
        <a:p>
          <a:endParaRPr lang="ru-RU"/>
        </a:p>
      </dgm:t>
    </dgm:pt>
    <dgm:pt modelId="{CFDFC199-6F6B-4478-9661-3640A804826C}" type="pres">
      <dgm:prSet presAssocID="{33260359-DC1F-420D-9123-E1F19C03CD92}" presName="parentText" presStyleLbl="node1" presStyleIdx="0" presStyleCnt="1" custScaleX="142997" custScaleY="252136">
        <dgm:presLayoutVars>
          <dgm:chMax val="0"/>
          <dgm:bulletEnabled val="1"/>
        </dgm:presLayoutVars>
      </dgm:prSet>
      <dgm:spPr/>
      <dgm:t>
        <a:bodyPr/>
        <a:lstStyle/>
        <a:p>
          <a:endParaRPr lang="ru-RU"/>
        </a:p>
      </dgm:t>
    </dgm:pt>
    <dgm:pt modelId="{8F2022E8-C88E-4E34-BF1E-4A6B26D94994}" type="pres">
      <dgm:prSet presAssocID="{33260359-DC1F-420D-9123-E1F19C03CD92}" presName="negativeSpace" presStyleCnt="0"/>
      <dgm:spPr/>
    </dgm:pt>
    <dgm:pt modelId="{7E4A5B56-9543-45D7-9356-B42F2FE9A8A7}" type="pres">
      <dgm:prSet presAssocID="{33260359-DC1F-420D-9123-E1F19C03CD92}" presName="childText" presStyleLbl="conFgAcc1" presStyleIdx="0" presStyleCnt="1">
        <dgm:presLayoutVars>
          <dgm:bulletEnabled val="1"/>
        </dgm:presLayoutVars>
      </dgm:prSet>
      <dgm:spPr/>
    </dgm:pt>
  </dgm:ptLst>
  <dgm:cxnLst>
    <dgm:cxn modelId="{2C7BAD9B-C6A2-4586-B893-4FC521553E19}" srcId="{902998DF-CA57-4099-84D6-04D81450D286}" destId="{33260359-DC1F-420D-9123-E1F19C03CD92}" srcOrd="0" destOrd="0" parTransId="{8FB55CCE-AF51-4A84-8BF8-AD99965DFA14}" sibTransId="{08C08990-6F78-4486-BDA8-4880B8678814}"/>
    <dgm:cxn modelId="{597FBC15-18AD-48B3-AF9F-26B4D7E2FDFE}" type="presOf" srcId="{902998DF-CA57-4099-84D6-04D81450D286}" destId="{4F80509F-F619-4737-96DD-021238C30716}" srcOrd="0" destOrd="0" presId="urn:microsoft.com/office/officeart/2005/8/layout/list1"/>
    <dgm:cxn modelId="{8BEDB576-8587-493A-A947-4CA16D0EC49A}" type="presOf" srcId="{33260359-DC1F-420D-9123-E1F19C03CD92}" destId="{CCFEC48A-1BF6-4897-9EB8-F985E8972132}" srcOrd="0" destOrd="0" presId="urn:microsoft.com/office/officeart/2005/8/layout/list1"/>
    <dgm:cxn modelId="{5EBD39CE-1B6C-4568-BA7B-43C772B50A58}" type="presOf" srcId="{33260359-DC1F-420D-9123-E1F19C03CD92}" destId="{CFDFC199-6F6B-4478-9661-3640A804826C}" srcOrd="1" destOrd="0" presId="urn:microsoft.com/office/officeart/2005/8/layout/list1"/>
    <dgm:cxn modelId="{AA0AE699-7F05-4414-974D-BADAA557EBE6}" type="presParOf" srcId="{4F80509F-F619-4737-96DD-021238C30716}" destId="{52ABCCF7-5D36-4CC1-8FC4-E3AEE0DBCF5C}" srcOrd="0" destOrd="0" presId="urn:microsoft.com/office/officeart/2005/8/layout/list1"/>
    <dgm:cxn modelId="{A9567456-4440-477F-9455-8F5F9E592881}" type="presParOf" srcId="{52ABCCF7-5D36-4CC1-8FC4-E3AEE0DBCF5C}" destId="{CCFEC48A-1BF6-4897-9EB8-F985E8972132}" srcOrd="0" destOrd="0" presId="urn:microsoft.com/office/officeart/2005/8/layout/list1"/>
    <dgm:cxn modelId="{353BFA8B-8C2D-4D93-8987-0C2CB2B8AF0F}" type="presParOf" srcId="{52ABCCF7-5D36-4CC1-8FC4-E3AEE0DBCF5C}" destId="{CFDFC199-6F6B-4478-9661-3640A804826C}" srcOrd="1" destOrd="0" presId="urn:microsoft.com/office/officeart/2005/8/layout/list1"/>
    <dgm:cxn modelId="{F3D3C60C-E749-48FC-A4BF-55BD1A989ACD}" type="presParOf" srcId="{4F80509F-F619-4737-96DD-021238C30716}" destId="{8F2022E8-C88E-4E34-BF1E-4A6B26D94994}" srcOrd="1" destOrd="0" presId="urn:microsoft.com/office/officeart/2005/8/layout/list1"/>
    <dgm:cxn modelId="{410B0DAD-25F3-4833-AC91-584A412E4324}" type="presParOf" srcId="{4F80509F-F619-4737-96DD-021238C30716}" destId="{7E4A5B56-9543-45D7-9356-B42F2FE9A8A7}" srcOrd="2" destOrd="0" presId="urn:microsoft.com/office/officeart/2005/8/layout/list1"/>
  </dgm:cxnLst>
  <dgm:bg/>
  <dgm:whole/>
</dgm:dataModel>
</file>

<file path=ppt/diagrams/data5.xml><?xml version="1.0" encoding="utf-8"?>
<dgm:dataModel xmlns:dgm="http://schemas.openxmlformats.org/drawingml/2006/diagram" xmlns:a="http://schemas.openxmlformats.org/drawingml/2006/main">
  <dgm:ptLst>
    <dgm:pt modelId="{A791046C-8EDB-4067-BDC5-07720C4EC11A}" type="doc">
      <dgm:prSet loTypeId="urn:microsoft.com/office/officeart/2005/8/layout/hList7" loCatId="list" qsTypeId="urn:microsoft.com/office/officeart/2005/8/quickstyle/simple1" qsCatId="simple" csTypeId="urn:microsoft.com/office/officeart/2005/8/colors/colorful2" csCatId="colorful" phldr="1"/>
      <dgm:spPr/>
    </dgm:pt>
    <dgm:pt modelId="{0CFB82BB-30D0-4AB5-A4C6-CDEC5F46C394}">
      <dgm:prSet phldrT="[Текст]"/>
      <dgm:spPr/>
      <dgm:t>
        <a:bodyPr/>
        <a:lstStyle/>
        <a:p>
          <a:r>
            <a:rPr lang="uz-Cyrl-UZ" smtClean="0"/>
            <a:t>Ем-хашак экинларнинг юқори тўйимли навларини яратиш;</a:t>
          </a:r>
          <a:endParaRPr lang="ru-RU"/>
        </a:p>
      </dgm:t>
    </dgm:pt>
    <dgm:pt modelId="{E14A998F-4576-48CF-BDCC-52D81B6E81DD}" type="parTrans" cxnId="{3A548B9C-0328-4F30-B49F-E9F6364B1C9E}">
      <dgm:prSet/>
      <dgm:spPr/>
      <dgm:t>
        <a:bodyPr/>
        <a:lstStyle/>
        <a:p>
          <a:endParaRPr lang="ru-RU"/>
        </a:p>
      </dgm:t>
    </dgm:pt>
    <dgm:pt modelId="{77C8EC73-808D-4508-A62A-830B1FC5D479}" type="sibTrans" cxnId="{3A548B9C-0328-4F30-B49F-E9F6364B1C9E}">
      <dgm:prSet/>
      <dgm:spPr/>
      <dgm:t>
        <a:bodyPr/>
        <a:lstStyle/>
        <a:p>
          <a:endParaRPr lang="ru-RU"/>
        </a:p>
      </dgm:t>
    </dgm:pt>
    <dgm:pt modelId="{97F4E456-264E-440C-B2CE-9CEB776B45C9}">
      <dgm:prSet phldrT="[Текст]"/>
      <dgm:spPr/>
      <dgm:t>
        <a:bodyPr/>
        <a:lstStyle/>
        <a:p>
          <a:r>
            <a:rPr lang="uz-Cyrl-UZ" smtClean="0"/>
            <a:t>озиқаларнинг тўйимлилигини технологик тадбирлар орқали ошириш, тўғри сақлаш;</a:t>
          </a:r>
          <a:endParaRPr lang="ru-RU"/>
        </a:p>
      </dgm:t>
    </dgm:pt>
    <dgm:pt modelId="{64BD4310-F9D1-4C19-86DB-F58F1826D2A7}" type="parTrans" cxnId="{8993CD8B-5611-4F93-A1F2-D4AE220F806D}">
      <dgm:prSet/>
      <dgm:spPr/>
      <dgm:t>
        <a:bodyPr/>
        <a:lstStyle/>
        <a:p>
          <a:endParaRPr lang="ru-RU"/>
        </a:p>
      </dgm:t>
    </dgm:pt>
    <dgm:pt modelId="{D7089BFF-66DC-4D8C-A287-08018884D487}" type="sibTrans" cxnId="{8993CD8B-5611-4F93-A1F2-D4AE220F806D}">
      <dgm:prSet/>
      <dgm:spPr/>
      <dgm:t>
        <a:bodyPr/>
        <a:lstStyle/>
        <a:p>
          <a:endParaRPr lang="ru-RU"/>
        </a:p>
      </dgm:t>
    </dgm:pt>
    <dgm:pt modelId="{F388B7F6-F287-444B-BDF2-F23EE6554221}">
      <dgm:prSet phldrT="[Текст]"/>
      <dgm:spPr/>
      <dgm:t>
        <a:bodyPr/>
        <a:lstStyle/>
        <a:p>
          <a:r>
            <a:rPr lang="uz-Cyrl-UZ" smtClean="0"/>
            <a:t>селецион ишлар, юқори сифатли зотларни танлаш;</a:t>
          </a:r>
          <a:endParaRPr lang="ru-RU"/>
        </a:p>
      </dgm:t>
    </dgm:pt>
    <dgm:pt modelId="{78B6CE5E-E557-4DDF-98AC-CB21519FC8CA}" type="parTrans" cxnId="{167F7B57-C272-4C1C-BB03-BA00B78DCD04}">
      <dgm:prSet/>
      <dgm:spPr/>
      <dgm:t>
        <a:bodyPr/>
        <a:lstStyle/>
        <a:p>
          <a:endParaRPr lang="ru-RU"/>
        </a:p>
      </dgm:t>
    </dgm:pt>
    <dgm:pt modelId="{515B3430-EFA2-4AAB-B743-7903EA1D0DFA}" type="sibTrans" cxnId="{167F7B57-C272-4C1C-BB03-BA00B78DCD04}">
      <dgm:prSet/>
      <dgm:spPr/>
      <dgm:t>
        <a:bodyPr/>
        <a:lstStyle/>
        <a:p>
          <a:endParaRPr lang="ru-RU"/>
        </a:p>
      </dgm:t>
    </dgm:pt>
    <dgm:pt modelId="{B452BD13-FB10-447C-9393-0F7A5BEFFBD9}">
      <dgm:prSet/>
      <dgm:spPr/>
      <dgm:t>
        <a:bodyPr/>
        <a:lstStyle/>
        <a:p>
          <a:r>
            <a:rPr lang="uz-Cyrl-UZ" smtClean="0"/>
            <a:t>биологик моддалардан фойдаланиш</a:t>
          </a:r>
          <a:endParaRPr lang="ru-RU"/>
        </a:p>
      </dgm:t>
    </dgm:pt>
    <dgm:pt modelId="{0469B611-7378-47B0-9085-B21B1A626F65}" type="parTrans" cxnId="{15416441-49BB-4114-88AD-C06D88E5217B}">
      <dgm:prSet/>
      <dgm:spPr/>
      <dgm:t>
        <a:bodyPr/>
        <a:lstStyle/>
        <a:p>
          <a:endParaRPr lang="ru-RU"/>
        </a:p>
      </dgm:t>
    </dgm:pt>
    <dgm:pt modelId="{AB0BB4EE-373C-47E2-88F8-C5955D0F5DE7}" type="sibTrans" cxnId="{15416441-49BB-4114-88AD-C06D88E5217B}">
      <dgm:prSet/>
      <dgm:spPr/>
      <dgm:t>
        <a:bodyPr/>
        <a:lstStyle/>
        <a:p>
          <a:endParaRPr lang="ru-RU"/>
        </a:p>
      </dgm:t>
    </dgm:pt>
    <dgm:pt modelId="{29A8B510-D727-46CC-B2C1-CC86A3C2BBE6}" type="pres">
      <dgm:prSet presAssocID="{A791046C-8EDB-4067-BDC5-07720C4EC11A}" presName="Name0" presStyleCnt="0">
        <dgm:presLayoutVars>
          <dgm:dir/>
          <dgm:resizeHandles val="exact"/>
        </dgm:presLayoutVars>
      </dgm:prSet>
      <dgm:spPr/>
    </dgm:pt>
    <dgm:pt modelId="{69A746BC-B266-4115-BD78-A71F7DCD2CBD}" type="pres">
      <dgm:prSet presAssocID="{A791046C-8EDB-4067-BDC5-07720C4EC11A}" presName="fgShape" presStyleLbl="fgShp" presStyleIdx="0" presStyleCnt="1"/>
      <dgm:spPr/>
    </dgm:pt>
    <dgm:pt modelId="{015057B9-04EB-4A34-83D6-3A376849E1FA}" type="pres">
      <dgm:prSet presAssocID="{A791046C-8EDB-4067-BDC5-07720C4EC11A}" presName="linComp" presStyleCnt="0"/>
      <dgm:spPr/>
    </dgm:pt>
    <dgm:pt modelId="{CAFFFCC6-C821-4BAF-9680-388969636D3C}" type="pres">
      <dgm:prSet presAssocID="{0CFB82BB-30D0-4AB5-A4C6-CDEC5F46C394}" presName="compNode" presStyleCnt="0"/>
      <dgm:spPr/>
    </dgm:pt>
    <dgm:pt modelId="{2158EE98-E9CD-4837-B5A4-9991C827469A}" type="pres">
      <dgm:prSet presAssocID="{0CFB82BB-30D0-4AB5-A4C6-CDEC5F46C394}" presName="bkgdShape" presStyleLbl="node1" presStyleIdx="0" presStyleCnt="4"/>
      <dgm:spPr/>
      <dgm:t>
        <a:bodyPr/>
        <a:lstStyle/>
        <a:p>
          <a:endParaRPr lang="ru-RU"/>
        </a:p>
      </dgm:t>
    </dgm:pt>
    <dgm:pt modelId="{52F8A03E-D600-4C23-B959-5471CF463A54}" type="pres">
      <dgm:prSet presAssocID="{0CFB82BB-30D0-4AB5-A4C6-CDEC5F46C394}" presName="nodeTx" presStyleLbl="node1" presStyleIdx="0" presStyleCnt="4">
        <dgm:presLayoutVars>
          <dgm:bulletEnabled val="1"/>
        </dgm:presLayoutVars>
      </dgm:prSet>
      <dgm:spPr/>
      <dgm:t>
        <a:bodyPr/>
        <a:lstStyle/>
        <a:p>
          <a:endParaRPr lang="ru-RU"/>
        </a:p>
      </dgm:t>
    </dgm:pt>
    <dgm:pt modelId="{E9EE7B39-E34F-4175-A4B8-C3941D3C8276}" type="pres">
      <dgm:prSet presAssocID="{0CFB82BB-30D0-4AB5-A4C6-CDEC5F46C394}" presName="invisiNode" presStyleLbl="node1" presStyleIdx="0" presStyleCnt="4"/>
      <dgm:spPr/>
    </dgm:pt>
    <dgm:pt modelId="{EAF5F140-182C-4C17-9712-1FBF2CD02491}" type="pres">
      <dgm:prSet presAssocID="{0CFB82BB-30D0-4AB5-A4C6-CDEC5F46C394}" presName="imagNode" presStyleLbl="fgImgPlace1" presStyleIdx="0" presStyleCnt="4"/>
      <dgm:spPr>
        <a:blipFill rotWithShape="0">
          <a:blip xmlns:r="http://schemas.openxmlformats.org/officeDocument/2006/relationships" r:embed="rId1"/>
          <a:stretch>
            <a:fillRect/>
          </a:stretch>
        </a:blipFill>
      </dgm:spPr>
    </dgm:pt>
    <dgm:pt modelId="{FC3958AD-01BA-4B8B-8207-B1F8C892B120}" type="pres">
      <dgm:prSet presAssocID="{77C8EC73-808D-4508-A62A-830B1FC5D479}" presName="sibTrans" presStyleLbl="sibTrans2D1" presStyleIdx="0" presStyleCnt="0"/>
      <dgm:spPr/>
      <dgm:t>
        <a:bodyPr/>
        <a:lstStyle/>
        <a:p>
          <a:endParaRPr lang="ru-RU"/>
        </a:p>
      </dgm:t>
    </dgm:pt>
    <dgm:pt modelId="{0F51B034-F329-4330-B8D7-742078FCE8A6}" type="pres">
      <dgm:prSet presAssocID="{97F4E456-264E-440C-B2CE-9CEB776B45C9}" presName="compNode" presStyleCnt="0"/>
      <dgm:spPr/>
    </dgm:pt>
    <dgm:pt modelId="{A725EE49-3444-4D93-A72C-210F7DD40480}" type="pres">
      <dgm:prSet presAssocID="{97F4E456-264E-440C-B2CE-9CEB776B45C9}" presName="bkgdShape" presStyleLbl="node1" presStyleIdx="1" presStyleCnt="4"/>
      <dgm:spPr/>
      <dgm:t>
        <a:bodyPr/>
        <a:lstStyle/>
        <a:p>
          <a:endParaRPr lang="ru-RU"/>
        </a:p>
      </dgm:t>
    </dgm:pt>
    <dgm:pt modelId="{EE45A20C-9FA6-4236-AA8F-4A751CAD9BEA}" type="pres">
      <dgm:prSet presAssocID="{97F4E456-264E-440C-B2CE-9CEB776B45C9}" presName="nodeTx" presStyleLbl="node1" presStyleIdx="1" presStyleCnt="4">
        <dgm:presLayoutVars>
          <dgm:bulletEnabled val="1"/>
        </dgm:presLayoutVars>
      </dgm:prSet>
      <dgm:spPr/>
      <dgm:t>
        <a:bodyPr/>
        <a:lstStyle/>
        <a:p>
          <a:endParaRPr lang="ru-RU"/>
        </a:p>
      </dgm:t>
    </dgm:pt>
    <dgm:pt modelId="{9306ECEF-6C0C-452A-8E1E-AB8FD42344BC}" type="pres">
      <dgm:prSet presAssocID="{97F4E456-264E-440C-B2CE-9CEB776B45C9}" presName="invisiNode" presStyleLbl="node1" presStyleIdx="1" presStyleCnt="4"/>
      <dgm:spPr/>
    </dgm:pt>
    <dgm:pt modelId="{3D0DAC34-3B62-42ED-BD23-F4966ED09DA5}" type="pres">
      <dgm:prSet presAssocID="{97F4E456-264E-440C-B2CE-9CEB776B45C9}" presName="imagNode" presStyleLbl="fgImgPlace1" presStyleIdx="1" presStyleCnt="4"/>
      <dgm:spPr>
        <a:blipFill rotWithShape="0">
          <a:blip xmlns:r="http://schemas.openxmlformats.org/officeDocument/2006/relationships" r:embed="rId2"/>
          <a:stretch>
            <a:fillRect/>
          </a:stretch>
        </a:blipFill>
      </dgm:spPr>
    </dgm:pt>
    <dgm:pt modelId="{C815C7A5-1990-4A3C-AB49-2B1390D454EB}" type="pres">
      <dgm:prSet presAssocID="{D7089BFF-66DC-4D8C-A287-08018884D487}" presName="sibTrans" presStyleLbl="sibTrans2D1" presStyleIdx="0" presStyleCnt="0"/>
      <dgm:spPr/>
      <dgm:t>
        <a:bodyPr/>
        <a:lstStyle/>
        <a:p>
          <a:endParaRPr lang="ru-RU"/>
        </a:p>
      </dgm:t>
    </dgm:pt>
    <dgm:pt modelId="{6BE26D96-BA27-4790-B0AE-9059849A1C03}" type="pres">
      <dgm:prSet presAssocID="{F388B7F6-F287-444B-BDF2-F23EE6554221}" presName="compNode" presStyleCnt="0"/>
      <dgm:spPr/>
    </dgm:pt>
    <dgm:pt modelId="{74D7E5E0-3F5E-4974-8D0E-8012A1333D9C}" type="pres">
      <dgm:prSet presAssocID="{F388B7F6-F287-444B-BDF2-F23EE6554221}" presName="bkgdShape" presStyleLbl="node1" presStyleIdx="2" presStyleCnt="4"/>
      <dgm:spPr/>
      <dgm:t>
        <a:bodyPr/>
        <a:lstStyle/>
        <a:p>
          <a:endParaRPr lang="ru-RU"/>
        </a:p>
      </dgm:t>
    </dgm:pt>
    <dgm:pt modelId="{90DC798A-CDD0-4101-903F-42603A83E014}" type="pres">
      <dgm:prSet presAssocID="{F388B7F6-F287-444B-BDF2-F23EE6554221}" presName="nodeTx" presStyleLbl="node1" presStyleIdx="2" presStyleCnt="4">
        <dgm:presLayoutVars>
          <dgm:bulletEnabled val="1"/>
        </dgm:presLayoutVars>
      </dgm:prSet>
      <dgm:spPr/>
      <dgm:t>
        <a:bodyPr/>
        <a:lstStyle/>
        <a:p>
          <a:endParaRPr lang="ru-RU"/>
        </a:p>
      </dgm:t>
    </dgm:pt>
    <dgm:pt modelId="{991B49B6-ED29-464F-82AD-DBB0AC01D55F}" type="pres">
      <dgm:prSet presAssocID="{F388B7F6-F287-444B-BDF2-F23EE6554221}" presName="invisiNode" presStyleLbl="node1" presStyleIdx="2" presStyleCnt="4"/>
      <dgm:spPr/>
    </dgm:pt>
    <dgm:pt modelId="{441996EF-D491-494A-A1D4-4B2DC5319A53}" type="pres">
      <dgm:prSet presAssocID="{F388B7F6-F287-444B-BDF2-F23EE6554221}" presName="imagNode" presStyleLbl="fgImgPlace1" presStyleIdx="2" presStyleCnt="4"/>
      <dgm:spPr>
        <a:blipFill rotWithShape="0">
          <a:blip xmlns:r="http://schemas.openxmlformats.org/officeDocument/2006/relationships" r:embed="rId3"/>
          <a:stretch>
            <a:fillRect/>
          </a:stretch>
        </a:blipFill>
      </dgm:spPr>
    </dgm:pt>
    <dgm:pt modelId="{0DE9562A-8140-456E-AE46-6FCE0DCE4652}" type="pres">
      <dgm:prSet presAssocID="{515B3430-EFA2-4AAB-B743-7903EA1D0DFA}" presName="sibTrans" presStyleLbl="sibTrans2D1" presStyleIdx="0" presStyleCnt="0"/>
      <dgm:spPr/>
      <dgm:t>
        <a:bodyPr/>
        <a:lstStyle/>
        <a:p>
          <a:endParaRPr lang="ru-RU"/>
        </a:p>
      </dgm:t>
    </dgm:pt>
    <dgm:pt modelId="{915F131E-F341-4D17-BE9E-D8687B5419B5}" type="pres">
      <dgm:prSet presAssocID="{B452BD13-FB10-447C-9393-0F7A5BEFFBD9}" presName="compNode" presStyleCnt="0"/>
      <dgm:spPr/>
    </dgm:pt>
    <dgm:pt modelId="{46B3D5FE-F8B3-4A95-9A67-1E267120CAFB}" type="pres">
      <dgm:prSet presAssocID="{B452BD13-FB10-447C-9393-0F7A5BEFFBD9}" presName="bkgdShape" presStyleLbl="node1" presStyleIdx="3" presStyleCnt="4"/>
      <dgm:spPr/>
      <dgm:t>
        <a:bodyPr/>
        <a:lstStyle/>
        <a:p>
          <a:endParaRPr lang="ru-RU"/>
        </a:p>
      </dgm:t>
    </dgm:pt>
    <dgm:pt modelId="{60AC3AB9-5891-41F2-B8C4-D74060CBEFF5}" type="pres">
      <dgm:prSet presAssocID="{B452BD13-FB10-447C-9393-0F7A5BEFFBD9}" presName="nodeTx" presStyleLbl="node1" presStyleIdx="3" presStyleCnt="4">
        <dgm:presLayoutVars>
          <dgm:bulletEnabled val="1"/>
        </dgm:presLayoutVars>
      </dgm:prSet>
      <dgm:spPr/>
      <dgm:t>
        <a:bodyPr/>
        <a:lstStyle/>
        <a:p>
          <a:endParaRPr lang="ru-RU"/>
        </a:p>
      </dgm:t>
    </dgm:pt>
    <dgm:pt modelId="{42AE14CC-C99B-4F84-8785-B4D165AE999A}" type="pres">
      <dgm:prSet presAssocID="{B452BD13-FB10-447C-9393-0F7A5BEFFBD9}" presName="invisiNode" presStyleLbl="node1" presStyleIdx="3" presStyleCnt="4"/>
      <dgm:spPr/>
    </dgm:pt>
    <dgm:pt modelId="{2B0E07AD-C2DD-4EB2-BC76-ED844F442BA1}" type="pres">
      <dgm:prSet presAssocID="{B452BD13-FB10-447C-9393-0F7A5BEFFBD9}" presName="imagNode" presStyleLbl="fgImgPlace1" presStyleIdx="3" presStyleCnt="4"/>
      <dgm:spPr>
        <a:blipFill rotWithShape="0">
          <a:blip xmlns:r="http://schemas.openxmlformats.org/officeDocument/2006/relationships" r:embed="rId4"/>
          <a:stretch>
            <a:fillRect/>
          </a:stretch>
        </a:blipFill>
      </dgm:spPr>
    </dgm:pt>
  </dgm:ptLst>
  <dgm:cxnLst>
    <dgm:cxn modelId="{C9B962B6-A11E-4BB0-9038-4FAE9CFBF453}" type="presOf" srcId="{77C8EC73-808D-4508-A62A-830B1FC5D479}" destId="{FC3958AD-01BA-4B8B-8207-B1F8C892B120}" srcOrd="0" destOrd="0" presId="urn:microsoft.com/office/officeart/2005/8/layout/hList7"/>
    <dgm:cxn modelId="{725529D6-D70A-4BEC-8283-187975E24B0E}" type="presOf" srcId="{B452BD13-FB10-447C-9393-0F7A5BEFFBD9}" destId="{46B3D5FE-F8B3-4A95-9A67-1E267120CAFB}" srcOrd="0" destOrd="0" presId="urn:microsoft.com/office/officeart/2005/8/layout/hList7"/>
    <dgm:cxn modelId="{CE4FE8DD-D38E-4352-84FE-7ECB8CE42F5C}" type="presOf" srcId="{0CFB82BB-30D0-4AB5-A4C6-CDEC5F46C394}" destId="{2158EE98-E9CD-4837-B5A4-9991C827469A}" srcOrd="0" destOrd="0" presId="urn:microsoft.com/office/officeart/2005/8/layout/hList7"/>
    <dgm:cxn modelId="{BAB06D94-4899-40E0-9936-894E566BA07D}" type="presOf" srcId="{D7089BFF-66DC-4D8C-A287-08018884D487}" destId="{C815C7A5-1990-4A3C-AB49-2B1390D454EB}" srcOrd="0" destOrd="0" presId="urn:microsoft.com/office/officeart/2005/8/layout/hList7"/>
    <dgm:cxn modelId="{7B3F451B-6C1F-4103-8225-39282183AFED}" type="presOf" srcId="{F388B7F6-F287-444B-BDF2-F23EE6554221}" destId="{90DC798A-CDD0-4101-903F-42603A83E014}" srcOrd="1" destOrd="0" presId="urn:microsoft.com/office/officeart/2005/8/layout/hList7"/>
    <dgm:cxn modelId="{BBF5A06A-3BD9-4B43-AB91-7A7969726FB7}" type="presOf" srcId="{515B3430-EFA2-4AAB-B743-7903EA1D0DFA}" destId="{0DE9562A-8140-456E-AE46-6FCE0DCE4652}" srcOrd="0" destOrd="0" presId="urn:microsoft.com/office/officeart/2005/8/layout/hList7"/>
    <dgm:cxn modelId="{3A548B9C-0328-4F30-B49F-E9F6364B1C9E}" srcId="{A791046C-8EDB-4067-BDC5-07720C4EC11A}" destId="{0CFB82BB-30D0-4AB5-A4C6-CDEC5F46C394}" srcOrd="0" destOrd="0" parTransId="{E14A998F-4576-48CF-BDCC-52D81B6E81DD}" sibTransId="{77C8EC73-808D-4508-A62A-830B1FC5D479}"/>
    <dgm:cxn modelId="{8993CD8B-5611-4F93-A1F2-D4AE220F806D}" srcId="{A791046C-8EDB-4067-BDC5-07720C4EC11A}" destId="{97F4E456-264E-440C-B2CE-9CEB776B45C9}" srcOrd="1" destOrd="0" parTransId="{64BD4310-F9D1-4C19-86DB-F58F1826D2A7}" sibTransId="{D7089BFF-66DC-4D8C-A287-08018884D487}"/>
    <dgm:cxn modelId="{6BBEFA5C-27C0-4B83-8A5E-40C2A11DA620}" type="presOf" srcId="{A791046C-8EDB-4067-BDC5-07720C4EC11A}" destId="{29A8B510-D727-46CC-B2C1-CC86A3C2BBE6}" srcOrd="0" destOrd="0" presId="urn:microsoft.com/office/officeart/2005/8/layout/hList7"/>
    <dgm:cxn modelId="{167F7B57-C272-4C1C-BB03-BA00B78DCD04}" srcId="{A791046C-8EDB-4067-BDC5-07720C4EC11A}" destId="{F388B7F6-F287-444B-BDF2-F23EE6554221}" srcOrd="2" destOrd="0" parTransId="{78B6CE5E-E557-4DDF-98AC-CB21519FC8CA}" sibTransId="{515B3430-EFA2-4AAB-B743-7903EA1D0DFA}"/>
    <dgm:cxn modelId="{3F6106C9-E918-4090-B7FC-42BA7B8A7881}" type="presOf" srcId="{97F4E456-264E-440C-B2CE-9CEB776B45C9}" destId="{EE45A20C-9FA6-4236-AA8F-4A751CAD9BEA}" srcOrd="1" destOrd="0" presId="urn:microsoft.com/office/officeart/2005/8/layout/hList7"/>
    <dgm:cxn modelId="{AE50F121-5C3A-4503-AD5A-8BE40CF0B7CA}" type="presOf" srcId="{F388B7F6-F287-444B-BDF2-F23EE6554221}" destId="{74D7E5E0-3F5E-4974-8D0E-8012A1333D9C}" srcOrd="0" destOrd="0" presId="urn:microsoft.com/office/officeart/2005/8/layout/hList7"/>
    <dgm:cxn modelId="{15416441-49BB-4114-88AD-C06D88E5217B}" srcId="{A791046C-8EDB-4067-BDC5-07720C4EC11A}" destId="{B452BD13-FB10-447C-9393-0F7A5BEFFBD9}" srcOrd="3" destOrd="0" parTransId="{0469B611-7378-47B0-9085-B21B1A626F65}" sibTransId="{AB0BB4EE-373C-47E2-88F8-C5955D0F5DE7}"/>
    <dgm:cxn modelId="{C5FF2FB7-0489-48FF-B5BD-CAAFAF6E3DFD}" type="presOf" srcId="{B452BD13-FB10-447C-9393-0F7A5BEFFBD9}" destId="{60AC3AB9-5891-41F2-B8C4-D74060CBEFF5}" srcOrd="1" destOrd="0" presId="urn:microsoft.com/office/officeart/2005/8/layout/hList7"/>
    <dgm:cxn modelId="{FB353BFD-A607-4F54-9D43-3435602C2C90}" type="presOf" srcId="{0CFB82BB-30D0-4AB5-A4C6-CDEC5F46C394}" destId="{52F8A03E-D600-4C23-B959-5471CF463A54}" srcOrd="1" destOrd="0" presId="urn:microsoft.com/office/officeart/2005/8/layout/hList7"/>
    <dgm:cxn modelId="{EB91817F-B55B-43D8-A9F6-FD850D0997A5}" type="presOf" srcId="{97F4E456-264E-440C-B2CE-9CEB776B45C9}" destId="{A725EE49-3444-4D93-A72C-210F7DD40480}" srcOrd="0" destOrd="0" presId="urn:microsoft.com/office/officeart/2005/8/layout/hList7"/>
    <dgm:cxn modelId="{7FE3FD68-3435-4051-A286-BC11D405EB97}" type="presParOf" srcId="{29A8B510-D727-46CC-B2C1-CC86A3C2BBE6}" destId="{69A746BC-B266-4115-BD78-A71F7DCD2CBD}" srcOrd="0" destOrd="0" presId="urn:microsoft.com/office/officeart/2005/8/layout/hList7"/>
    <dgm:cxn modelId="{A2742205-93EF-4AC7-89FE-90990A9B6D7A}" type="presParOf" srcId="{29A8B510-D727-46CC-B2C1-CC86A3C2BBE6}" destId="{015057B9-04EB-4A34-83D6-3A376849E1FA}" srcOrd="1" destOrd="0" presId="urn:microsoft.com/office/officeart/2005/8/layout/hList7"/>
    <dgm:cxn modelId="{895A6717-99DD-4838-AC2B-A5AE39B120FB}" type="presParOf" srcId="{015057B9-04EB-4A34-83D6-3A376849E1FA}" destId="{CAFFFCC6-C821-4BAF-9680-388969636D3C}" srcOrd="0" destOrd="0" presId="urn:microsoft.com/office/officeart/2005/8/layout/hList7"/>
    <dgm:cxn modelId="{06AF448A-C762-4C68-8F6C-E9CABDEEFCDA}" type="presParOf" srcId="{CAFFFCC6-C821-4BAF-9680-388969636D3C}" destId="{2158EE98-E9CD-4837-B5A4-9991C827469A}" srcOrd="0" destOrd="0" presId="urn:microsoft.com/office/officeart/2005/8/layout/hList7"/>
    <dgm:cxn modelId="{F45939FE-97D2-4CD6-B725-0E6336491F99}" type="presParOf" srcId="{CAFFFCC6-C821-4BAF-9680-388969636D3C}" destId="{52F8A03E-D600-4C23-B959-5471CF463A54}" srcOrd="1" destOrd="0" presId="urn:microsoft.com/office/officeart/2005/8/layout/hList7"/>
    <dgm:cxn modelId="{3B1DB6EA-E013-4C4F-BBC1-223C68ED3AFA}" type="presParOf" srcId="{CAFFFCC6-C821-4BAF-9680-388969636D3C}" destId="{E9EE7B39-E34F-4175-A4B8-C3941D3C8276}" srcOrd="2" destOrd="0" presId="urn:microsoft.com/office/officeart/2005/8/layout/hList7"/>
    <dgm:cxn modelId="{486AC662-0C7F-4489-8764-EA283B8C6484}" type="presParOf" srcId="{CAFFFCC6-C821-4BAF-9680-388969636D3C}" destId="{EAF5F140-182C-4C17-9712-1FBF2CD02491}" srcOrd="3" destOrd="0" presId="urn:microsoft.com/office/officeart/2005/8/layout/hList7"/>
    <dgm:cxn modelId="{D25CF131-8A56-4583-9876-B35E1FBCCB43}" type="presParOf" srcId="{015057B9-04EB-4A34-83D6-3A376849E1FA}" destId="{FC3958AD-01BA-4B8B-8207-B1F8C892B120}" srcOrd="1" destOrd="0" presId="urn:microsoft.com/office/officeart/2005/8/layout/hList7"/>
    <dgm:cxn modelId="{D97F727A-D36C-4C75-BED7-B2C85A17C095}" type="presParOf" srcId="{015057B9-04EB-4A34-83D6-3A376849E1FA}" destId="{0F51B034-F329-4330-B8D7-742078FCE8A6}" srcOrd="2" destOrd="0" presId="urn:microsoft.com/office/officeart/2005/8/layout/hList7"/>
    <dgm:cxn modelId="{6DB55D8B-13F3-4EBC-8D5D-6CB5FFCEEFF4}" type="presParOf" srcId="{0F51B034-F329-4330-B8D7-742078FCE8A6}" destId="{A725EE49-3444-4D93-A72C-210F7DD40480}" srcOrd="0" destOrd="0" presId="urn:microsoft.com/office/officeart/2005/8/layout/hList7"/>
    <dgm:cxn modelId="{F050C0EC-D562-424E-888F-3A967C39CB73}" type="presParOf" srcId="{0F51B034-F329-4330-B8D7-742078FCE8A6}" destId="{EE45A20C-9FA6-4236-AA8F-4A751CAD9BEA}" srcOrd="1" destOrd="0" presId="urn:microsoft.com/office/officeart/2005/8/layout/hList7"/>
    <dgm:cxn modelId="{47CAABEE-8C68-4E69-8963-F1A87C9BCCFE}" type="presParOf" srcId="{0F51B034-F329-4330-B8D7-742078FCE8A6}" destId="{9306ECEF-6C0C-452A-8E1E-AB8FD42344BC}" srcOrd="2" destOrd="0" presId="urn:microsoft.com/office/officeart/2005/8/layout/hList7"/>
    <dgm:cxn modelId="{95CE0EA5-7682-44DA-93B4-8BBAE5C6F892}" type="presParOf" srcId="{0F51B034-F329-4330-B8D7-742078FCE8A6}" destId="{3D0DAC34-3B62-42ED-BD23-F4966ED09DA5}" srcOrd="3" destOrd="0" presId="urn:microsoft.com/office/officeart/2005/8/layout/hList7"/>
    <dgm:cxn modelId="{D968C78F-7A53-4F57-81ED-FB56F5BD8371}" type="presParOf" srcId="{015057B9-04EB-4A34-83D6-3A376849E1FA}" destId="{C815C7A5-1990-4A3C-AB49-2B1390D454EB}" srcOrd="3" destOrd="0" presId="urn:microsoft.com/office/officeart/2005/8/layout/hList7"/>
    <dgm:cxn modelId="{B3C23D5F-E83D-4B5F-A30D-00C7A545349C}" type="presParOf" srcId="{015057B9-04EB-4A34-83D6-3A376849E1FA}" destId="{6BE26D96-BA27-4790-B0AE-9059849A1C03}" srcOrd="4" destOrd="0" presId="urn:microsoft.com/office/officeart/2005/8/layout/hList7"/>
    <dgm:cxn modelId="{0E39BE10-248B-4655-B0E4-E63B3B0BE0C0}" type="presParOf" srcId="{6BE26D96-BA27-4790-B0AE-9059849A1C03}" destId="{74D7E5E0-3F5E-4974-8D0E-8012A1333D9C}" srcOrd="0" destOrd="0" presId="urn:microsoft.com/office/officeart/2005/8/layout/hList7"/>
    <dgm:cxn modelId="{47B9B750-3D45-4184-9D20-621F6430424B}" type="presParOf" srcId="{6BE26D96-BA27-4790-B0AE-9059849A1C03}" destId="{90DC798A-CDD0-4101-903F-42603A83E014}" srcOrd="1" destOrd="0" presId="urn:microsoft.com/office/officeart/2005/8/layout/hList7"/>
    <dgm:cxn modelId="{3119F903-213F-446E-B980-F9235A99539C}" type="presParOf" srcId="{6BE26D96-BA27-4790-B0AE-9059849A1C03}" destId="{991B49B6-ED29-464F-82AD-DBB0AC01D55F}" srcOrd="2" destOrd="0" presId="urn:microsoft.com/office/officeart/2005/8/layout/hList7"/>
    <dgm:cxn modelId="{C59BB980-931F-449E-816A-A1D53632E91B}" type="presParOf" srcId="{6BE26D96-BA27-4790-B0AE-9059849A1C03}" destId="{441996EF-D491-494A-A1D4-4B2DC5319A53}" srcOrd="3" destOrd="0" presId="urn:microsoft.com/office/officeart/2005/8/layout/hList7"/>
    <dgm:cxn modelId="{F99699B8-E327-4D9C-981A-B74E76808B89}" type="presParOf" srcId="{015057B9-04EB-4A34-83D6-3A376849E1FA}" destId="{0DE9562A-8140-456E-AE46-6FCE0DCE4652}" srcOrd="5" destOrd="0" presId="urn:microsoft.com/office/officeart/2005/8/layout/hList7"/>
    <dgm:cxn modelId="{C660F4D3-DA28-43FF-A4EF-226B09DC9B00}" type="presParOf" srcId="{015057B9-04EB-4A34-83D6-3A376849E1FA}" destId="{915F131E-F341-4D17-BE9E-D8687B5419B5}" srcOrd="6" destOrd="0" presId="urn:microsoft.com/office/officeart/2005/8/layout/hList7"/>
    <dgm:cxn modelId="{0E153430-6835-4C88-B78B-9BB24D7C8D6E}" type="presParOf" srcId="{915F131E-F341-4D17-BE9E-D8687B5419B5}" destId="{46B3D5FE-F8B3-4A95-9A67-1E267120CAFB}" srcOrd="0" destOrd="0" presId="urn:microsoft.com/office/officeart/2005/8/layout/hList7"/>
    <dgm:cxn modelId="{681F4432-20C9-4F40-A9EA-52DF99E752BA}" type="presParOf" srcId="{915F131E-F341-4D17-BE9E-D8687B5419B5}" destId="{60AC3AB9-5891-41F2-B8C4-D74060CBEFF5}" srcOrd="1" destOrd="0" presId="urn:microsoft.com/office/officeart/2005/8/layout/hList7"/>
    <dgm:cxn modelId="{B7A1B7DB-6E7C-453F-8C9E-C265549B515C}" type="presParOf" srcId="{915F131E-F341-4D17-BE9E-D8687B5419B5}" destId="{42AE14CC-C99B-4F84-8785-B4D165AE999A}" srcOrd="2" destOrd="0" presId="urn:microsoft.com/office/officeart/2005/8/layout/hList7"/>
    <dgm:cxn modelId="{33ACAE8B-C92F-4C85-B70C-962948314FC7}" type="presParOf" srcId="{915F131E-F341-4D17-BE9E-D8687B5419B5}" destId="{2B0E07AD-C2DD-4EB2-BC76-ED844F442BA1}" srcOrd="3" destOrd="0" presId="urn:microsoft.com/office/officeart/2005/8/layout/hList7"/>
  </dgm:cxnLst>
  <dgm:bg/>
  <dgm:whole/>
</dgm:dataModel>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49E9F2D7-A99D-4A54-A502-CC42CB32E62E}" type="datetimeFigureOut">
              <a:rPr lang="ru-RU"/>
              <a:pPr>
                <a:defRPr/>
              </a:pPr>
              <a:t>10.10.2017</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r>
              <a:rPr lang="en-GB"/>
              <a:t>www.andqxi.uz</a:t>
            </a:r>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74D6F56B-6111-40FD-89CF-72F3A5662C19}" type="slidenum">
              <a:rPr lang="ru-RU"/>
              <a:pPr>
                <a:defRPr/>
              </a:pPr>
              <a:t>‹#›</a:t>
            </a:fld>
            <a:endParaRPr lang="ru-RU"/>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pPr>
              <a:defRPr/>
            </a:pPr>
            <a:fld id="{C5AEE644-D1DD-40E0-8840-432394490E8C}" type="datetimeFigureOut">
              <a:rPr lang="ru-RU"/>
              <a:pPr>
                <a:defRPr/>
              </a:pPr>
              <a:t>10.10.2017</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pPr>
              <a:defRPr/>
            </a:pPr>
            <a:r>
              <a:rPr lang="en-GB"/>
              <a:t>www.andqxi.uz</a:t>
            </a: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852EFC89-B964-45A5-A46F-8F4E0FFB271C}" type="slidenum">
              <a:rPr lang="ru-RU"/>
              <a:pPr>
                <a:defRPr/>
              </a:pPr>
              <a:t>‹#›</a:t>
            </a:fld>
            <a:endParaRPr lang="ru-RU"/>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Образ слайда 1"/>
          <p:cNvSpPr>
            <a:spLocks noGrp="1" noRot="1" noChangeAspect="1" noTextEdit="1"/>
          </p:cNvSpPr>
          <p:nvPr>
            <p:ph type="sldImg"/>
          </p:nvPr>
        </p:nvSpPr>
        <p:spPr bwMode="auto">
          <a:noFill/>
          <a:ln>
            <a:solidFill>
              <a:srgbClr val="000000"/>
            </a:solidFill>
            <a:miter lim="800000"/>
            <a:headEnd/>
            <a:tailEnd/>
          </a:ln>
        </p:spPr>
      </p:sp>
      <p:sp>
        <p:nvSpPr>
          <p:cNvPr id="71683"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altLang="ru-RU" smtClean="0"/>
          </a:p>
        </p:txBody>
      </p:sp>
      <p:sp>
        <p:nvSpPr>
          <p:cNvPr id="71684" name="Номер слайда 3"/>
          <p:cNvSpPr>
            <a:spLocks noGrp="1"/>
          </p:cNvSpPr>
          <p:nvPr>
            <p:ph type="sldNum" sz="quarter" idx="5"/>
          </p:nvPr>
        </p:nvSpPr>
        <p:spPr bwMode="auto">
          <a:noFill/>
          <a:ln>
            <a:miter lim="800000"/>
            <a:headEnd/>
            <a:tailEnd/>
          </a:ln>
        </p:spPr>
        <p:txBody>
          <a:bodyPr/>
          <a:lstStyle/>
          <a:p>
            <a:fld id="{CA7BDDDF-F7AC-4C75-89B5-741AC8924F7A}" type="slidenum">
              <a:rPr lang="ru-RU" altLang="ru-RU"/>
              <a:pPr/>
              <a:t>2</a:t>
            </a:fld>
            <a:endParaRPr lang="ru-RU" altLang="ru-RU"/>
          </a:p>
        </p:txBody>
      </p:sp>
      <p:sp>
        <p:nvSpPr>
          <p:cNvPr id="71685" name="Нижний колонтитул 4"/>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r>
              <a:rPr lang="en-GB" altLang="ru-RU" smtClean="0">
                <a:latin typeface="Arial" charset="0"/>
              </a:rPr>
              <a:t>www.andqxi.uz</a:t>
            </a:r>
            <a:endParaRPr lang="ru-RU" altLang="ru-RU"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hemeOverride" Target="../theme/themeOverride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a:defRPr/>
            </a:lvl1pPr>
          </a:lstStyle>
          <a:p>
            <a:pPr>
              <a:defRPr/>
            </a:pPr>
            <a:endParaRPr lang="ru-RU"/>
          </a:p>
        </p:txBody>
      </p:sp>
      <p:sp>
        <p:nvSpPr>
          <p:cNvPr id="16" name="Footer Placeholder 4"/>
          <p:cNvSpPr>
            <a:spLocks noGrp="1"/>
          </p:cNvSpPr>
          <p:nvPr>
            <p:ph type="ftr" sz="quarter" idx="11"/>
          </p:nvPr>
        </p:nvSpPr>
        <p:spPr/>
        <p:txBody>
          <a:bodyPr/>
          <a:lstStyle>
            <a:lvl1pPr>
              <a:defRPr/>
            </a:lvl1pPr>
          </a:lstStyle>
          <a:p>
            <a:pPr>
              <a:defRPr/>
            </a:pPr>
            <a:endParaRPr lang="ru-RU"/>
          </a:p>
        </p:txBody>
      </p:sp>
      <p:sp>
        <p:nvSpPr>
          <p:cNvPr id="17" name="Slide Number Placeholder 5"/>
          <p:cNvSpPr>
            <a:spLocks noGrp="1"/>
          </p:cNvSpPr>
          <p:nvPr>
            <p:ph type="sldNum" sz="quarter" idx="12"/>
          </p:nvPr>
        </p:nvSpPr>
        <p:spPr/>
        <p:txBody>
          <a:bodyPr/>
          <a:lstStyle>
            <a:lvl1pPr>
              <a:defRPr smtClean="0"/>
            </a:lvl1pPr>
          </a:lstStyle>
          <a:p>
            <a:pPr>
              <a:defRPr/>
            </a:pPr>
            <a:fld id="{697D9E0C-739F-47D0-AEFA-2EC87C0764B9}"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C491EF93-F8CC-4A41-8352-A489557D10E3}"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BC90F238-CC07-4F92-9924-903427143E27}" type="slidenum">
              <a:rPr lang="ru-RU" altLang="ru-RU"/>
              <a:pPr>
                <a:defRPr/>
              </a:pPr>
              <a:t>‹#›</a:t>
            </a:fld>
            <a:endParaRPr lang="ru-RU" alt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ED54B84C-1FEC-4A62-BADA-4D173E5BBF69}" type="slidenum">
              <a:rPr lang="ru-RU" altLang="ru-RU"/>
              <a:pPr>
                <a:defRPr/>
              </a:pPr>
              <a:t>‹#›</a:t>
            </a:fld>
            <a:endParaRPr lang="ru-RU" alt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a:defRPr/>
            </a:lvl1pPr>
          </a:lstStyle>
          <a:p>
            <a:pPr>
              <a:defRPr/>
            </a:pPr>
            <a:endParaRPr lang="ru-RU"/>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D7B38D61-22CB-40F0-B130-1A2085691034}" type="slidenum">
              <a:rPr lang="ru-RU" altLang="ru-RU"/>
              <a:pPr>
                <a:defRPr/>
              </a:pPr>
              <a:t>‹#›</a:t>
            </a:fld>
            <a:endParaRPr lang="ru-RU" alt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a:defRPr/>
            </a:lvl1pPr>
          </a:lstStyle>
          <a:p>
            <a:pPr>
              <a:defRPr/>
            </a:pPr>
            <a:endParaRPr lang="ru-RU"/>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6D54D9B3-850B-4F1E-9971-F11E6A3764F7}" type="slidenum">
              <a:rPr lang="ru-RU" altLang="ru-RU"/>
              <a:pPr>
                <a:defRPr/>
              </a:pPr>
              <a:t>‹#›</a:t>
            </a:fld>
            <a:endParaRPr lang="ru-RU" alt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427CA8D4-555A-4B5B-BA43-1D1ACA64A07D}" type="slidenum">
              <a:rPr lang="ru-RU" altLang="ru-RU"/>
              <a:pPr>
                <a:defRPr/>
              </a:pPr>
              <a:t>‹#›</a:t>
            </a:fld>
            <a:endParaRPr lang="ru-RU" alt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364A9EEE-7F3E-4A17-8936-2F330EAB176F}" type="slidenum">
              <a:rPr lang="ru-RU" altLang="ru-RU"/>
              <a:pPr>
                <a:defRPr/>
              </a:pPr>
              <a:t>‹#›</a:t>
            </a:fld>
            <a:endParaRPr lang="ru-RU" alt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CE0DD19B-E107-4E97-BDD4-52D8A521CF6B}" type="slidenum">
              <a:rPr lang="ru-RU" altLang="ru-RU"/>
              <a:pPr>
                <a:defRPr/>
              </a:pPr>
              <a:t>‹#›</a:t>
            </a:fld>
            <a:endParaRPr lang="ru-RU" alt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D0C50A4A-A5AE-429D-B178-E4ECB26481D1}" type="slidenum">
              <a:rPr lang="ru-RU" altLang="ru-RU"/>
              <a:pPr>
                <a:defRPr/>
              </a:pPr>
              <a:t>‹#›</a:t>
            </a:fld>
            <a:endParaRPr lang="ru-RU" alt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ext uri="{91240B29-F687-4F45-9708-019B960494DF}"/>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ext uri="{91240B29-F687-4F45-9708-019B960494DF}"/>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smtClean="0"/>
            </a:lvl1pPr>
          </a:lstStyle>
          <a:p>
            <a:pPr>
              <a:defRPr/>
            </a:pPr>
            <a:fld id="{9CA52E99-50ED-430F-A65D-439904884898}" type="slidenum">
              <a:rPr lang="ru-RU" altLang="ru-RU"/>
              <a:pPr>
                <a:defRPr/>
              </a:pPr>
              <a:t>‹#›</a:t>
            </a:fld>
            <a:endParaRPr lang="ru-RU" alt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39A7ABBF-CA87-404B-A144-78E6EE0112D6}" type="slidenum">
              <a:rPr lang="ru-RU" altLang="ru-RU"/>
              <a:pPr>
                <a:defRPr/>
              </a:pPr>
              <a:t>‹#›</a:t>
            </a:fld>
            <a:endParaRPr lang="ru-RU" alt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a:ext uri="{909E8E84-426E-40DD-AFC4-6F175D3DCCD1}"/>
            <a:ext uri="{91240B29-F687-4F45-9708-019B960494DF}"/>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6" name="TextBox 5"/>
          <p:cNvSpPr txBox="1">
            <a:spLocks noChangeArrowheads="1"/>
          </p:cNvSpPr>
          <p:nvPr/>
        </p:nvSpPr>
        <p:spPr bwMode="auto">
          <a:xfrm>
            <a:off x="6748463" y="2886075"/>
            <a:ext cx="457200" cy="585788"/>
          </a:xfrm>
          <a:prstGeom prst="rect">
            <a:avLst/>
          </a:prstGeom>
          <a:noFill/>
          <a:ln>
            <a:noFill/>
          </a:ln>
          <a:extLst>
            <a:ext uri="{909E8E84-426E-40DD-AFC4-6F175D3DCCD1}"/>
            <a:ext uri="{91240B29-F687-4F45-9708-019B960494DF}"/>
          </a:extLst>
        </p:spPr>
        <p:txBody>
          <a:bodyPr anchor="ctr"/>
          <a:lstStyle>
            <a:lvl1pPr>
              <a:defRPr sz="2000">
                <a:solidFill>
                  <a:schemeClr val="tx1"/>
                </a:solidFill>
                <a:latin typeface="Arial" panose="020B0604020202020204" pitchFamily="34" charset="0"/>
              </a:defRPr>
            </a:lvl1pPr>
            <a:lvl2pPr marL="742950" indent="-285750">
              <a:defRPr sz="2000">
                <a:solidFill>
                  <a:schemeClr val="tx1"/>
                </a:solidFill>
                <a:latin typeface="Arial" panose="020B0604020202020204" pitchFamily="34" charset="0"/>
              </a:defRPr>
            </a:lvl2pPr>
            <a:lvl3pPr marL="1143000" indent="-228600">
              <a:defRPr sz="2000">
                <a:solidFill>
                  <a:schemeClr val="tx1"/>
                </a:solidFill>
                <a:latin typeface="Arial" panose="020B0604020202020204" pitchFamily="34" charset="0"/>
              </a:defRPr>
            </a:lvl3pPr>
            <a:lvl4pPr marL="1600200" indent="-228600">
              <a:defRPr sz="2000">
                <a:solidFill>
                  <a:schemeClr val="tx1"/>
                </a:solidFill>
                <a:latin typeface="Arial" panose="020B0604020202020204" pitchFamily="34" charset="0"/>
              </a:defRPr>
            </a:lvl4pPr>
            <a:lvl5pPr marL="2057400" indent="-228600">
              <a:defRPr sz="2000">
                <a:solidFill>
                  <a:schemeClr val="tx1"/>
                </a:solidFill>
                <a:latin typeface="Arial" panose="020B0604020202020204" pitchFamily="34" charset="0"/>
              </a:defRPr>
            </a:lvl5pPr>
            <a:lvl6pPr marL="2514600" indent="-228600" eaLnBrk="0" fontAlgn="base" hangingPunct="0">
              <a:spcBef>
                <a:spcPct val="0"/>
              </a:spcBef>
              <a:spcAft>
                <a:spcPct val="0"/>
              </a:spcAft>
              <a:defRPr sz="2000">
                <a:solidFill>
                  <a:schemeClr val="tx1"/>
                </a:solidFill>
                <a:latin typeface="Arial" panose="020B0604020202020204" pitchFamily="34" charset="0"/>
              </a:defRPr>
            </a:lvl6pPr>
            <a:lvl7pPr marL="2971800" indent="-228600" eaLnBrk="0" fontAlgn="base" hangingPunct="0">
              <a:spcBef>
                <a:spcPct val="0"/>
              </a:spcBef>
              <a:spcAft>
                <a:spcPct val="0"/>
              </a:spcAft>
              <a:defRPr sz="2000">
                <a:solidFill>
                  <a:schemeClr val="tx1"/>
                </a:solidFill>
                <a:latin typeface="Arial" panose="020B0604020202020204" pitchFamily="34" charset="0"/>
              </a:defRPr>
            </a:lvl7pPr>
            <a:lvl8pPr marL="3429000" indent="-228600" eaLnBrk="0" fontAlgn="base" hangingPunct="0">
              <a:spcBef>
                <a:spcPct val="0"/>
              </a:spcBef>
              <a:spcAft>
                <a:spcPct val="0"/>
              </a:spcAft>
              <a:defRPr sz="2000">
                <a:solidFill>
                  <a:schemeClr val="tx1"/>
                </a:solidFill>
                <a:latin typeface="Arial" panose="020B0604020202020204" pitchFamily="34" charset="0"/>
              </a:defRPr>
            </a:lvl8pPr>
            <a:lvl9pPr marL="3886200" indent="-228600" eaLnBrk="0" fontAlgn="base" hangingPunct="0">
              <a:spcBef>
                <a:spcPct val="0"/>
              </a:spcBef>
              <a:spcAft>
                <a:spcPct val="0"/>
              </a:spcAft>
              <a:defRPr sz="2000">
                <a:solidFill>
                  <a:schemeClr val="tx1"/>
                </a:solidFill>
                <a:latin typeface="Arial" panose="020B0604020202020204" pitchFamily="34" charset="0"/>
              </a:defRPr>
            </a:lvl9pPr>
          </a:lstStyle>
          <a:p>
            <a:pPr>
              <a:defRPr/>
            </a:pPr>
            <a:r>
              <a:rPr lang="en-US" altLang="ru-RU" sz="8000" smtClean="0">
                <a:solidFill>
                  <a:srgbClr val="C0E474"/>
                </a:solidFill>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a:defRPr/>
            </a:lvl1pPr>
          </a:lstStyle>
          <a:p>
            <a:pPr>
              <a:defRPr/>
            </a:pPr>
            <a:endParaRPr lang="ru-RU"/>
          </a:p>
        </p:txBody>
      </p:sp>
      <p:sp>
        <p:nvSpPr>
          <p:cNvPr id="8" name="Footer Placeholder 4"/>
          <p:cNvSpPr>
            <a:spLocks noGrp="1"/>
          </p:cNvSpPr>
          <p:nvPr>
            <p:ph type="ftr" sz="quarter" idx="15"/>
          </p:nvPr>
        </p:nvSpPr>
        <p:spPr/>
        <p:txBody>
          <a:bodyPr/>
          <a:lstStyle>
            <a:lvl1pPr>
              <a:defRPr/>
            </a:lvl1pPr>
          </a:lstStyle>
          <a:p>
            <a:pPr>
              <a:defRPr/>
            </a:pPr>
            <a:endParaRPr lang="ru-RU"/>
          </a:p>
        </p:txBody>
      </p:sp>
      <p:sp>
        <p:nvSpPr>
          <p:cNvPr id="9" name="Slide Number Placeholder 5"/>
          <p:cNvSpPr>
            <a:spLocks noGrp="1"/>
          </p:cNvSpPr>
          <p:nvPr>
            <p:ph type="sldNum" sz="quarter" idx="16"/>
          </p:nvPr>
        </p:nvSpPr>
        <p:spPr/>
        <p:txBody>
          <a:bodyPr/>
          <a:lstStyle>
            <a:lvl1pPr>
              <a:defRPr smtClean="0"/>
            </a:lvl1pPr>
          </a:lstStyle>
          <a:p>
            <a:pPr>
              <a:defRPr/>
            </a:pPr>
            <a:fld id="{2D9C13AE-FD5C-4B43-BCBA-DA6360EBE98F}" type="slidenum">
              <a:rPr lang="ru-RU" altLang="ru-RU"/>
              <a:pPr>
                <a:defRPr/>
              </a:pPr>
              <a:t>‹#›</a:t>
            </a:fld>
            <a:endParaRPr lang="ru-RU" alt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a:defRPr/>
            </a:lvl1pPr>
          </a:lstStyle>
          <a:p>
            <a:pPr>
              <a:defRPr/>
            </a:pPr>
            <a:endParaRPr lang="ru-RU"/>
          </a:p>
        </p:txBody>
      </p:sp>
      <p:sp>
        <p:nvSpPr>
          <p:cNvPr id="6" name="Footer Placeholder 4"/>
          <p:cNvSpPr>
            <a:spLocks noGrp="1"/>
          </p:cNvSpPr>
          <p:nvPr>
            <p:ph type="ftr" sz="quarter" idx="15"/>
          </p:nvPr>
        </p:nvSpPr>
        <p:spPr/>
        <p:txBody>
          <a:bodyPr/>
          <a:lstStyle>
            <a:lvl1pPr>
              <a:defRPr/>
            </a:lvl1pPr>
          </a:lstStyle>
          <a:p>
            <a:pPr>
              <a:defRPr/>
            </a:pPr>
            <a:endParaRPr lang="ru-RU"/>
          </a:p>
        </p:txBody>
      </p:sp>
      <p:sp>
        <p:nvSpPr>
          <p:cNvPr id="7" name="Slide Number Placeholder 5"/>
          <p:cNvSpPr>
            <a:spLocks noGrp="1"/>
          </p:cNvSpPr>
          <p:nvPr>
            <p:ph type="sldNum" sz="quarter" idx="16"/>
          </p:nvPr>
        </p:nvSpPr>
        <p:spPr/>
        <p:txBody>
          <a:bodyPr/>
          <a:lstStyle>
            <a:lvl1pPr>
              <a:defRPr/>
            </a:lvl1pPr>
          </a:lstStyle>
          <a:p>
            <a:pPr>
              <a:defRPr/>
            </a:pPr>
            <a:fld id="{740D3CF8-EB81-47AD-ADEB-822779A72F8D}" type="slidenum">
              <a:rPr lang="ru-RU" altLang="ru-RU"/>
              <a:pPr>
                <a:defRPr/>
              </a:pPr>
              <a:t>‹#›</a:t>
            </a:fld>
            <a:endParaRPr lang="ru-RU" alt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9FFD638C-8828-4CE8-A999-6FD5C1920017}" type="slidenum">
              <a:rPr lang="ru-RU" altLang="ru-RU"/>
              <a:pPr>
                <a:defRPr/>
              </a:pPr>
              <a:t>‹#›</a:t>
            </a:fld>
            <a:endParaRPr lang="ru-RU" alt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endParaRPr lang="ru-RU"/>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F0941DFA-DACC-468C-9C2E-EA23B996DFDB}" type="slidenum">
              <a:rPr lang="ru-RU" altLang="ru-RU"/>
              <a:pPr>
                <a:defRPr/>
              </a:pPr>
              <a:t>‹#›</a:t>
            </a:fld>
            <a:endParaRPr lang="ru-RU" alt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C16A5EA4-DEA1-4F85-800D-3819B9549C35}" type="datetimeFigureOut">
              <a:rPr lang="ru-RU"/>
              <a:pPr>
                <a:defRPr/>
              </a:pPr>
              <a:t>10.10.2017</a:t>
            </a:fld>
            <a:endParaRPr lang="ru-RU" dirty="0"/>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73689EE0-3889-43E4-B2AD-57056C4E6B1E}"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9243AB3-D839-40F6-AFFC-5EFC6C527756}" type="datetimeFigureOut">
              <a:rPr lang="ru-RU"/>
              <a:pPr>
                <a:defRPr/>
              </a:pPr>
              <a:t>10.10.2017</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9B260ACA-6CB0-4EF9-8C1A-B14838423C5B}"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AE62A78E-2355-40D7-AF16-0049B1FFC3DB}" type="datetimeFigureOut">
              <a:rPr lang="ru-RU"/>
              <a:pPr>
                <a:defRPr/>
              </a:pPr>
              <a:t>10.10.2017</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753E63D1-610F-478A-ACDF-CEB5D3A61A63}"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DBC9560D-CC27-4BF0-AABC-00E4272A10E0}" type="datetimeFigureOut">
              <a:rPr lang="ru-RU"/>
              <a:pPr>
                <a:defRPr/>
              </a:pPr>
              <a:t>10.10.2017</a:t>
            </a:fld>
            <a:endParaRPr lang="ru-RU" dirty="0"/>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CF2FF581-B173-4025-99BF-686EFDB9FF60}" type="slidenum">
              <a:rPr lang="ru-RU"/>
              <a:pPr>
                <a:defRPr/>
              </a:pPr>
              <a:t>‹#›</a:t>
            </a:fld>
            <a:endParaRPr lang="ru-RU"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71A86836-E16A-4532-AB84-9A2EB3E35AF6}" type="datetimeFigureOut">
              <a:rPr lang="ru-RU"/>
              <a:pPr>
                <a:defRPr/>
              </a:pPr>
              <a:t>10.10.2017</a:t>
            </a:fld>
            <a:endParaRPr lang="ru-RU" dirty="0"/>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B5392C01-B8E2-42A0-A831-9B51345695FE}" type="slidenum">
              <a:rPr lang="ru-RU"/>
              <a:pPr>
                <a:defRPr/>
              </a:pPr>
              <a:t>‹#›</a:t>
            </a:fld>
            <a:endParaRPr lang="ru-RU"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D48CA7B4-119F-4547-8CD3-F81965E155EA}" type="datetimeFigureOut">
              <a:rPr lang="ru-RU"/>
              <a:pPr>
                <a:defRPr/>
              </a:pPr>
              <a:t>10.10.2017</a:t>
            </a:fld>
            <a:endParaRPr lang="ru-RU" dirty="0"/>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612575AF-A257-432B-999E-4079133F1A8F}" type="slidenum">
              <a:rPr lang="ru-RU"/>
              <a:pPr>
                <a:defRPr/>
              </a:pPr>
              <a:t>‹#›</a:t>
            </a:fld>
            <a:endParaRPr lang="ru-RU"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41C3AEAD-E68D-42D6-BBF4-A6240FCB23CE}" type="datetimeFigureOut">
              <a:rPr lang="ru-RU"/>
              <a:pPr>
                <a:defRPr/>
              </a:pPr>
              <a:t>10.10.2017</a:t>
            </a:fld>
            <a:endParaRPr lang="ru-RU" dirty="0"/>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7594072C-2804-411D-A872-409B4EA1ADA4}" type="slidenum">
              <a:rPr lang="ru-RU"/>
              <a:pPr>
                <a:defRPr/>
              </a:pPr>
              <a:t>‹#›</a:t>
            </a:fld>
            <a:endParaRPr lang="ru-RU"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E002FBDE-821E-4349-B449-E9F8269A85B2}" type="datetimeFigureOut">
              <a:rPr lang="ru-RU"/>
              <a:pPr>
                <a:defRPr/>
              </a:pPr>
              <a:t>10.10.2017</a:t>
            </a:fld>
            <a:endParaRPr lang="ru-RU" dirty="0"/>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14E33B65-A648-432D-8DB8-93942FCF9B16}" type="slidenum">
              <a:rPr lang="ru-RU"/>
              <a:pPr>
                <a:defRPr/>
              </a:pPr>
              <a:t>‹#›</a:t>
            </a:fld>
            <a:endParaRPr lang="ru-RU"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FA09F724-C74D-4AE2-A4E7-93A00F6316DB}" type="datetimeFigureOut">
              <a:rPr lang="ru-RU"/>
              <a:pPr>
                <a:defRPr/>
              </a:pPr>
              <a:t>10.10.2017</a:t>
            </a:fld>
            <a:endParaRPr lang="ru-RU" dirty="0"/>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4CA12E49-B1E7-4FC6-B307-985EB1D51AF8}" type="slidenum">
              <a:rPr lang="ru-RU"/>
              <a:pPr>
                <a:defRPr/>
              </a:pPr>
              <a:t>‹#›</a:t>
            </a:fld>
            <a:endParaRPr lang="ru-RU"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4F88615-6F1E-413F-92F0-567E17D6F3F9}" type="datetimeFigureOut">
              <a:rPr lang="ru-RU"/>
              <a:pPr>
                <a:defRPr/>
              </a:pPr>
              <a:t>10.10.2017</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E6F62D83-3459-40E4-8F8A-3A3E5F5CC80F}" type="slidenum">
              <a:rPr lang="ru-RU"/>
              <a:pPr>
                <a:defRPr/>
              </a:pPr>
              <a:t>‹#›</a:t>
            </a:fld>
            <a:endParaRPr lang="ru-RU"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19527279-A8A5-422A-AF94-11A9E09F7B04}" type="datetimeFigureOut">
              <a:rPr lang="ru-RU"/>
              <a:pPr>
                <a:defRPr/>
              </a:pPr>
              <a:t>10.10.2017</a:t>
            </a:fld>
            <a:endParaRPr lang="ru-RU" dirty="0"/>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721D755A-AC7E-4280-9F32-F2CA12453F99}" type="slidenum">
              <a:rPr lang="ru-RU"/>
              <a:pPr>
                <a:defRPr/>
              </a:pPr>
              <a:t>‹#›</a:t>
            </a:fld>
            <a:endParaRPr lang="ru-RU"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smtClean="0"/>
            </a:lvl1pPr>
          </a:lstStyle>
          <a:p>
            <a:pPr>
              <a:defRPr/>
            </a:pPr>
            <a:fld id="{AB61553D-F4EF-4E60-9B3B-BD342691F740}" type="datetimeFigureOut">
              <a:rPr lang="ru-RU"/>
              <a:pPr>
                <a:defRPr/>
              </a:pPr>
              <a:t>10.10.2017</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7AE01986-6B8F-44C3-9B85-FD72BAE24E37}" type="slidenum">
              <a:rPr lang="ru-RU"/>
              <a:pPr>
                <a:defRPr/>
              </a:pPr>
              <a:t>‹#›</a:t>
            </a:fld>
            <a:endParaRPr lang="ru-RU"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smtClean="0"/>
            </a:lvl1pPr>
          </a:lstStyle>
          <a:p>
            <a:pPr>
              <a:defRPr/>
            </a:pPr>
            <a:fld id="{256F3D1E-85F7-4547-AB44-998ACBB4C9C9}" type="datetimeFigureOut">
              <a:rPr lang="ru-RU"/>
              <a:pPr>
                <a:defRPr/>
              </a:pPr>
              <a:t>10.10.2017</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50737F52-2816-440F-BF00-66B30B03770E}"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smtClean="0"/>
            </a:lvl1pPr>
          </a:lstStyle>
          <a:p>
            <a:pPr>
              <a:defRPr/>
            </a:pPr>
            <a:fld id="{2525384D-DD72-4A07-9413-40F58E6FF79B}" type="datetimeFigureOut">
              <a:rPr lang="ru-RU"/>
              <a:pPr>
                <a:defRPr/>
              </a:pPr>
              <a:t>10.10.2017</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75C57B04-533B-466D-A8D2-DFF704720909}"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0"/>
          <p:cNvSpPr>
            <a:spLocks noGrp="1"/>
          </p:cNvSpPr>
          <p:nvPr>
            <p:ph type="dt" sz="half" idx="10"/>
          </p:nvPr>
        </p:nvSpPr>
        <p:spPr/>
        <p:txBody>
          <a:bodyPr/>
          <a:lstStyle>
            <a:lvl1pPr>
              <a:defRPr smtClean="0"/>
            </a:lvl1pPr>
          </a:lstStyle>
          <a:p>
            <a:pPr>
              <a:defRPr/>
            </a:pPr>
            <a:fld id="{84518FC7-7C9D-4E5E-8F4A-0D1EF54AB5D5}" type="datetimeFigureOut">
              <a:rPr lang="ru-RU"/>
              <a:pPr>
                <a:defRPr/>
              </a:pPr>
              <a:t>10.10.2017</a:t>
            </a:fld>
            <a:endParaRPr lang="ru-RU" dirty="0"/>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0E1A8E7B-7D97-492A-9E68-64DFF65D52B1}" type="slidenum">
              <a:rPr lang="ru-RU"/>
              <a:pPr>
                <a:defRPr/>
              </a:pPr>
              <a:t>‹#›</a:t>
            </a:fld>
            <a:endParaRPr lang="ru-RU"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smtClean="0"/>
            </a:lvl1pPr>
          </a:lstStyle>
          <a:p>
            <a:pPr>
              <a:defRPr/>
            </a:pPr>
            <a:fld id="{543D1E3A-9E0E-418A-9F24-BFD730495C4F}" type="datetimeFigureOut">
              <a:rPr lang="ru-RU"/>
              <a:pPr>
                <a:defRPr/>
              </a:pPr>
              <a:t>10.10.2017</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6E332AF5-4E3D-4FCE-971B-EBE8F3EDB061}" type="slidenum">
              <a:rPr lang="ru-RU"/>
              <a:pPr>
                <a:defRPr/>
              </a:pPr>
              <a:t>‹#›</a:t>
            </a:fld>
            <a:endParaRPr lang="ru-RU"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1"/>
          <p:cNvSpPr>
            <a:spLocks noGrp="1"/>
          </p:cNvSpPr>
          <p:nvPr>
            <p:ph type="dt" sz="half" idx="10"/>
          </p:nvPr>
        </p:nvSpPr>
        <p:spPr/>
        <p:txBody>
          <a:bodyPr/>
          <a:lstStyle>
            <a:lvl1pPr>
              <a:defRPr smtClean="0"/>
            </a:lvl1pPr>
          </a:lstStyle>
          <a:p>
            <a:pPr>
              <a:defRPr/>
            </a:pPr>
            <a:fld id="{134A2281-72B8-49DB-BE96-1F0825DDE0A6}" type="datetimeFigureOut">
              <a:rPr lang="ru-RU"/>
              <a:pPr>
                <a:defRPr/>
              </a:pPr>
              <a:t>10.10.2017</a:t>
            </a:fld>
            <a:endParaRPr lang="ru-RU" dirty="0"/>
          </a:p>
        </p:txBody>
      </p:sp>
      <p:sp>
        <p:nvSpPr>
          <p:cNvPr id="4" name="Нижний колонтитул 20"/>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AEDF4EF7-F00E-4EA1-A9BE-19B4D03895D2}" type="slidenum">
              <a:rPr lang="ru-RU"/>
              <a:pPr>
                <a:defRPr/>
              </a:pPr>
              <a:t>‹#›</a:t>
            </a:fld>
            <a:endParaRPr lang="ru-RU"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smtClean="0"/>
            </a:lvl1pPr>
          </a:lstStyle>
          <a:p>
            <a:pPr>
              <a:defRPr/>
            </a:pPr>
            <a:fld id="{D87E9097-B48F-4956-96D1-AE50608F7FED}" type="datetimeFigureOut">
              <a:rPr lang="ru-RU"/>
              <a:pPr>
                <a:defRPr/>
              </a:pPr>
              <a:t>10.10.2017</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30CB4175-F2CF-4478-A167-63A9FDA24168}"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smtClean="0"/>
            </a:lvl1pPr>
          </a:lstStyle>
          <a:p>
            <a:pPr>
              <a:defRPr/>
            </a:pPr>
            <a:fld id="{3CB0FF48-F353-4806-89DF-0B802B7824D5}" type="datetimeFigureOut">
              <a:rPr lang="ru-RU"/>
              <a:pPr>
                <a:defRPr/>
              </a:pPr>
              <a:t>10.10.2017</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F5CFF9D2-5D66-4263-AF39-71EA12163039}" type="slidenum">
              <a:rPr lang="ru-RU"/>
              <a:pPr>
                <a:defRPr/>
              </a:pPr>
              <a:t>‹#›</a:t>
            </a:fld>
            <a:endParaRPr lang="ru-RU"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smtClean="0"/>
            </a:lvl1pPr>
          </a:lstStyle>
          <a:p>
            <a:pPr>
              <a:defRPr/>
            </a:pPr>
            <a:fld id="{77B20A0D-C8C4-47E6-9F0B-988E42A1DDC1}" type="datetimeFigureOut">
              <a:rPr lang="ru-RU"/>
              <a:pPr>
                <a:defRPr/>
              </a:pPr>
              <a:t>10.10.2017</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C7F03362-5652-408A-8FDA-698515D5B779}" type="slidenum">
              <a:rPr lang="ru-RU"/>
              <a:pPr>
                <a:defRPr/>
              </a:pPr>
              <a:t>‹#›</a:t>
            </a:fld>
            <a:endParaRPr lang="ru-RU"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lstStyle>
          <a:p>
            <a:pPr>
              <a:defRPr/>
            </a:pPr>
            <a:fld id="{04CADB94-C5BA-45F9-8094-BD8B1DB3C9CB}" type="datetimeFigureOut">
              <a:rPr lang="ru-RU"/>
              <a:pPr>
                <a:defRPr/>
              </a:pPr>
              <a:t>10.10.2017</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8721D71-5A03-4946-984B-1C9176AB43F9}" type="slidenum">
              <a:rPr lang="ru-RU"/>
              <a:pPr>
                <a:defRPr/>
              </a:pPr>
              <a:t>‹#›</a:t>
            </a:fld>
            <a:endParaRPr lang="ru-RU"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lstStyle>
          <a:p>
            <a:pPr>
              <a:defRPr/>
            </a:pPr>
            <a:fld id="{91D3B841-AF5D-4EA2-B708-6C4D7D5F2535}" type="datetimeFigureOut">
              <a:rPr lang="ru-RU"/>
              <a:pPr>
                <a:defRPr/>
              </a:pPr>
              <a:t>10.10.2017</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5A6F55E9-37D4-4B9F-B1D8-BEA04240580D}" type="slidenum">
              <a:rPr lang="ru-RU"/>
              <a:pPr>
                <a:defRPr/>
              </a:pPr>
              <a:t>‹#›</a:t>
            </a:fld>
            <a:endParaRPr lang="ru-RU"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 name="Прямая соединительная линия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a:defRPr/>
            </a:pPr>
            <a:endParaRPr lang="en-US"/>
          </a:p>
        </p:txBody>
      </p:sp>
      <p:sp>
        <p:nvSpPr>
          <p:cNvPr id="11" name="Прямая соединительная линия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a:defRPr/>
            </a:pPr>
            <a:endParaRPr lang="en-US"/>
          </a:p>
        </p:txBody>
      </p:sp>
      <p:sp>
        <p:nvSpPr>
          <p:cNvPr id="12" name="Прямая соединительная линия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13" name="Прямая соединительная линия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a:defRPr/>
            </a:pPr>
            <a:endParaRPr lang="en-US"/>
          </a:p>
        </p:txBody>
      </p:sp>
      <p:sp>
        <p:nvSpPr>
          <p:cNvPr id="14" name="Прямая соединительная линия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15" name="Прямая соединительная линия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16" name="Прямоугольник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7" name="Овал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8" name="Овал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9" name="Овал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20" name="Овал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21" name="Овал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7764463" y="1174750"/>
            <a:ext cx="2286000" cy="381000"/>
          </a:xfrm>
        </p:spPr>
        <p:txBody>
          <a:bodyPr/>
          <a:lstStyle>
            <a:lvl1pPr>
              <a:defRPr smtClean="0"/>
            </a:lvl1pPr>
          </a:lstStyle>
          <a:p>
            <a:pPr>
              <a:defRPr/>
            </a:pPr>
            <a:fld id="{CF7C4430-F644-478D-9254-69F3B8784E5B}" type="datetimeFigureOut">
              <a:rPr lang="ru-RU"/>
              <a:pPr>
                <a:defRPr/>
              </a:pPr>
              <a:t>10.10.2017</a:t>
            </a:fld>
            <a:endParaRPr lang="ru-RU" dirty="0"/>
          </a:p>
        </p:txBody>
      </p:sp>
      <p:sp>
        <p:nvSpPr>
          <p:cNvPr id="23" name="Нижний колонтитул 16"/>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a:p>
        </p:txBody>
      </p:sp>
      <p:sp>
        <p:nvSpPr>
          <p:cNvPr id="24" name="Номер слайда 28"/>
          <p:cNvSpPr>
            <a:spLocks noGrp="1"/>
          </p:cNvSpPr>
          <p:nvPr>
            <p:ph type="sldNum" sz="quarter" idx="12"/>
          </p:nvPr>
        </p:nvSpPr>
        <p:spPr bwMode="auto">
          <a:xfrm>
            <a:off x="1325563" y="4929188"/>
            <a:ext cx="609600" cy="517525"/>
          </a:xfrm>
        </p:spPr>
        <p:txBody>
          <a:bodyPr/>
          <a:lstStyle>
            <a:lvl1pPr>
              <a:defRPr/>
            </a:lvl1pPr>
          </a:lstStyle>
          <a:p>
            <a:pPr>
              <a:defRPr/>
            </a:pPr>
            <a:fld id="{7213E429-9356-48AB-9BA2-67278FB673EC}" type="slidenum">
              <a:rPr lang="ru-RU"/>
              <a:pPr>
                <a:defRPr/>
              </a:pPr>
              <a:t>‹#›</a:t>
            </a:fld>
            <a:endParaRPr lang="ru-RU" dirty="0"/>
          </a:p>
        </p:txBody>
      </p:sp>
    </p:spTree>
  </p:cSld>
  <p:clrMapOvr>
    <a:overrideClrMapping bg1="lt1" tx1="dk1" bg2="lt2" tx2="dk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457200" y="1600200"/>
            <a:ext cx="74676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smtClean="0"/>
            </a:lvl1pPr>
          </a:lstStyle>
          <a:p>
            <a:pPr>
              <a:defRPr/>
            </a:pPr>
            <a:fld id="{6B86D8A1-2DAF-490E-AFF6-FC2189F62037}" type="datetimeFigureOut">
              <a:rPr lang="ru-RU"/>
              <a:pPr>
                <a:defRPr/>
              </a:pPr>
              <a:t>10.10.2017</a:t>
            </a:fld>
            <a:endParaRPr lang="ru-RU" dirty="0"/>
          </a:p>
        </p:txBody>
      </p:sp>
      <p:sp>
        <p:nvSpPr>
          <p:cNvPr id="5" name="Номер слайда 8"/>
          <p:cNvSpPr>
            <a:spLocks noGrp="1"/>
          </p:cNvSpPr>
          <p:nvPr>
            <p:ph type="sldNum" sz="quarter" idx="11"/>
          </p:nvPr>
        </p:nvSpPr>
        <p:spPr/>
        <p:txBody>
          <a:bodyPr rtlCol="0"/>
          <a:lstStyle>
            <a:lvl1pPr>
              <a:defRPr/>
            </a:lvl1pPr>
          </a:lstStyle>
          <a:p>
            <a:pPr>
              <a:defRPr/>
            </a:pPr>
            <a:fld id="{91CB463F-5A95-49C0-B52C-CB4A28DA1DE7}" type="slidenum">
              <a:rPr lang="ru-RU"/>
              <a:pPr>
                <a:defRPr/>
              </a:pPr>
              <a:t>‹#›</a:t>
            </a:fld>
            <a:endParaRPr lang="ru-RU" dirty="0"/>
          </a:p>
        </p:txBody>
      </p:sp>
      <p:sp>
        <p:nvSpPr>
          <p:cNvPr id="6" name="Нижний колонтитул 9"/>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Прямая соединительная линия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a:defRPr/>
            </a:pPr>
            <a:endParaRPr lang="en-US"/>
          </a:p>
        </p:txBody>
      </p:sp>
      <p:sp>
        <p:nvSpPr>
          <p:cNvPr id="9" name="Прямая соединительная линия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a:defRPr/>
            </a:pPr>
            <a:endParaRPr lang="en-US"/>
          </a:p>
        </p:txBody>
      </p:sp>
      <p:sp>
        <p:nvSpPr>
          <p:cNvPr id="10" name="Прямая соединительная линия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11" name="Прямая соединительная линия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a:defRPr/>
            </a:pPr>
            <a:endParaRPr lang="en-US"/>
          </a:p>
        </p:txBody>
      </p:sp>
      <p:sp>
        <p:nvSpPr>
          <p:cNvPr id="12" name="Прямая соединительная линия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13" name="Прямоугольник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4" name="Овал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5" name="Овал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6" name="Овал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7" name="Овал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8" name="Овал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19" name="Прямая соединительная линия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7762875" y="1169988"/>
            <a:ext cx="2286000" cy="381000"/>
          </a:xfrm>
        </p:spPr>
        <p:txBody>
          <a:bodyPr/>
          <a:lstStyle>
            <a:lvl1pPr>
              <a:defRPr smtClean="0"/>
            </a:lvl1pPr>
          </a:lstStyle>
          <a:p>
            <a:pPr>
              <a:defRPr/>
            </a:pPr>
            <a:fld id="{5DDFF397-CD6E-4B47-B764-EC95FECBE474}" type="datetimeFigureOut">
              <a:rPr lang="ru-RU"/>
              <a:pPr>
                <a:defRPr/>
              </a:pPr>
              <a:t>10.10.2017</a:t>
            </a:fld>
            <a:endParaRPr lang="ru-RU" dirty="0"/>
          </a:p>
        </p:txBody>
      </p:sp>
      <p:sp>
        <p:nvSpPr>
          <p:cNvPr id="21" name="Нижний колонтитул 4"/>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a:p>
        </p:txBody>
      </p:sp>
      <p:sp>
        <p:nvSpPr>
          <p:cNvPr id="22" name="Номер слайда 5"/>
          <p:cNvSpPr>
            <a:spLocks noGrp="1"/>
          </p:cNvSpPr>
          <p:nvPr>
            <p:ph type="sldNum" sz="quarter" idx="12"/>
          </p:nvPr>
        </p:nvSpPr>
        <p:spPr bwMode="auto">
          <a:xfrm>
            <a:off x="1339850" y="4929188"/>
            <a:ext cx="609600" cy="517525"/>
          </a:xfrm>
        </p:spPr>
        <p:txBody>
          <a:bodyPr/>
          <a:lstStyle>
            <a:lvl1pPr>
              <a:defRPr/>
            </a:lvl1pPr>
          </a:lstStyle>
          <a:p>
            <a:pPr>
              <a:defRPr/>
            </a:pPr>
            <a:fld id="{3C200580-B1FD-42A8-BCB0-312EFC422F98}"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457200"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270248"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lstStyle>
          <a:p>
            <a:pPr>
              <a:defRPr/>
            </a:pPr>
            <a:fld id="{CDBE3BCF-ADBC-4463-9B86-1DFB3489E88A}" type="datetimeFigureOut">
              <a:rPr lang="ru-RU"/>
              <a:pPr>
                <a:defRPr/>
              </a:pPr>
              <a:t>10.10.2017</a:t>
            </a:fld>
            <a:endParaRPr lang="ru-RU" dirty="0"/>
          </a:p>
        </p:txBody>
      </p:sp>
      <p:sp>
        <p:nvSpPr>
          <p:cNvPr id="6" name="Нижний колонтитул 5"/>
          <p:cNvSpPr>
            <a:spLocks noGrp="1"/>
          </p:cNvSpPr>
          <p:nvPr>
            <p:ph type="ftr" sz="quarter" idx="11"/>
          </p:nvPr>
        </p:nvSpPr>
        <p:spPr/>
        <p:txBody>
          <a:bodyPr/>
          <a:lstStyle>
            <a:lvl1pPr>
              <a:defRPr/>
            </a:lvl1pPr>
          </a:lstStyle>
          <a:p>
            <a:pPr>
              <a:defRPr/>
            </a:pPr>
            <a:endParaRPr lang="ru-RU"/>
          </a:p>
        </p:txBody>
      </p:sp>
      <p:sp>
        <p:nvSpPr>
          <p:cNvPr id="7" name="Номер слайда 6"/>
          <p:cNvSpPr>
            <a:spLocks noGrp="1"/>
          </p:cNvSpPr>
          <p:nvPr>
            <p:ph type="sldNum" sz="quarter" idx="12"/>
          </p:nvPr>
        </p:nvSpPr>
        <p:spPr/>
        <p:txBody>
          <a:bodyPr/>
          <a:lstStyle>
            <a:lvl1pPr>
              <a:defRPr/>
            </a:lvl1pPr>
          </a:lstStyle>
          <a:p>
            <a:pPr>
              <a:defRPr/>
            </a:pPr>
            <a:fld id="{846ABA78-FE0F-40EB-8F77-1623378A349C}" type="slidenum">
              <a:rPr lang="ru-RU"/>
              <a:pPr>
                <a:defRPr/>
              </a:pPr>
              <a:t>‹#›</a:t>
            </a:fld>
            <a:endParaRPr lang="ru-RU" dirty="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smtClean="0"/>
              <a:t>Образец заголовка</a:t>
            </a:r>
            <a:endParaRPr lang="en-US"/>
          </a:p>
        </p:txBody>
      </p:sp>
      <p:sp>
        <p:nvSpPr>
          <p:cNvPr id="11" name="Содержимое 10"/>
          <p:cNvSpPr>
            <a:spLocks noGrp="1"/>
          </p:cNvSpPr>
          <p:nvPr>
            <p:ph sz="quarter" idx="2"/>
          </p:nvPr>
        </p:nvSpPr>
        <p:spPr>
          <a:xfrm>
            <a:off x="457200"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quarter" idx="4"/>
          </p:nvPr>
        </p:nvSpPr>
        <p:spPr>
          <a:xfrm>
            <a:off x="4371975"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6"/>
          <p:cNvSpPr>
            <a:spLocks noGrp="1"/>
          </p:cNvSpPr>
          <p:nvPr>
            <p:ph type="dt" sz="half" idx="10"/>
          </p:nvPr>
        </p:nvSpPr>
        <p:spPr/>
        <p:txBody>
          <a:bodyPr/>
          <a:lstStyle>
            <a:lvl1pPr>
              <a:defRPr smtClean="0"/>
            </a:lvl1pPr>
          </a:lstStyle>
          <a:p>
            <a:pPr>
              <a:defRPr/>
            </a:pPr>
            <a:fld id="{7BC7F301-190A-4A6E-A617-4CE7D2BE415C}" type="datetimeFigureOut">
              <a:rPr lang="ru-RU"/>
              <a:pPr>
                <a:defRPr/>
              </a:pPr>
              <a:t>10.10.2017</a:t>
            </a:fld>
            <a:endParaRPr lang="ru-RU" dirty="0"/>
          </a:p>
        </p:txBody>
      </p:sp>
      <p:sp>
        <p:nvSpPr>
          <p:cNvPr id="8" name="Нижний колонтитул 7"/>
          <p:cNvSpPr>
            <a:spLocks noGrp="1"/>
          </p:cNvSpPr>
          <p:nvPr>
            <p:ph type="ftr" sz="quarter" idx="11"/>
          </p:nvPr>
        </p:nvSpPr>
        <p:spPr/>
        <p:txBody>
          <a:bodyPr/>
          <a:lstStyle>
            <a:lvl1pPr>
              <a:defRPr/>
            </a:lvl1pPr>
          </a:lstStyle>
          <a:p>
            <a:pPr>
              <a:defRPr/>
            </a:pPr>
            <a:endParaRPr lang="ru-RU"/>
          </a:p>
        </p:txBody>
      </p:sp>
      <p:sp>
        <p:nvSpPr>
          <p:cNvPr id="9" name="Номер слайда 8"/>
          <p:cNvSpPr>
            <a:spLocks noGrp="1"/>
          </p:cNvSpPr>
          <p:nvPr>
            <p:ph type="sldNum" sz="quarter" idx="12"/>
          </p:nvPr>
        </p:nvSpPr>
        <p:spPr/>
        <p:txBody>
          <a:bodyPr/>
          <a:lstStyle>
            <a:lvl1pPr>
              <a:defRPr/>
            </a:lvl1pPr>
          </a:lstStyle>
          <a:p>
            <a:pPr>
              <a:defRPr/>
            </a:pPr>
            <a:fld id="{30919110-2E2D-43B4-A3DE-5F5BD1958AD8}" type="slidenum">
              <a:rPr lang="ru-RU"/>
              <a:pPr>
                <a:defRPr/>
              </a:pPr>
              <a:t>‹#›</a:t>
            </a:fld>
            <a:endParaRPr lang="ru-RU"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smtClean="0"/>
            </a:lvl1pPr>
          </a:lstStyle>
          <a:p>
            <a:pPr>
              <a:defRPr/>
            </a:pPr>
            <a:fld id="{EB3213F2-93A8-46E4-9C2C-943B6DFF41ED}" type="datetimeFigureOut">
              <a:rPr lang="ru-RU"/>
              <a:pPr>
                <a:defRPr/>
              </a:pPr>
              <a:t>10.10.2017</a:t>
            </a:fld>
            <a:endParaRPr lang="ru-RU" dirty="0"/>
          </a:p>
        </p:txBody>
      </p:sp>
      <p:sp>
        <p:nvSpPr>
          <p:cNvPr id="4" name="Номер слайда 6"/>
          <p:cNvSpPr>
            <a:spLocks noGrp="1"/>
          </p:cNvSpPr>
          <p:nvPr>
            <p:ph type="sldNum" sz="quarter" idx="11"/>
          </p:nvPr>
        </p:nvSpPr>
        <p:spPr/>
        <p:txBody>
          <a:bodyPr rtlCol="0"/>
          <a:lstStyle>
            <a:lvl1pPr>
              <a:defRPr/>
            </a:lvl1pPr>
          </a:lstStyle>
          <a:p>
            <a:pPr>
              <a:defRPr/>
            </a:pPr>
            <a:fld id="{979DFBA3-D78B-4E99-8D7D-740F9E745C6C}" type="slidenum">
              <a:rPr lang="ru-RU"/>
              <a:pPr>
                <a:defRPr/>
              </a:pPr>
              <a:t>‹#›</a:t>
            </a:fld>
            <a:endParaRPr lang="ru-RU" dirty="0"/>
          </a:p>
        </p:txBody>
      </p:sp>
      <p:sp>
        <p:nvSpPr>
          <p:cNvPr id="5" name="Нижний колонтитул 7"/>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smtClean="0"/>
            </a:lvl1pPr>
          </a:lstStyle>
          <a:p>
            <a:pPr>
              <a:defRPr/>
            </a:pPr>
            <a:fld id="{00D8D01F-2BB6-4672-B843-74961D300528}" type="datetimeFigureOut">
              <a:rPr lang="ru-RU"/>
              <a:pPr>
                <a:defRPr/>
              </a:pPr>
              <a:t>10.10.2017</a:t>
            </a:fld>
            <a:endParaRPr lang="ru-RU" dirty="0"/>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3"/>
          <p:cNvSpPr>
            <a:spLocks noGrp="1"/>
          </p:cNvSpPr>
          <p:nvPr>
            <p:ph type="sldNum" sz="quarter" idx="12"/>
          </p:nvPr>
        </p:nvSpPr>
        <p:spPr/>
        <p:txBody>
          <a:bodyPr/>
          <a:lstStyle>
            <a:lvl1pPr>
              <a:defRPr/>
            </a:lvl1pPr>
          </a:lstStyle>
          <a:p>
            <a:pPr>
              <a:defRPr/>
            </a:pPr>
            <a:fld id="{D99A3450-3020-49A6-97E3-5C9240FAB4D9}"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a:defRPr/>
            </a:pPr>
            <a:endParaRPr lang="en-US" dirty="0"/>
          </a:p>
        </p:txBody>
      </p:sp>
      <p:sp>
        <p:nvSpPr>
          <p:cNvPr id="6" name="Прямая соединительная линия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dirty="0"/>
          </a:p>
        </p:txBody>
      </p:sp>
      <p:sp>
        <p:nvSpPr>
          <p:cNvPr id="7" name="Прямая соединительная линия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a:defRPr/>
            </a:pPr>
            <a:endParaRPr lang="en-US" dirty="0"/>
          </a:p>
        </p:txBody>
      </p:sp>
      <p:sp>
        <p:nvSpPr>
          <p:cNvPr id="8" name="Прямая соединительная линия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a:defRPr/>
            </a:pPr>
            <a:endParaRPr lang="en-US"/>
          </a:p>
        </p:txBody>
      </p:sp>
      <p:sp>
        <p:nvSpPr>
          <p:cNvPr id="9" name="Прямоугольник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 name="Прямая соединительная линия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a:defRPr/>
            </a:pPr>
            <a:endParaRPr lang="en-US"/>
          </a:p>
        </p:txBody>
      </p:sp>
      <p:sp>
        <p:nvSpPr>
          <p:cNvPr id="11" name="Овал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Содержимое 17"/>
          <p:cNvSpPr>
            <a:spLocks noGrp="1"/>
          </p:cNvSpPr>
          <p:nvPr>
            <p:ph sz="quarter" idx="1"/>
          </p:nvPr>
        </p:nvSpPr>
        <p:spPr>
          <a:xfrm>
            <a:off x="304800" y="274320"/>
            <a:ext cx="56388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smtClean="0"/>
            </a:lvl1pPr>
          </a:lstStyle>
          <a:p>
            <a:pPr>
              <a:defRPr/>
            </a:pPr>
            <a:fld id="{0E3C44AE-C463-4B91-B160-96EDAA040175}" type="datetimeFigureOut">
              <a:rPr lang="ru-RU"/>
              <a:pPr>
                <a:defRPr/>
              </a:pPr>
              <a:t>10.10.2017</a:t>
            </a:fld>
            <a:endParaRPr lang="ru-RU" dirty="0"/>
          </a:p>
        </p:txBody>
      </p:sp>
      <p:sp>
        <p:nvSpPr>
          <p:cNvPr id="13" name="Номер слайда 21"/>
          <p:cNvSpPr>
            <a:spLocks noGrp="1"/>
          </p:cNvSpPr>
          <p:nvPr>
            <p:ph type="sldNum" sz="quarter" idx="11"/>
          </p:nvPr>
        </p:nvSpPr>
        <p:spPr/>
        <p:txBody>
          <a:bodyPr rtlCol="0"/>
          <a:lstStyle>
            <a:lvl1pPr>
              <a:defRPr/>
            </a:lvl1pPr>
          </a:lstStyle>
          <a:p>
            <a:pPr>
              <a:defRPr/>
            </a:pPr>
            <a:fld id="{827AD830-3787-4FC4-B778-B9C1EF9B18C5}" type="slidenum">
              <a:rPr lang="ru-RU"/>
              <a:pPr>
                <a:defRPr/>
              </a:pPr>
              <a:t>‹#›</a:t>
            </a:fld>
            <a:endParaRPr lang="ru-RU" dirty="0"/>
          </a:p>
        </p:txBody>
      </p:sp>
      <p:sp>
        <p:nvSpPr>
          <p:cNvPr id="14" name="Нижний колонтитул 22"/>
          <p:cNvSpPr>
            <a:spLocks noGrp="1"/>
          </p:cNvSpPr>
          <p:nvPr>
            <p:ph type="ftr" sz="quarter" idx="12"/>
          </p:nvPr>
        </p:nvSpPr>
        <p:spPr/>
        <p:txBody>
          <a:bodyPr rtlCol="0"/>
          <a:lstStyle>
            <a:lvl1pPr>
              <a:defRPr/>
            </a:lvl1pPr>
          </a:lstStyle>
          <a:p>
            <a:pPr>
              <a:defRPr/>
            </a:pPr>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6" name="Овал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7" name="Прямая соединительная линия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a:defRPr/>
            </a:pPr>
            <a:endParaRPr lang="en-US"/>
          </a:p>
        </p:txBody>
      </p:sp>
      <p:sp>
        <p:nvSpPr>
          <p:cNvPr id="8" name="Прямоугольник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9" name="Прямая соединительная линия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a:defRPr/>
            </a:pPr>
            <a:endParaRPr lang="en-US"/>
          </a:p>
        </p:txBody>
      </p:sp>
      <p:sp>
        <p:nvSpPr>
          <p:cNvPr id="10" name="Прямая соединительная линия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a:defRPr/>
            </a:pPr>
            <a:endParaRPr lang="en-US" dirty="0"/>
          </a:p>
        </p:txBody>
      </p:sp>
      <p:sp>
        <p:nvSpPr>
          <p:cNvPr id="11" name="Прямая соединительная линия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a:defRPr/>
            </a:pPr>
            <a:endParaRPr lang="en-US" dirty="0"/>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smtClean="0"/>
            </a:lvl1pPr>
          </a:lstStyle>
          <a:p>
            <a:pPr>
              <a:defRPr/>
            </a:pPr>
            <a:fld id="{3BABACA6-F05D-447D-9D57-B9D3AA5BA698}" type="datetimeFigureOut">
              <a:rPr lang="ru-RU"/>
              <a:pPr>
                <a:defRPr/>
              </a:pPr>
              <a:t>10.10.2017</a:t>
            </a:fld>
            <a:endParaRPr lang="ru-RU" dirty="0"/>
          </a:p>
        </p:txBody>
      </p:sp>
      <p:sp>
        <p:nvSpPr>
          <p:cNvPr id="13" name="Номер слайда 17"/>
          <p:cNvSpPr>
            <a:spLocks noGrp="1"/>
          </p:cNvSpPr>
          <p:nvPr>
            <p:ph type="sldNum" sz="quarter" idx="11"/>
          </p:nvPr>
        </p:nvSpPr>
        <p:spPr/>
        <p:txBody>
          <a:bodyPr rtlCol="0"/>
          <a:lstStyle>
            <a:lvl1pPr>
              <a:defRPr/>
            </a:lvl1pPr>
          </a:lstStyle>
          <a:p>
            <a:pPr>
              <a:defRPr/>
            </a:pPr>
            <a:fld id="{52FC1E81-C41C-48E9-ABB2-45B1A413D832}" type="slidenum">
              <a:rPr lang="ru-RU"/>
              <a:pPr>
                <a:defRPr/>
              </a:pPr>
              <a:t>‹#›</a:t>
            </a:fld>
            <a:endParaRPr lang="ru-RU" dirty="0"/>
          </a:p>
        </p:txBody>
      </p:sp>
      <p:sp>
        <p:nvSpPr>
          <p:cNvPr id="14" name="Нижний колонтитул 20"/>
          <p:cNvSpPr>
            <a:spLocks noGrp="1"/>
          </p:cNvSpPr>
          <p:nvPr>
            <p:ph type="ftr" sz="quarter" idx="12"/>
          </p:nvPr>
        </p:nvSpPr>
        <p:spPr/>
        <p:txBody>
          <a:bodyPr rtlCol="0"/>
          <a:lstStyle>
            <a:lvl1pPr>
              <a:defRPr/>
            </a:lvl1pPr>
          </a:lstStyle>
          <a:p>
            <a:pPr>
              <a:defRPr/>
            </a:pPr>
            <a:endParaRPr lang="ru-RU"/>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lstStyle>
          <a:p>
            <a:pPr>
              <a:defRPr/>
            </a:pPr>
            <a:fld id="{8C1D131F-1ED1-4BB9-A3D8-6C16BC1AC550}" type="datetimeFigureOut">
              <a:rPr lang="ru-RU"/>
              <a:pPr>
                <a:defRPr/>
              </a:pPr>
              <a:t>10.10.2017</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4498B2B7-CD75-4883-9570-2D0A8BDBC954}" type="slidenum">
              <a:rPr lang="ru-RU"/>
              <a:pPr>
                <a:defRPr/>
              </a:pPr>
              <a:t>‹#›</a:t>
            </a:fld>
            <a:endParaRPr lang="ru-RU"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lstStyle>
          <a:p>
            <a:pPr>
              <a:defRPr/>
            </a:pPr>
            <a:fld id="{9F3D7FC0-029D-44F3-B692-3B7F3CB6F3ED}" type="datetimeFigureOut">
              <a:rPr lang="ru-RU"/>
              <a:pPr>
                <a:defRPr/>
              </a:pPr>
              <a:t>10.10.2017</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083793D-C5B1-4F2E-AC05-07B6EE716340}" type="slidenum">
              <a:rPr lang="ru-RU"/>
              <a:pPr>
                <a:defRPr/>
              </a:pPr>
              <a:t>‹#›</a:t>
            </a:fld>
            <a:endParaRPr lang="ru-RU"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5" name="Овал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smtClean="0"/>
            </a:lvl1pPr>
            <a:extLst/>
          </a:lstStyle>
          <a:p>
            <a:pPr>
              <a:defRPr/>
            </a:pPr>
            <a:fld id="{76DE0372-A448-4070-9038-A78ABD8969A5}" type="datetimeFigureOut">
              <a:rPr lang="ru-RU"/>
              <a:pPr>
                <a:defRPr/>
              </a:pPr>
              <a:t>10.10.2017</a:t>
            </a:fld>
            <a:endParaRPr lang="ru-RU" dirty="0"/>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a:lvl1pPr>
            <a:extLst/>
          </a:lstStyle>
          <a:p>
            <a:pPr>
              <a:defRPr/>
            </a:pPr>
            <a:fld id="{F732E189-0128-49D7-9238-ED01B7ABDF25}" type="slidenum">
              <a:rPr lang="ru-RU"/>
              <a:pPr>
                <a:defRPr/>
              </a:pPr>
              <a:t>‹#›</a:t>
            </a:fld>
            <a:endParaRPr lang="ru-RU" dirty="0"/>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93EA76C4-2E84-4589-9D8A-3733F7812951}" type="datetimeFigureOut">
              <a:rPr lang="ru-RU"/>
              <a:pPr>
                <a:defRPr/>
              </a:pPr>
              <a:t>10.10.2017</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B5AC893E-C497-4810-A3F4-54DBE0BA262A}" type="slidenum">
              <a:rPr lang="ru-RU"/>
              <a:pPr>
                <a:defRPr/>
              </a:pPr>
              <a:t>‹#›</a:t>
            </a:fld>
            <a:endParaRPr lang="ru-RU" dirty="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5" name="Прямоугольник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6" name="Овал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7" name="Овал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smtClean="0"/>
            </a:lvl1pPr>
            <a:extLst/>
          </a:lstStyle>
          <a:p>
            <a:pPr>
              <a:defRPr/>
            </a:pPr>
            <a:fld id="{55CDFC80-286C-4C0A-836A-30BB1A4CEBBC}" type="datetimeFigureOut">
              <a:rPr lang="ru-RU"/>
              <a:pPr>
                <a:defRPr/>
              </a:pPr>
              <a:t>10.10.2017</a:t>
            </a:fld>
            <a:endParaRPr lang="ru-RU" dirty="0"/>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a:lvl1pPr>
            <a:extLst/>
          </a:lstStyle>
          <a:p>
            <a:pPr>
              <a:defRPr/>
            </a:pPr>
            <a:fld id="{8ADF1F0B-E3C3-4F07-A75E-F1E331F09B38}" type="slidenum">
              <a:rPr lang="ru-RU"/>
              <a:pPr>
                <a:defRPr/>
              </a:pPr>
              <a:t>‹#›</a:t>
            </a:fld>
            <a:endParaRPr lang="ru-RU" dirty="0"/>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9A23E488-2D76-4C61-B222-317A934980B1}" type="datetimeFigureOut">
              <a:rPr lang="ru-RU"/>
              <a:pPr>
                <a:defRPr/>
              </a:pPr>
              <a:t>10.10.2017</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BB3C8164-3C7E-4409-9947-CB903ECAF5C8}" type="slidenum">
              <a:rPr lang="ru-RU"/>
              <a:pPr>
                <a:defRPr/>
              </a:pPr>
              <a:t>‹#›</a:t>
            </a:fld>
            <a:endParaRPr lang="ru-RU" dirty="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smtClean="0"/>
            </a:lvl1pPr>
            <a:extLst/>
          </a:lstStyle>
          <a:p>
            <a:pPr>
              <a:defRPr/>
            </a:pPr>
            <a:fld id="{D56E3FB7-6494-4628-A1F0-27E014A3CB60}" type="datetimeFigureOut">
              <a:rPr lang="ru-RU"/>
              <a:pPr>
                <a:defRPr/>
              </a:pPr>
              <a:t>10.10.2017</a:t>
            </a:fld>
            <a:endParaRPr lang="ru-RU" dirty="0"/>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a:lvl1pPr>
            <a:extLst/>
          </a:lstStyle>
          <a:p>
            <a:pPr>
              <a:defRPr/>
            </a:pPr>
            <a:fld id="{BCC5B810-8D30-4D53-B383-048FAEEA626C}" type="slidenum">
              <a:rPr lang="ru-RU"/>
              <a:pPr>
                <a:defRPr/>
              </a:pPr>
              <a:t>‹#›</a:t>
            </a:fld>
            <a:endParaRPr lang="ru-RU" dirty="0"/>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
          <p:cNvSpPr>
            <a:spLocks noGrp="1"/>
          </p:cNvSpPr>
          <p:nvPr>
            <p:ph type="dt" sz="half" idx="10"/>
          </p:nvPr>
        </p:nvSpPr>
        <p:spPr/>
        <p:txBody>
          <a:bodyPr/>
          <a:lstStyle>
            <a:lvl1pPr>
              <a:defRPr smtClean="0"/>
            </a:lvl1pPr>
            <a:extLst/>
          </a:lstStyle>
          <a:p>
            <a:pPr>
              <a:defRPr/>
            </a:pPr>
            <a:fld id="{75BBA606-263E-4C86-8588-B728427EE4F3}" type="datetimeFigureOut">
              <a:rPr lang="ru-RU"/>
              <a:pPr>
                <a:defRPr/>
              </a:pPr>
              <a:t>10.10.2017</a:t>
            </a:fld>
            <a:endParaRPr lang="ru-RU" dirty="0"/>
          </a:p>
        </p:txBody>
      </p:sp>
      <p:sp>
        <p:nvSpPr>
          <p:cNvPr id="4" name="Нижний колонтитул 3"/>
          <p:cNvSpPr>
            <a:spLocks noGrp="1"/>
          </p:cNvSpPr>
          <p:nvPr>
            <p:ph type="ftr" sz="quarter" idx="11"/>
          </p:nvPr>
        </p:nvSpPr>
        <p:spPr/>
        <p:txBody>
          <a:bodyPr/>
          <a:lstStyle>
            <a:lvl1pPr>
              <a:defRPr/>
            </a:lvl1pPr>
            <a:extLst/>
          </a:lstStyle>
          <a:p>
            <a:pPr>
              <a:defRPr/>
            </a:pPr>
            <a:endParaRPr lang="ru-RU"/>
          </a:p>
        </p:txBody>
      </p:sp>
      <p:sp>
        <p:nvSpPr>
          <p:cNvPr id="5" name="Номер слайда 4"/>
          <p:cNvSpPr>
            <a:spLocks noGrp="1"/>
          </p:cNvSpPr>
          <p:nvPr>
            <p:ph type="sldNum" sz="quarter" idx="12"/>
          </p:nvPr>
        </p:nvSpPr>
        <p:spPr/>
        <p:txBody>
          <a:bodyPr/>
          <a:lstStyle>
            <a:lvl1pPr>
              <a:defRPr/>
            </a:lvl1pPr>
            <a:extLst/>
          </a:lstStyle>
          <a:p>
            <a:pPr>
              <a:defRPr/>
            </a:pPr>
            <a:fld id="{C49AB367-EBB9-4F12-97E4-D75CA861CEB3}" type="slidenum">
              <a:rPr lang="ru-RU"/>
              <a:pPr>
                <a:defRPr/>
              </a:pPr>
              <a:t>‹#›</a:t>
            </a:fld>
            <a:endParaRPr lang="ru-RU"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3" name="Прямоугольник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4" name="Дата 1"/>
          <p:cNvSpPr>
            <a:spLocks noGrp="1"/>
          </p:cNvSpPr>
          <p:nvPr>
            <p:ph type="dt" sz="half" idx="10"/>
          </p:nvPr>
        </p:nvSpPr>
        <p:spPr/>
        <p:txBody>
          <a:bodyPr/>
          <a:lstStyle>
            <a:lvl1pPr>
              <a:defRPr smtClean="0"/>
            </a:lvl1pPr>
            <a:extLst/>
          </a:lstStyle>
          <a:p>
            <a:pPr>
              <a:defRPr/>
            </a:pPr>
            <a:fld id="{0F8D68B3-A185-4AE4-8FC6-D7D170320952}" type="datetimeFigureOut">
              <a:rPr lang="ru-RU"/>
              <a:pPr>
                <a:defRPr/>
              </a:pPr>
              <a:t>10.10.2017</a:t>
            </a:fld>
            <a:endParaRPr lang="ru-RU" dirty="0"/>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a:lvl1pPr>
            <a:extLst/>
          </a:lstStyle>
          <a:p>
            <a:pPr>
              <a:defRPr/>
            </a:pPr>
            <a:fld id="{D506F35D-4B81-433F-88C3-313C83417536}"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smtClean="0"/>
            </a:lvl1pPr>
            <a:extLst/>
          </a:lstStyle>
          <a:p>
            <a:pPr>
              <a:defRPr/>
            </a:pPr>
            <a:fld id="{F7217AFD-933A-4B10-BB1B-BB7FFCFE9EA6}" type="datetimeFigureOut">
              <a:rPr lang="ru-RU"/>
              <a:pPr>
                <a:defRPr/>
              </a:pPr>
              <a:t>10.10.2017</a:t>
            </a:fld>
            <a:endParaRPr lang="ru-RU" dirty="0"/>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lvl1pPr>
            <a:extLst/>
          </a:lstStyle>
          <a:p>
            <a:pPr>
              <a:defRPr/>
            </a:pPr>
            <a:fld id="{01985CDC-131B-49A1-8967-FA2C77C4E978}" type="slidenum">
              <a:rPr lang="ru-RU"/>
              <a:pPr>
                <a:defRPr/>
              </a:pPr>
              <a:t>‹#›</a:t>
            </a:fld>
            <a:endParaRPr lang="ru-RU" dirty="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hangingPunct="1">
              <a:lnSpc>
                <a:spcPts val="3000"/>
              </a:lnSpc>
              <a:spcBef>
                <a:spcPts val="600"/>
              </a:spcBef>
              <a:buClr>
                <a:schemeClr val="accent1"/>
              </a:buClr>
              <a:buSzPct val="80000"/>
              <a:buFont typeface="Wingdings 2"/>
              <a:buNone/>
              <a:defRPr/>
            </a:pPr>
            <a:endParaRPr lang="en-US" sz="3200">
              <a:latin typeface="+mn-lt"/>
            </a:endParaRPr>
          </a:p>
        </p:txBody>
      </p:sp>
      <p:sp>
        <p:nvSpPr>
          <p:cNvPr id="6" name="Блок-схема: процесс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7" name="Блок-схема: процесс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dirty="0"/>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smtClean="0"/>
            </a:lvl1pPr>
            <a:extLst/>
          </a:lstStyle>
          <a:p>
            <a:pPr>
              <a:defRPr/>
            </a:pPr>
            <a:fld id="{B48817CD-8941-45CA-99EB-28E024498A92}" type="datetimeFigureOut">
              <a:rPr lang="ru-RU"/>
              <a:pPr>
                <a:defRPr/>
              </a:pPr>
              <a:t>10.10.2017</a:t>
            </a:fld>
            <a:endParaRPr lang="ru-RU" dirty="0"/>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a:lvl1pPr>
            <a:extLst/>
          </a:lstStyle>
          <a:p>
            <a:pPr>
              <a:defRPr/>
            </a:pPr>
            <a:fld id="{43F08BA5-3FCB-4FDA-9A90-8162919B4D40}" type="slidenum">
              <a:rPr lang="ru-RU"/>
              <a:pPr>
                <a:defRPr/>
              </a:pPr>
              <a:t>‹#›</a:t>
            </a:fld>
            <a:endParaRPr lang="ru-RU" dirty="0"/>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0DEE3863-0DDC-44E5-92A3-E21914CC38E4}" type="datetimeFigureOut">
              <a:rPr lang="ru-RU"/>
              <a:pPr>
                <a:defRPr/>
              </a:pPr>
              <a:t>10.10.2017</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C885E985-4047-4EA9-8CEC-7C5751241CF4}" type="slidenum">
              <a:rPr lang="ru-RU"/>
              <a:pPr>
                <a:defRPr/>
              </a:pPr>
              <a:t>‹#›</a:t>
            </a:fld>
            <a:endParaRPr lang="ru-RU" dirty="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smtClean="0"/>
            </a:lvl1pPr>
            <a:extLst/>
          </a:lstStyle>
          <a:p>
            <a:pPr>
              <a:defRPr/>
            </a:pPr>
            <a:fld id="{05AE7C88-9CD2-4588-9CAC-5C050B48A371}" type="datetimeFigureOut">
              <a:rPr lang="ru-RU"/>
              <a:pPr>
                <a:defRPr/>
              </a:pPr>
              <a:t>10.10.2017</a:t>
            </a:fld>
            <a:endParaRPr lang="ru-RU" dirty="0"/>
          </a:p>
        </p:txBody>
      </p:sp>
      <p:sp>
        <p:nvSpPr>
          <p:cNvPr id="5" name="Нижний колонтитул 4"/>
          <p:cNvSpPr>
            <a:spLocks noGrp="1"/>
          </p:cNvSpPr>
          <p:nvPr>
            <p:ph type="ftr" sz="quarter" idx="11"/>
          </p:nvPr>
        </p:nvSpPr>
        <p:spPr/>
        <p:txBody>
          <a:bodyPr/>
          <a:lstStyle>
            <a:lvl1pPr>
              <a:defRPr/>
            </a:lvl1pPr>
            <a:extLst/>
          </a:lstStyle>
          <a:p>
            <a:pPr>
              <a:defRPr/>
            </a:pPr>
            <a:endParaRPr lang="ru-RU"/>
          </a:p>
        </p:txBody>
      </p:sp>
      <p:sp>
        <p:nvSpPr>
          <p:cNvPr id="6" name="Номер слайда 5"/>
          <p:cNvSpPr>
            <a:spLocks noGrp="1"/>
          </p:cNvSpPr>
          <p:nvPr>
            <p:ph type="sldNum" sz="quarter" idx="12"/>
          </p:nvPr>
        </p:nvSpPr>
        <p:spPr/>
        <p:txBody>
          <a:bodyPr/>
          <a:lstStyle>
            <a:lvl1pPr>
              <a:defRPr/>
            </a:lvl1pPr>
            <a:extLst/>
          </a:lstStyle>
          <a:p>
            <a:pPr>
              <a:defRPr/>
            </a:pPr>
            <a:fld id="{E2FF7DBE-625A-4C91-9B2B-8EC8AD99584D}" type="slidenum">
              <a:rPr lang="ru-RU"/>
              <a:pPr>
                <a:defRPr/>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theme" Target="../theme/theme5.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027" name="Title Placeholder 1"/>
          <p:cNvSpPr>
            <a:spLocks noGrp="1"/>
          </p:cNvSpPr>
          <p:nvPr>
            <p:ph type="title"/>
          </p:nvPr>
        </p:nvSpPr>
        <p:spPr bwMode="auto">
          <a:xfrm>
            <a:off x="609600" y="609600"/>
            <a:ext cx="6348413" cy="1320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1028" name="Text Placeholder 2"/>
          <p:cNvSpPr>
            <a:spLocks noGrp="1"/>
          </p:cNvSpPr>
          <p:nvPr>
            <p:ph type="body" idx="1"/>
          </p:nvPr>
        </p:nvSpPr>
        <p:spPr bwMode="auto">
          <a:xfrm>
            <a:off x="609600" y="2160588"/>
            <a:ext cx="6348413" cy="3881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a:defRPr sz="900">
                <a:solidFill>
                  <a:schemeClr val="tx1">
                    <a:tint val="75000"/>
                  </a:schemeClr>
                </a:solidFill>
                <a:latin typeface="Arial" panose="020B0604020202020204" pitchFamily="34" charset="0"/>
              </a:defRPr>
            </a:lvl1pPr>
          </a:lstStyle>
          <a:p>
            <a:pPr>
              <a:defRPr/>
            </a:pPr>
            <a:endParaRPr 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a:defRPr sz="900">
                <a:solidFill>
                  <a:schemeClr val="tx1">
                    <a:tint val="75000"/>
                  </a:schemeClr>
                </a:solidFill>
                <a:latin typeface="Arial" panose="020B0604020202020204" pitchFamily="34" charset="0"/>
              </a:defRPr>
            </a:lvl1pPr>
          </a:lstStyle>
          <a:p>
            <a:pPr>
              <a:defRPr/>
            </a:pPr>
            <a:endParaRPr 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chemeClr val="accent1"/>
                </a:solidFill>
              </a:defRPr>
            </a:lvl1pPr>
          </a:lstStyle>
          <a:p>
            <a:pPr>
              <a:defRPr/>
            </a:pPr>
            <a:fld id="{AD019C76-E23E-4811-AE9F-264FEDA3BF45}"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032" r:id="rId1"/>
    <p:sldLayoutId id="2147484011" r:id="rId2"/>
    <p:sldLayoutId id="2147484012" r:id="rId3"/>
    <p:sldLayoutId id="2147484013" r:id="rId4"/>
    <p:sldLayoutId id="2147484014" r:id="rId5"/>
    <p:sldLayoutId id="2147484015" r:id="rId6"/>
    <p:sldLayoutId id="2147484016" r:id="rId7"/>
    <p:sldLayoutId id="2147484017" r:id="rId8"/>
    <p:sldLayoutId id="2147484018" r:id="rId9"/>
    <p:sldLayoutId id="2147484019" r:id="rId10"/>
    <p:sldLayoutId id="2147484033" r:id="rId11"/>
    <p:sldLayoutId id="2147484020" r:id="rId12"/>
    <p:sldLayoutId id="2147484034" r:id="rId13"/>
    <p:sldLayoutId id="2147484021" r:id="rId14"/>
    <p:sldLayoutId id="2147484022" r:id="rId15"/>
    <p:sldLayoutId id="2147484023" r:id="rId16"/>
  </p:sldLayoutIdLst>
  <p:timing>
    <p:tnLst>
      <p:par>
        <p:cTn id="1" dur="indefinite" restart="never" nodeType="tmRoot"/>
      </p:par>
    </p:tnLst>
  </p:timing>
  <p:hf hdr="0" ftr="0" dt="0"/>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itchFamily="18" charset="2"/>
        <a:buChar char=""/>
        <a:defRPr sz="3200"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ndParaRPr>
          </a:p>
        </p:txBody>
      </p:sp>
      <p:sp>
        <p:nvSpPr>
          <p:cNvPr id="2052"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smtClean="0"/>
              <a:t>Образец заголовка</a:t>
            </a:r>
            <a:endParaRPr lang="en-US" smtClean="0"/>
          </a:p>
        </p:txBody>
      </p:sp>
      <p:sp>
        <p:nvSpPr>
          <p:cNvPr id="2053"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fld id="{726BD50C-1502-4365-8F0B-52B395B508F5}" type="datetimeFigureOut">
              <a:rPr lang="ru-RU"/>
              <a:pPr>
                <a:defRPr/>
              </a:pPr>
              <a:t>10.10.2017</a:t>
            </a:fld>
            <a:endParaRPr lang="ru-RU" dirty="0"/>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CA226985-07B0-459D-B17E-B0E4611F20AC}" type="slidenum">
              <a:rPr lang="ru-RU"/>
              <a:pPr>
                <a:defRPr/>
              </a:pPr>
              <a:t>‹#›</a:t>
            </a:fld>
            <a:endParaRPr lang="ru-RU" dirty="0"/>
          </a:p>
        </p:txBody>
      </p:sp>
      <p:grpSp>
        <p:nvGrpSpPr>
          <p:cNvPr id="2057"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spTree>
  </p:cSld>
  <p:clrMap bg1="lt1" tx1="dk1" bg2="lt2" tx2="dk2" accent1="accent1" accent2="accent2" accent3="accent3" accent4="accent4" accent5="accent5" accent6="accent6" hlink="hlink" folHlink="folHlink"/>
  <p:sldLayoutIdLst>
    <p:sldLayoutId id="2147484035" r:id="rId1"/>
    <p:sldLayoutId id="2147484024" r:id="rId2"/>
    <p:sldLayoutId id="2147484036" r:id="rId3"/>
    <p:sldLayoutId id="2147484025" r:id="rId4"/>
    <p:sldLayoutId id="2147484026" r:id="rId5"/>
    <p:sldLayoutId id="2147484027" r:id="rId6"/>
    <p:sldLayoutId id="2147484028" r:id="rId7"/>
    <p:sldLayoutId id="2147484029" r:id="rId8"/>
    <p:sldLayoutId id="2147484037" r:id="rId9"/>
    <p:sldLayoutId id="2147484030" r:id="rId10"/>
    <p:sldLayoutId id="2147484031" r:id="rId11"/>
  </p:sldLayoutIdLst>
  <p:timing>
    <p:tnLst>
      <p:par>
        <p:cTn id="1" dur="indefinite" restart="never" nodeType="tmRoot"/>
      </p:par>
    </p:tnLst>
  </p:timing>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3077"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smtClean="0">
                <a:solidFill>
                  <a:schemeClr val="accent1">
                    <a:shade val="75000"/>
                  </a:schemeClr>
                </a:solidFill>
              </a:defRPr>
            </a:lvl1pPr>
          </a:lstStyle>
          <a:p>
            <a:pPr>
              <a:defRPr/>
            </a:pPr>
            <a:fld id="{4179F0D2-DE2D-49E1-B06C-E497834B6935}" type="slidenum">
              <a:rPr lang="ru-RU" altLang="ru-RU"/>
              <a:pPr>
                <a:defRPr/>
              </a:pPr>
              <a:t>‹#›</a:t>
            </a:fld>
            <a:endParaRPr lang="ru-RU" alt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a:defRPr/>
            </a:pPr>
            <a:endParaRPr lang="en-US"/>
          </a:p>
        </p:txBody>
      </p:sp>
    </p:spTree>
  </p:cSld>
  <p:clrMap bg1="lt1" tx1="dk1" bg2="lt2" tx2="dk2" accent1="accent1" accent2="accent2" accent3="accent3" accent4="accent4" accent5="accent5" accent6="accent6" hlink="hlink" folHlink="folHlink"/>
  <p:sldLayoutIdLst>
    <p:sldLayoutId id="2147484038" r:id="rId1"/>
    <p:sldLayoutId id="2147484039" r:id="rId2"/>
    <p:sldLayoutId id="2147484040" r:id="rId3"/>
    <p:sldLayoutId id="2147484041" r:id="rId4"/>
    <p:sldLayoutId id="2147484042" r:id="rId5"/>
    <p:sldLayoutId id="2147484043" r:id="rId6"/>
    <p:sldLayoutId id="2147484044" r:id="rId7"/>
    <p:sldLayoutId id="2147484045" r:id="rId8"/>
    <p:sldLayoutId id="2147484046" r:id="rId9"/>
    <p:sldLayoutId id="2147484047" r:id="rId10"/>
    <p:sldLayoutId id="2147484048" r:id="rId11"/>
  </p:sldLayoutIdLst>
  <p:timing>
    <p:tnLst>
      <p:par>
        <p:cTn id="1" dur="indefinite" restart="never" nodeType="tmRoot"/>
      </p:par>
    </p:tnLst>
  </p:timing>
  <p:hf hdr="0" ftr="0" dt="0"/>
  <p:txStyles>
    <p:titleStyle>
      <a:lvl1pPr algn="l" rtl="0" fontAlgn="base">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fontAlgn="base">
        <a:spcBef>
          <a:spcPct val="0"/>
        </a:spcBef>
        <a:spcAft>
          <a:spcPct val="0"/>
        </a:spcAft>
        <a:defRPr sz="3600">
          <a:solidFill>
            <a:schemeClr val="tx2"/>
          </a:solidFill>
          <a:latin typeface="Franklin Gothic Medium" pitchFamily="34" charset="0"/>
        </a:defRPr>
      </a:lvl2pPr>
      <a:lvl3pPr algn="l" rtl="0" fontAlgn="base">
        <a:spcBef>
          <a:spcPct val="0"/>
        </a:spcBef>
        <a:spcAft>
          <a:spcPct val="0"/>
        </a:spcAft>
        <a:defRPr sz="3600">
          <a:solidFill>
            <a:schemeClr val="tx2"/>
          </a:solidFill>
          <a:latin typeface="Franklin Gothic Medium" pitchFamily="34" charset="0"/>
        </a:defRPr>
      </a:lvl3pPr>
      <a:lvl4pPr algn="l" rtl="0" fontAlgn="base">
        <a:spcBef>
          <a:spcPct val="0"/>
        </a:spcBef>
        <a:spcAft>
          <a:spcPct val="0"/>
        </a:spcAft>
        <a:defRPr sz="3600">
          <a:solidFill>
            <a:schemeClr val="tx2"/>
          </a:solidFill>
          <a:latin typeface="Franklin Gothic Medium" pitchFamily="34" charset="0"/>
        </a:defRPr>
      </a:lvl4pPr>
      <a:lvl5pPr algn="l" rtl="0" fontAlgn="base">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fontAlgn="base">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fontAlgn="base">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fontAlgn="base">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fontAlgn="base">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fontAlgn="base">
        <a:spcBef>
          <a:spcPct val="20000"/>
        </a:spcBef>
        <a:spcAft>
          <a:spcPct val="0"/>
        </a:spcAft>
        <a:buClr>
          <a:schemeClr val="accent1"/>
        </a:buClr>
        <a:buSzPct val="60000"/>
        <a:buFont typeface="Wingdings 2"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a:defRPr/>
            </a:pPr>
            <a:endParaRPr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lang="ru-RU" smtClean="0"/>
              <a:t>Образец заголовка</a:t>
            </a:r>
            <a:endParaRPr lang="en-US"/>
          </a:p>
        </p:txBody>
      </p:sp>
      <p:sp>
        <p:nvSpPr>
          <p:cNvPr id="4100" name="Текст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a:defRPr/>
            </a:pPr>
            <a:endParaRPr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a:defRPr/>
            </a:pPr>
            <a:endParaRPr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a:defRPr/>
            </a:pPr>
            <a:endParaRPr lang="en-US"/>
          </a:p>
        </p:txBody>
      </p:sp>
      <p:sp>
        <p:nvSpPr>
          <p:cNvPr id="12" name="Овал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dirty="0"/>
          </a:p>
        </p:txBody>
      </p:sp>
      <p:sp>
        <p:nvSpPr>
          <p:cNvPr id="23" name="Номер слайда 22"/>
          <p:cNvSpPr>
            <a:spLocks noGrp="1"/>
          </p:cNvSpPr>
          <p:nvPr>
            <p:ph type="sldNum" sz="quarter" idx="4"/>
          </p:nvPr>
        </p:nvSpPr>
        <p:spPr>
          <a:xfrm>
            <a:off x="8129588" y="5734050"/>
            <a:ext cx="609600" cy="520700"/>
          </a:xfrm>
          <a:prstGeom prst="rect">
            <a:avLst/>
          </a:prstGeom>
        </p:spPr>
        <p:txBody>
          <a:bodyPr vert="horz" anchor="ctr"/>
          <a:lstStyle>
            <a:lvl1pPr algn="ctr" eaLnBrk="1" latinLnBrk="0" hangingPunct="1">
              <a:defRPr kumimoji="0" sz="1400" b="1" smtClean="0">
                <a:solidFill>
                  <a:srgbClr val="FFFFFF"/>
                </a:solidFill>
              </a:defRPr>
            </a:lvl1pPr>
          </a:lstStyle>
          <a:p>
            <a:pPr>
              <a:defRPr/>
            </a:pPr>
            <a:fld id="{76E2C07C-475D-4BC3-AC38-C180618A81F8}"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049" r:id="rId1"/>
    <p:sldLayoutId id="2147484050" r:id="rId2"/>
    <p:sldLayoutId id="2147484051" r:id="rId3"/>
    <p:sldLayoutId id="2147484052" r:id="rId4"/>
    <p:sldLayoutId id="2147484053" r:id="rId5"/>
    <p:sldLayoutId id="2147484054" r:id="rId6"/>
    <p:sldLayoutId id="2147484055" r:id="rId7"/>
    <p:sldLayoutId id="2147484056" r:id="rId8"/>
    <p:sldLayoutId id="2147484057" r:id="rId9"/>
    <p:sldLayoutId id="2147484058" r:id="rId10"/>
    <p:sldLayoutId id="2147484059" r:id="rId11"/>
  </p:sldLayoutIdLst>
  <p:timing>
    <p:tnLst>
      <p:par>
        <p:cTn id="1" dur="indefinite" restart="never" nodeType="tmRoot"/>
      </p:par>
    </p:tnLst>
  </p:timing>
  <p:hf hdr="0" ftr="0" dt="0"/>
  <p:txStyles>
    <p:titleStyle>
      <a:lvl1pPr algn="l" rtl="0" fontAlgn="base">
        <a:spcBef>
          <a:spcPct val="0"/>
        </a:spcBef>
        <a:spcAft>
          <a:spcPct val="0"/>
        </a:spcAft>
        <a:defRPr sz="3000" kern="1200" cap="small">
          <a:solidFill>
            <a:schemeClr val="tx2"/>
          </a:solidFill>
          <a:latin typeface="+mj-lt"/>
          <a:ea typeface="+mj-ea"/>
          <a:cs typeface="+mj-cs"/>
        </a:defRPr>
      </a:lvl1pPr>
      <a:lvl2pPr algn="l" rtl="0" fontAlgn="base">
        <a:spcBef>
          <a:spcPct val="0"/>
        </a:spcBef>
        <a:spcAft>
          <a:spcPct val="0"/>
        </a:spcAft>
        <a:defRPr sz="3000">
          <a:solidFill>
            <a:schemeClr val="tx2"/>
          </a:solidFill>
          <a:latin typeface="Century Schoolbook" pitchFamily="18" charset="0"/>
        </a:defRPr>
      </a:lvl2pPr>
      <a:lvl3pPr algn="l" rtl="0" fontAlgn="base">
        <a:spcBef>
          <a:spcPct val="0"/>
        </a:spcBef>
        <a:spcAft>
          <a:spcPct val="0"/>
        </a:spcAft>
        <a:defRPr sz="3000">
          <a:solidFill>
            <a:schemeClr val="tx2"/>
          </a:solidFill>
          <a:latin typeface="Century Schoolbook" pitchFamily="18" charset="0"/>
        </a:defRPr>
      </a:lvl3pPr>
      <a:lvl4pPr algn="l" rtl="0" fontAlgn="base">
        <a:spcBef>
          <a:spcPct val="0"/>
        </a:spcBef>
        <a:spcAft>
          <a:spcPct val="0"/>
        </a:spcAft>
        <a:defRPr sz="3000">
          <a:solidFill>
            <a:schemeClr val="tx2"/>
          </a:solidFill>
          <a:latin typeface="Century Schoolbook" pitchFamily="18" charset="0"/>
        </a:defRPr>
      </a:lvl4pPr>
      <a:lvl5pPr algn="l" rtl="0" fontAlgn="base">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fontAlgn="base">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fontAlgn="base">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fontAlgn="base">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fontAlgn="base">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fontAlgn="base">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smtClean="0">
                <a:solidFill>
                  <a:schemeClr val="bg2">
                    <a:shade val="50000"/>
                    <a:satMod val="200000"/>
                  </a:schemeClr>
                </a:solidFill>
                <a:effectLst/>
              </a:defRPr>
            </a:lvl1pPr>
            <a:extLst/>
          </a:lstStyle>
          <a:p>
            <a:pPr>
              <a:defRPr/>
            </a:pPr>
            <a:fld id="{10404AD1-DB22-4E59-9BCC-B6DA0FC02156}" type="slidenum">
              <a:rPr lang="ru-RU" altLang="ru-RU"/>
              <a:pPr>
                <a:defRPr/>
              </a:pPr>
              <a:t>‹#›</a:t>
            </a:fld>
            <a:endParaRPr lang="ru-RU" alt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p>
        </p:txBody>
      </p:sp>
    </p:spTree>
  </p:cSld>
  <p:clrMap bg1="lt1" tx1="dk1" bg2="lt2" tx2="dk2" accent1="accent1" accent2="accent2" accent3="accent3" accent4="accent4" accent5="accent5" accent6="accent6" hlink="hlink" folHlink="folHlink"/>
  <p:sldLayoutIdLst>
    <p:sldLayoutId id="2147484060" r:id="rId1"/>
    <p:sldLayoutId id="2147484061" r:id="rId2"/>
    <p:sldLayoutId id="2147484062" r:id="rId3"/>
    <p:sldLayoutId id="2147484063" r:id="rId4"/>
    <p:sldLayoutId id="2147484064" r:id="rId5"/>
    <p:sldLayoutId id="2147484065" r:id="rId6"/>
    <p:sldLayoutId id="2147484066" r:id="rId7"/>
    <p:sldLayoutId id="2147484067" r:id="rId8"/>
    <p:sldLayoutId id="2147484068" r:id="rId9"/>
    <p:sldLayoutId id="2147484069" r:id="rId10"/>
    <p:sldLayoutId id="2147484070" r:id="rId11"/>
  </p:sldLayoutIdLst>
  <p:timing>
    <p:tnLst>
      <p:par>
        <p:cTn id="1" dur="indefinite" restart="never" nodeType="tmRoot"/>
      </p:par>
    </p:tnLst>
  </p:timing>
  <p:hf hdr="0" ftr="0" dt="0"/>
  <p:txStyles>
    <p:titleStyle>
      <a:lvl1pPr algn="l" rtl="0" fontAlgn="base">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fontAlgn="base">
        <a:spcBef>
          <a:spcPct val="0"/>
        </a:spcBef>
        <a:spcAft>
          <a:spcPct val="0"/>
        </a:spcAft>
        <a:defRPr sz="4300">
          <a:solidFill>
            <a:srgbClr val="572314"/>
          </a:solidFill>
          <a:latin typeface="Corbel" pitchFamily="34" charset="0"/>
        </a:defRPr>
      </a:lvl2pPr>
      <a:lvl3pPr algn="l" rtl="0" fontAlgn="base">
        <a:spcBef>
          <a:spcPct val="0"/>
        </a:spcBef>
        <a:spcAft>
          <a:spcPct val="0"/>
        </a:spcAft>
        <a:defRPr sz="4300">
          <a:solidFill>
            <a:srgbClr val="572314"/>
          </a:solidFill>
          <a:latin typeface="Corbel" pitchFamily="34" charset="0"/>
        </a:defRPr>
      </a:lvl3pPr>
      <a:lvl4pPr algn="l" rtl="0" fontAlgn="base">
        <a:spcBef>
          <a:spcPct val="0"/>
        </a:spcBef>
        <a:spcAft>
          <a:spcPct val="0"/>
        </a:spcAft>
        <a:defRPr sz="4300">
          <a:solidFill>
            <a:srgbClr val="572314"/>
          </a:solidFill>
          <a:latin typeface="Corbel" pitchFamily="34" charset="0"/>
        </a:defRPr>
      </a:lvl4pPr>
      <a:lvl5pPr algn="l" rtl="0" fontAlgn="base">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fontAlgn="base">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fontAlgn="base">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fontAlgn="base">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fontAlgn="base">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fontAlgn="base">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4.xml"/><Relationship Id="rId3" Type="http://schemas.openxmlformats.org/officeDocument/2006/relationships/diagramLayout" Target="../diagrams/layout3.xml"/><Relationship Id="rId7" Type="http://schemas.openxmlformats.org/officeDocument/2006/relationships/diagramLayout" Target="../diagrams/layout4.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openxmlformats.org/officeDocument/2006/relationships/diagramData" Target="../diagrams/data4.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diagramColors" Target="../diagrams/colors4.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8.xml"/><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8.xml"/><Relationship Id="rId4" Type="http://schemas.openxmlformats.org/officeDocument/2006/relationships/image" Target="../media/image19.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8.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8.xml"/><Relationship Id="rId4" Type="http://schemas.openxmlformats.org/officeDocument/2006/relationships/image" Target="../media/image2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9.xml"/><Relationship Id="rId4" Type="http://schemas.openxmlformats.org/officeDocument/2006/relationships/image" Target="../media/image30.jpeg"/></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5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468313" y="2417763"/>
            <a:ext cx="7616825" cy="488950"/>
          </a:xfrm>
        </p:spPr>
        <p:txBody>
          <a:bodyPr rtlCol="0"/>
          <a:lstStyle/>
          <a:p>
            <a:pPr algn="ctr" eaLnBrk="1" fontAlgn="auto" hangingPunct="1">
              <a:spcAft>
                <a:spcPts val="0"/>
              </a:spcAft>
              <a:defRPr/>
            </a:pPr>
            <a:r>
              <a:rPr lang="uz-Cyrl-UZ" sz="3200" b="1" dirty="0" smtClean="0">
                <a:solidFill>
                  <a:srgbClr val="0033CC"/>
                </a:solidFill>
                <a:effectLst>
                  <a:outerShdw blurRad="38100" dist="38100" dir="2700000" algn="tl">
                    <a:srgbClr val="000000">
                      <a:alpha val="43137"/>
                    </a:srgbClr>
                  </a:outerShdw>
                </a:effectLst>
              </a:rPr>
              <a:t>Андижон қишлоқ хўжалик институти </a:t>
            </a:r>
            <a:endParaRPr lang="ru-RU" sz="3200" b="1" dirty="0">
              <a:solidFill>
                <a:srgbClr val="0033CC"/>
              </a:solidFill>
              <a:effectLst>
                <a:outerShdw blurRad="38100" dist="38100" dir="2700000" algn="tl">
                  <a:srgbClr val="000000">
                    <a:alpha val="43137"/>
                  </a:srgbClr>
                </a:outerShdw>
              </a:effectLst>
            </a:endParaRPr>
          </a:p>
        </p:txBody>
      </p:sp>
      <p:sp>
        <p:nvSpPr>
          <p:cNvPr id="3" name="Подзаголовок 2"/>
          <p:cNvSpPr>
            <a:spLocks noGrp="1"/>
          </p:cNvSpPr>
          <p:nvPr>
            <p:ph type="subTitle" idx="1"/>
          </p:nvPr>
        </p:nvSpPr>
        <p:spPr>
          <a:xfrm>
            <a:off x="560387" y="3286124"/>
            <a:ext cx="8083579" cy="1800225"/>
          </a:xfrm>
        </p:spPr>
        <p:txBody>
          <a:bodyPr rtlCol="0">
            <a:normAutofit/>
          </a:bodyPr>
          <a:lstStyle/>
          <a:p>
            <a:pPr algn="ctr" defTabSz="914400" eaLnBrk="1" hangingPunct="1">
              <a:spcBef>
                <a:spcPct val="0"/>
              </a:spcBef>
              <a:buClrTx/>
              <a:buSzTx/>
              <a:buFont typeface="Wingdings 3" charset="2"/>
              <a:buNone/>
              <a:defRPr/>
            </a:pPr>
            <a:r>
              <a:rPr lang="uz-Cyrl-UZ" altLang="ru-RU" sz="5400" b="1" smtClean="0">
                <a:solidFill>
                  <a:srgbClr val="0033CC"/>
                </a:solidFill>
                <a:effectLst>
                  <a:outerShdw blurRad="38100" dist="38100" dir="2700000" algn="tl">
                    <a:srgbClr val="000000">
                      <a:alpha val="43137"/>
                    </a:srgbClr>
                  </a:outerShdw>
                </a:effectLst>
                <a:latin typeface="+mj-lt"/>
                <a:cs typeface="Times New Roman" panose="02020603050405020304" pitchFamily="18" charset="0"/>
              </a:rPr>
              <a:t>“ЕМ-ХАШАК ЕТИШТИРИШ” </a:t>
            </a:r>
            <a:r>
              <a:rPr lang="uz-Cyrl-UZ" altLang="ru-RU" sz="5400" b="1" dirty="0" smtClean="0">
                <a:solidFill>
                  <a:srgbClr val="0033CC"/>
                </a:solidFill>
                <a:effectLst>
                  <a:outerShdw blurRad="38100" dist="38100" dir="2700000" algn="tl">
                    <a:srgbClr val="000000">
                      <a:alpha val="43137"/>
                    </a:srgbClr>
                  </a:outerShdw>
                </a:effectLst>
                <a:latin typeface="+mj-lt"/>
                <a:cs typeface="Times New Roman" panose="02020603050405020304" pitchFamily="18" charset="0"/>
              </a:rPr>
              <a:t>фани</a:t>
            </a:r>
            <a:endParaRPr lang="uz-Cyrl-UZ" altLang="ru-RU" sz="5400" b="1" dirty="0">
              <a:solidFill>
                <a:srgbClr val="0033CC"/>
              </a:solidFill>
              <a:effectLst>
                <a:outerShdw blurRad="38100" dist="38100" dir="2700000" algn="tl">
                  <a:srgbClr val="000000">
                    <a:alpha val="43137"/>
                  </a:srgbClr>
                </a:outerShdw>
              </a:effectLst>
              <a:latin typeface="+mj-lt"/>
              <a:cs typeface="Times New Roman" panose="02020603050405020304" pitchFamily="18" charset="0"/>
            </a:endParaRPr>
          </a:p>
          <a:p>
            <a:pPr eaLnBrk="1" fontAlgn="auto" hangingPunct="1">
              <a:spcAft>
                <a:spcPts val="0"/>
              </a:spcAft>
              <a:buFont typeface="Wingdings 3" charset="2"/>
              <a:buNone/>
              <a:defRPr/>
            </a:pPr>
            <a:endParaRPr lang="ru-RU" sz="5400" dirty="0">
              <a:solidFill>
                <a:schemeClr val="accent2">
                  <a:lumMod val="50000"/>
                </a:schemeClr>
              </a:solidFill>
              <a:effectLst>
                <a:outerShdw blurRad="38100" dist="38100" dir="2700000" algn="tl">
                  <a:srgbClr val="000000">
                    <a:alpha val="43137"/>
                  </a:srgbClr>
                </a:outerShdw>
              </a:effectLst>
              <a:latin typeface="+mj-lt"/>
            </a:endParaRPr>
          </a:p>
        </p:txBody>
      </p:sp>
      <p:pic>
        <p:nvPicPr>
          <p:cNvPr id="46084" name="Picture 6" descr="http://www.andqxi.uz/bitrix/templates/main/images/logo.png"/>
          <p:cNvPicPr>
            <a:picLocks noChangeAspect="1" noChangeArrowheads="1"/>
          </p:cNvPicPr>
          <p:nvPr/>
        </p:nvPicPr>
        <p:blipFill>
          <a:blip r:embed="rId2"/>
          <a:srcRect/>
          <a:stretch>
            <a:fillRect/>
          </a:stretch>
        </p:blipFill>
        <p:spPr bwMode="auto">
          <a:xfrm>
            <a:off x="3276600" y="103188"/>
            <a:ext cx="2243138" cy="22939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7106" name="Text Box 317"/>
          <p:cNvSpPr txBox="1">
            <a:spLocks noChangeArrowheads="1"/>
          </p:cNvSpPr>
          <p:nvPr/>
        </p:nvSpPr>
        <p:spPr bwMode="auto">
          <a:xfrm flipV="1">
            <a:off x="971550" y="3594100"/>
            <a:ext cx="7129463" cy="366713"/>
          </a:xfrm>
          <a:prstGeom prst="rect">
            <a:avLst/>
          </a:prstGeom>
          <a:noFill/>
          <a:ln w="9525">
            <a:noFill/>
            <a:miter lim="800000"/>
            <a:headEnd/>
            <a:tailEnd/>
          </a:ln>
        </p:spPr>
        <p:txBody>
          <a:bodyPr rot="10800000">
            <a:spAutoFit/>
          </a:bodyPr>
          <a:lstStyle/>
          <a:p>
            <a:pPr eaLnBrk="1" hangingPunct="1"/>
            <a:endParaRPr lang="ru-RU" altLang="ru-RU" sz="1800">
              <a:latin typeface="Time RomanUz" pitchFamily="2" charset="0"/>
            </a:endParaRPr>
          </a:p>
        </p:txBody>
      </p:sp>
      <p:sp>
        <p:nvSpPr>
          <p:cNvPr id="4099" name="Text Box 325"/>
          <p:cNvSpPr txBox="1">
            <a:spLocks noChangeArrowheads="1"/>
          </p:cNvSpPr>
          <p:nvPr/>
        </p:nvSpPr>
        <p:spPr bwMode="auto">
          <a:xfrm>
            <a:off x="395288" y="328613"/>
            <a:ext cx="8320087" cy="1754187"/>
          </a:xfrm>
          <a:prstGeom prst="rect">
            <a:avLst/>
          </a:prstGeom>
          <a:ln/>
        </p:spPr>
        <p:style>
          <a:lnRef idx="2">
            <a:schemeClr val="accent1"/>
          </a:lnRef>
          <a:fillRef idx="1">
            <a:schemeClr val="lt1"/>
          </a:fillRef>
          <a:effectRef idx="0">
            <a:schemeClr val="accent1"/>
          </a:effectRef>
          <a:fontRef idx="minor">
            <a:schemeClr val="dk1"/>
          </a:fontRef>
        </p:style>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uz-Cyrl-UZ" altLang="ru-RU" sz="3600" b="1" i="1" dirty="0" smtClean="0">
                <a:solidFill>
                  <a:schemeClr val="accent2">
                    <a:lumMod val="50000"/>
                  </a:schemeClr>
                </a:solidFill>
                <a:latin typeface="Times New Roman" panose="02020603050405020304" pitchFamily="18" charset="0"/>
                <a:cs typeface="Times New Roman" panose="02020603050405020304" pitchFamily="18" charset="0"/>
              </a:rPr>
              <a:t> </a:t>
            </a:r>
            <a:r>
              <a:rPr lang="en-US" altLang="ru-RU" sz="3600" b="1" dirty="0" smtClean="0">
                <a:solidFill>
                  <a:schemeClr val="accent2">
                    <a:lumMod val="50000"/>
                  </a:schemeClr>
                </a:solidFill>
                <a:latin typeface="Times New Roman" panose="02020603050405020304" pitchFamily="18" charset="0"/>
                <a:cs typeface="Times New Roman" panose="02020603050405020304" pitchFamily="18" charset="0"/>
              </a:rPr>
              <a:t>1</a:t>
            </a:r>
            <a:r>
              <a:rPr lang="uz-Cyrl-UZ" altLang="ru-RU" sz="3600" b="1" dirty="0" smtClean="0">
                <a:solidFill>
                  <a:schemeClr val="accent2">
                    <a:lumMod val="50000"/>
                  </a:schemeClr>
                </a:solidFill>
                <a:latin typeface="Times New Roman" panose="02020603050405020304" pitchFamily="18" charset="0"/>
                <a:cs typeface="Times New Roman" panose="02020603050405020304" pitchFamily="18" charset="0"/>
              </a:rPr>
              <a:t> – мавзу</a:t>
            </a:r>
            <a:r>
              <a:rPr lang="uz-Cyrl-UZ" altLang="ru-RU" sz="3600" b="1" smtClean="0">
                <a:solidFill>
                  <a:schemeClr val="accent2">
                    <a:lumMod val="50000"/>
                  </a:schemeClr>
                </a:solidFill>
                <a:latin typeface="Times New Roman" panose="02020603050405020304" pitchFamily="18" charset="0"/>
                <a:cs typeface="Times New Roman" panose="02020603050405020304" pitchFamily="18" charset="0"/>
              </a:rPr>
              <a:t>: Фаннинг мақсад ва вазифаси. Озуқага бўлган талаб ва озуқа сифатига баҳо бериш</a:t>
            </a:r>
            <a:r>
              <a:rPr lang="ru-RU" altLang="ru-RU" sz="3600" b="1" smtClean="0">
                <a:solidFill>
                  <a:schemeClr val="accent2">
                    <a:lumMod val="50000"/>
                  </a:schemeClr>
                </a:solidFill>
                <a:latin typeface="Times New Roman" panose="02020603050405020304" pitchFamily="18" charset="0"/>
                <a:cs typeface="Times New Roman" panose="02020603050405020304" pitchFamily="18" charset="0"/>
              </a:rPr>
              <a:t>. </a:t>
            </a:r>
            <a:endParaRPr lang="uz-Cyrl-UZ" altLang="ru-RU" sz="3600" b="1" dirty="0">
              <a:solidFill>
                <a:schemeClr val="accent2">
                  <a:lumMod val="50000"/>
                </a:schemeClr>
              </a:solidFill>
              <a:latin typeface="Times New Roman" panose="02020603050405020304" pitchFamily="18" charset="0"/>
              <a:cs typeface="Times New Roman" panose="02020603050405020304" pitchFamily="18" charset="0"/>
            </a:endParaRPr>
          </a:p>
        </p:txBody>
      </p:sp>
      <p:sp>
        <p:nvSpPr>
          <p:cNvPr id="47108" name="Номер слайда 1"/>
          <p:cNvSpPr>
            <a:spLocks noGrp="1"/>
          </p:cNvSpPr>
          <p:nvPr>
            <p:ph type="sldNum" sz="quarter" idx="12"/>
          </p:nvPr>
        </p:nvSpPr>
        <p:spPr bwMode="auto">
          <a:noFill/>
          <a:ln>
            <a:miter lim="800000"/>
            <a:headEnd/>
            <a:tailEnd/>
          </a:ln>
        </p:spPr>
        <p:txBody>
          <a:bodyPr/>
          <a:lstStyle/>
          <a:p>
            <a:fld id="{B1A9872A-9502-4A51-B98C-4C3D2CB90568}" type="slidenum">
              <a:rPr lang="ru-RU" altLang="ru-RU"/>
              <a:pPr/>
              <a:t>2</a:t>
            </a:fld>
            <a:endParaRPr lang="ru-RU" altLang="ru-RU"/>
          </a:p>
        </p:txBody>
      </p:sp>
      <p:sp>
        <p:nvSpPr>
          <p:cNvPr id="5" name="Прямоугольник 4"/>
          <p:cNvSpPr/>
          <p:nvPr/>
        </p:nvSpPr>
        <p:spPr>
          <a:xfrm>
            <a:off x="0" y="2420938"/>
            <a:ext cx="8101013" cy="2678112"/>
          </a:xfrm>
          <a:prstGeom prst="rect">
            <a:avLst/>
          </a:prstGeom>
        </p:spPr>
        <p:txBody>
          <a:bodyPr>
            <a:spAutoFit/>
          </a:bodyPr>
          <a:lstStyle/>
          <a:p>
            <a:pPr marL="1076325" indent="-447675" algn="ctr">
              <a:lnSpc>
                <a:spcPct val="120000"/>
              </a:lnSpc>
              <a:defRPr/>
            </a:pPr>
            <a:r>
              <a:rPr lang="uz-Cyrl-UZ" altLang="ru-RU" sz="2800" b="1" i="1" dirty="0">
                <a:solidFill>
                  <a:schemeClr val="accent2">
                    <a:lumMod val="50000"/>
                  </a:schemeClr>
                </a:solidFill>
                <a:latin typeface="Times New Roman" panose="02020603050405020304" pitchFamily="18" charset="0"/>
              </a:rPr>
              <a:t>РЕЖА: </a:t>
            </a:r>
          </a:p>
          <a:p>
            <a:pPr marL="1076325" indent="-447675">
              <a:lnSpc>
                <a:spcPct val="120000"/>
              </a:lnSpc>
              <a:defRPr/>
            </a:pPr>
            <a:r>
              <a:rPr lang="uz-Cyrl-UZ" altLang="ru-RU" sz="2800" b="1" i="1">
                <a:solidFill>
                  <a:schemeClr val="accent2">
                    <a:lumMod val="50000"/>
                  </a:schemeClr>
                </a:solidFill>
                <a:latin typeface="Times New Roman" panose="02020603050405020304" pitchFamily="18" charset="0"/>
              </a:rPr>
              <a:t>1.Қишлоқ хўжалиги ишлаб чиқаришда фаннинг ўрни ва аҳамияти. </a:t>
            </a:r>
          </a:p>
          <a:p>
            <a:pPr marL="1076325" indent="-447675">
              <a:lnSpc>
                <a:spcPct val="120000"/>
              </a:lnSpc>
              <a:defRPr/>
            </a:pPr>
            <a:r>
              <a:rPr lang="uz-Cyrl-UZ" altLang="ru-RU" sz="2800" b="1" i="1">
                <a:solidFill>
                  <a:schemeClr val="accent2">
                    <a:lumMod val="50000"/>
                  </a:schemeClr>
                </a:solidFill>
                <a:latin typeface="Times New Roman" panose="02020603050405020304" pitchFamily="18" charset="0"/>
              </a:rPr>
              <a:t>2.Озуқа турлари ва сифат кўрсаткичлари</a:t>
            </a:r>
          </a:p>
          <a:p>
            <a:pPr marL="1076325" indent="-447675">
              <a:lnSpc>
                <a:spcPct val="120000"/>
              </a:lnSpc>
              <a:defRPr/>
            </a:pPr>
            <a:r>
              <a:rPr lang="uz-Cyrl-UZ" altLang="ru-RU" sz="2800" b="1" i="1">
                <a:solidFill>
                  <a:schemeClr val="accent2">
                    <a:lumMod val="50000"/>
                  </a:schemeClr>
                </a:solidFill>
                <a:latin typeface="Times New Roman" panose="02020603050405020304" pitchFamily="18" charset="0"/>
              </a:rPr>
              <a:t>3.Дала озуқачилиги</a:t>
            </a:r>
          </a:p>
        </p:txBody>
      </p:sp>
    </p:spTree>
  </p:cSld>
  <p:clrMapOvr>
    <a:masterClrMapping/>
  </p:clrMapOvr>
  <p:transition>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2017713" y="306388"/>
            <a:ext cx="3827462" cy="504825"/>
          </a:xfrm>
        </p:spPr>
        <p:txBody>
          <a:bodyPr/>
          <a:lstStyle/>
          <a:p>
            <a:pPr algn="ctr" eaLnBrk="1" hangingPunct="1"/>
            <a:r>
              <a:rPr lang="uz-Cyrl-UZ" altLang="ru-RU" sz="3200" b="1" smtClean="0">
                <a:solidFill>
                  <a:srgbClr val="0033CC"/>
                </a:solidFill>
                <a:latin typeface="Times New Roman" pitchFamily="18" charset="0"/>
              </a:rPr>
              <a:t>Фаннинг аҳамияти</a:t>
            </a:r>
            <a:endParaRPr lang="ru-RU" altLang="ru-RU" sz="3200" b="1" i="1" smtClean="0">
              <a:solidFill>
                <a:srgbClr val="CC6600"/>
              </a:solidFill>
              <a:latin typeface="Times New Roman" pitchFamily="18" charset="0"/>
            </a:endParaRPr>
          </a:p>
        </p:txBody>
      </p:sp>
      <p:sp>
        <p:nvSpPr>
          <p:cNvPr id="12291" name="Rectangle 3"/>
          <p:cNvSpPr>
            <a:spLocks noGrp="1" noChangeArrowheads="1"/>
          </p:cNvSpPr>
          <p:nvPr>
            <p:ph idx="1"/>
          </p:nvPr>
        </p:nvSpPr>
        <p:spPr>
          <a:xfrm>
            <a:off x="554038" y="3910013"/>
            <a:ext cx="7018337" cy="2741612"/>
          </a:xfrm>
        </p:spPr>
        <p:txBody>
          <a:bodyPr rtlCol="0">
            <a:noAutofit/>
          </a:bodyPr>
          <a:lstStyle/>
          <a:p>
            <a:pPr marL="0" indent="0" algn="just" eaLnBrk="1" fontAlgn="auto" hangingPunct="1">
              <a:lnSpc>
                <a:spcPct val="80000"/>
              </a:lnSpc>
              <a:spcAft>
                <a:spcPts val="0"/>
              </a:spcAft>
              <a:buFont typeface="Wingdings 3" charset="2"/>
              <a:buNone/>
              <a:defRPr/>
            </a:pPr>
            <a:r>
              <a:rPr lang="uz-Cyrl-UZ" altLang="ru-RU" sz="2400" smtClean="0">
                <a:solidFill>
                  <a:schemeClr val="tx1">
                    <a:lumMod val="75000"/>
                    <a:lumOff val="25000"/>
                  </a:schemeClr>
                </a:solidFill>
                <a:effectLst>
                  <a:outerShdw blurRad="38100" dist="38100" dir="2700000" algn="tl">
                    <a:srgbClr val="000000">
                      <a:alpha val="43137"/>
                    </a:srgbClr>
                  </a:outerShdw>
                </a:effectLst>
                <a:latin typeface="Times New Roman" panose="02020603050405020304" pitchFamily="18" charset="0"/>
              </a:rPr>
              <a:t>	</a:t>
            </a:r>
            <a:r>
              <a:rPr lang="uz-Cyrl-UZ" sz="2400" smtClean="0"/>
              <a:t> Ўсимликлардан тайёрланган озуқалар умумий озуқа балансининг асосий қисмини ташкил этади, яъни уларга озуқа бирлигининг 95 фоизи тўғри келади. Шунинг учун чорвачилик озуқа базасини мустаҳкамлашда далаларда ва яйловларда ем-хашак етиштиришни ривожлантириш ҳал қилувчи аҳамиятга эгадир</a:t>
            </a:r>
            <a:r>
              <a:rPr lang="uz-Cyrl-UZ" altLang="ru-RU" sz="2400" smtClean="0">
                <a:solidFill>
                  <a:schemeClr val="tx1">
                    <a:lumMod val="75000"/>
                    <a:lumOff val="25000"/>
                  </a:schemeClr>
                </a:solidFill>
                <a:effectLst>
                  <a:outerShdw blurRad="38100" dist="38100" dir="2700000" algn="tl">
                    <a:srgbClr val="000000">
                      <a:alpha val="43137"/>
                    </a:srgbClr>
                  </a:outerShdw>
                </a:effectLst>
                <a:latin typeface="Times New Roman" panose="02020603050405020304" pitchFamily="18" charset="0"/>
              </a:rPr>
              <a:t>. </a:t>
            </a:r>
            <a:endParaRPr lang="uz-Cyrl-UZ" altLang="ru-RU" sz="2400" dirty="0">
              <a:solidFill>
                <a:schemeClr val="tx1">
                  <a:lumMod val="75000"/>
                  <a:lumOff val="25000"/>
                </a:schemeClr>
              </a:solidFill>
              <a:effectLst>
                <a:outerShdw blurRad="38100" dist="38100" dir="2700000" algn="tl">
                  <a:srgbClr val="000000">
                    <a:alpha val="43137"/>
                  </a:srgbClr>
                </a:outerShdw>
              </a:effectLst>
              <a:latin typeface="Times New Roman" panose="02020603050405020304" pitchFamily="18" charset="0"/>
            </a:endParaRPr>
          </a:p>
        </p:txBody>
      </p:sp>
      <p:sp>
        <p:nvSpPr>
          <p:cNvPr id="48132" name="Номер слайда 1"/>
          <p:cNvSpPr>
            <a:spLocks noGrp="1"/>
          </p:cNvSpPr>
          <p:nvPr>
            <p:ph type="sldNum" sz="quarter" idx="12"/>
          </p:nvPr>
        </p:nvSpPr>
        <p:spPr bwMode="auto">
          <a:noFill/>
          <a:ln>
            <a:miter lim="800000"/>
            <a:headEnd/>
            <a:tailEnd/>
          </a:ln>
        </p:spPr>
        <p:txBody>
          <a:bodyPr/>
          <a:lstStyle/>
          <a:p>
            <a:fld id="{F06A4A7B-95BC-4CAF-A956-5CCB10A1DDC2}" type="slidenum">
              <a:rPr lang="ru-RU" altLang="ru-RU"/>
              <a:pPr/>
              <a:t>3</a:t>
            </a:fld>
            <a:endParaRPr lang="ru-RU" altLang="ru-RU"/>
          </a:p>
        </p:txBody>
      </p:sp>
      <p:pic>
        <p:nvPicPr>
          <p:cNvPr id="1026" name="Picture 2" descr="C:\ЮНЕСКО\Слайдлар\Ем хашак етиштириш\рАСМЛАР\1772797.jpeg"/>
          <p:cNvPicPr>
            <a:picLocks noChangeAspect="1" noChangeArrowheads="1"/>
          </p:cNvPicPr>
          <p:nvPr/>
        </p:nvPicPr>
        <p:blipFill>
          <a:blip r:embed="rId2"/>
          <a:srcRect/>
          <a:stretch>
            <a:fillRect/>
          </a:stretch>
        </p:blipFill>
        <p:spPr bwMode="auto">
          <a:xfrm>
            <a:off x="0" y="1214422"/>
            <a:ext cx="3286148" cy="244674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27" name="Picture 3" descr="C:\ЮНЕСКО\Слайдлар\Ем хашак етиштириш\рАСМЛАР\2512dcb0a10a20770d570159d56ffbffde0153a5.jpg"/>
          <p:cNvPicPr>
            <a:picLocks noChangeAspect="1" noChangeArrowheads="1"/>
          </p:cNvPicPr>
          <p:nvPr/>
        </p:nvPicPr>
        <p:blipFill>
          <a:blip r:embed="rId3"/>
          <a:srcRect/>
          <a:stretch>
            <a:fillRect/>
          </a:stretch>
        </p:blipFill>
        <p:spPr bwMode="auto">
          <a:xfrm>
            <a:off x="5500694" y="1142984"/>
            <a:ext cx="3452816" cy="2416971"/>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1028" name="Picture 4" descr="C:\ЮНЕСКО\Слайдлар\Ем хашак етиштириш\рАСМЛАР\kormo.jpg"/>
          <p:cNvPicPr>
            <a:picLocks noChangeAspect="1" noChangeArrowheads="1"/>
          </p:cNvPicPr>
          <p:nvPr/>
        </p:nvPicPr>
        <p:blipFill>
          <a:blip r:embed="rId4"/>
          <a:srcRect/>
          <a:stretch>
            <a:fillRect/>
          </a:stretch>
        </p:blipFill>
        <p:spPr bwMode="auto">
          <a:xfrm>
            <a:off x="3500430" y="1571612"/>
            <a:ext cx="2795598" cy="186373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49154" name="Номер слайда 3"/>
          <p:cNvSpPr>
            <a:spLocks noGrp="1"/>
          </p:cNvSpPr>
          <p:nvPr>
            <p:ph type="sldNum" sz="quarter" idx="12"/>
          </p:nvPr>
        </p:nvSpPr>
        <p:spPr bwMode="auto">
          <a:noFill/>
          <a:ln>
            <a:miter lim="800000"/>
            <a:headEnd/>
            <a:tailEnd/>
          </a:ln>
        </p:spPr>
        <p:txBody>
          <a:bodyPr/>
          <a:lstStyle/>
          <a:p>
            <a:fld id="{FA214F8A-FA05-49E6-B3F8-477B1C1C7F13}" type="slidenum">
              <a:rPr lang="ru-RU" altLang="ru-RU"/>
              <a:pPr/>
              <a:t>4</a:t>
            </a:fld>
            <a:endParaRPr lang="ru-RU" altLang="ru-RU"/>
          </a:p>
        </p:txBody>
      </p:sp>
      <p:sp>
        <p:nvSpPr>
          <p:cNvPr id="49155" name="Rectangle 2"/>
          <p:cNvSpPr>
            <a:spLocks noGrp="1" noChangeArrowheads="1"/>
          </p:cNvSpPr>
          <p:nvPr>
            <p:ph type="title"/>
          </p:nvPr>
        </p:nvSpPr>
        <p:spPr>
          <a:xfrm>
            <a:off x="1754188" y="331788"/>
            <a:ext cx="4691062" cy="504825"/>
          </a:xfrm>
        </p:spPr>
        <p:txBody>
          <a:bodyPr/>
          <a:lstStyle/>
          <a:p>
            <a:pPr algn="ctr" eaLnBrk="1" hangingPunct="1"/>
            <a:r>
              <a:rPr lang="uz-Cyrl-UZ" altLang="ru-RU" sz="3200" b="1" smtClean="0">
                <a:solidFill>
                  <a:srgbClr val="0033CC"/>
                </a:solidFill>
                <a:latin typeface="Times New Roman" pitchFamily="18" charset="0"/>
              </a:rPr>
              <a:t>Фаннинг мақсади</a:t>
            </a:r>
            <a:endParaRPr lang="ru-RU" altLang="ru-RU" sz="3200" b="1" i="1" smtClean="0">
              <a:solidFill>
                <a:srgbClr val="CC6600"/>
              </a:solidFill>
              <a:latin typeface="Times New Roman" pitchFamily="18" charset="0"/>
            </a:endParaRPr>
          </a:p>
        </p:txBody>
      </p:sp>
      <p:sp>
        <p:nvSpPr>
          <p:cNvPr id="12292" name="Прямоугольник 5"/>
          <p:cNvSpPr>
            <a:spLocks noChangeArrowheads="1"/>
          </p:cNvSpPr>
          <p:nvPr/>
        </p:nvSpPr>
        <p:spPr bwMode="auto">
          <a:xfrm>
            <a:off x="468313" y="1117600"/>
            <a:ext cx="6696075" cy="1865313"/>
          </a:xfrm>
          <a:prstGeom prst="rect">
            <a:avLst/>
          </a:prstGeom>
          <a:noFill/>
          <a:ln>
            <a:noFill/>
          </a:ln>
          <a:extLst>
            <a:ext uri="{909E8E84-426E-40DD-AFC4-6F175D3DCCD1}"/>
            <a:ext uri="{91240B29-F687-4F45-9708-019B960494DF}"/>
          </a:extLst>
        </p:spPr>
        <p:txBody>
          <a:bodyPr>
            <a:spAutoFit/>
          </a:bodyPr>
          <a:lstStyle>
            <a:lvl1pPr indent="371475" defTabSz="457200">
              <a:defRPr sz="2000">
                <a:solidFill>
                  <a:schemeClr val="tx1"/>
                </a:solidFill>
                <a:latin typeface="Arial" panose="020B0604020202020204" pitchFamily="34" charset="0"/>
              </a:defRPr>
            </a:lvl1pPr>
            <a:lvl2pPr marL="742950" indent="-285750" defTabSz="457200">
              <a:defRPr sz="2000">
                <a:solidFill>
                  <a:schemeClr val="tx1"/>
                </a:solidFill>
                <a:latin typeface="Arial" panose="020B0604020202020204" pitchFamily="34" charset="0"/>
              </a:defRPr>
            </a:lvl2pPr>
            <a:lvl3pPr marL="1143000" indent="-228600" defTabSz="457200">
              <a:defRPr sz="2000">
                <a:solidFill>
                  <a:schemeClr val="tx1"/>
                </a:solidFill>
                <a:latin typeface="Arial" panose="020B0604020202020204" pitchFamily="34" charset="0"/>
              </a:defRPr>
            </a:lvl3pPr>
            <a:lvl4pPr marL="1600200" indent="-228600" defTabSz="457200">
              <a:defRPr sz="2000">
                <a:solidFill>
                  <a:schemeClr val="tx1"/>
                </a:solidFill>
                <a:latin typeface="Arial" panose="020B0604020202020204" pitchFamily="34" charset="0"/>
              </a:defRPr>
            </a:lvl4pPr>
            <a:lvl5pPr marL="2057400" indent="-228600" defTabSz="457200">
              <a:defRPr sz="2000">
                <a:solidFill>
                  <a:schemeClr val="tx1"/>
                </a:solidFill>
                <a:latin typeface="Arial" panose="020B0604020202020204" pitchFamily="34" charset="0"/>
              </a:defRPr>
            </a:lvl5pPr>
            <a:lvl6pPr marL="2514600" indent="-228600" defTabSz="457200" eaLnBrk="0" fontAlgn="base" hangingPunct="0">
              <a:spcBef>
                <a:spcPct val="0"/>
              </a:spcBef>
              <a:spcAft>
                <a:spcPct val="0"/>
              </a:spcAft>
              <a:defRPr sz="2000">
                <a:solidFill>
                  <a:schemeClr val="tx1"/>
                </a:solidFill>
                <a:latin typeface="Arial" panose="020B0604020202020204" pitchFamily="34" charset="0"/>
              </a:defRPr>
            </a:lvl6pPr>
            <a:lvl7pPr marL="2971800" indent="-228600" defTabSz="457200" eaLnBrk="0" fontAlgn="base" hangingPunct="0">
              <a:spcBef>
                <a:spcPct val="0"/>
              </a:spcBef>
              <a:spcAft>
                <a:spcPct val="0"/>
              </a:spcAft>
              <a:defRPr sz="2000">
                <a:solidFill>
                  <a:schemeClr val="tx1"/>
                </a:solidFill>
                <a:latin typeface="Arial" panose="020B0604020202020204" pitchFamily="34" charset="0"/>
              </a:defRPr>
            </a:lvl7pPr>
            <a:lvl8pPr marL="3429000" indent="-228600" defTabSz="457200" eaLnBrk="0" fontAlgn="base" hangingPunct="0">
              <a:spcBef>
                <a:spcPct val="0"/>
              </a:spcBef>
              <a:spcAft>
                <a:spcPct val="0"/>
              </a:spcAft>
              <a:defRPr sz="2000">
                <a:solidFill>
                  <a:schemeClr val="tx1"/>
                </a:solidFill>
                <a:latin typeface="Arial" panose="020B0604020202020204" pitchFamily="34" charset="0"/>
              </a:defRPr>
            </a:lvl8pPr>
            <a:lvl9pPr marL="3886200" indent="-228600" defTabSz="457200" eaLnBrk="0" fontAlgn="base" hangingPunct="0">
              <a:spcBef>
                <a:spcPct val="0"/>
              </a:spcBef>
              <a:spcAft>
                <a:spcPct val="0"/>
              </a:spcAft>
              <a:defRPr sz="2000">
                <a:solidFill>
                  <a:schemeClr val="tx1"/>
                </a:solidFill>
                <a:latin typeface="Arial" panose="020B0604020202020204" pitchFamily="34" charset="0"/>
              </a:defRPr>
            </a:lvl9pPr>
          </a:lstStyle>
          <a:p>
            <a:pPr indent="0" algn="just" eaLnBrk="1" hangingPunct="1">
              <a:lnSpc>
                <a:spcPct val="80000"/>
              </a:lnSpc>
              <a:spcBef>
                <a:spcPts val="1000"/>
              </a:spcBef>
              <a:buClr>
                <a:srgbClr val="90C226"/>
              </a:buClr>
              <a:buSzPct val="80000"/>
              <a:defRPr/>
            </a:pPr>
            <a:r>
              <a:rPr lang="en-US" altLang="ru-RU" sz="2400" smtClean="0">
                <a:solidFill>
                  <a:srgbClr val="404040"/>
                </a:solidFill>
                <a:effectLst>
                  <a:outerShdw blurRad="38100" dist="38100" dir="2700000" algn="tl">
                    <a:srgbClr val="000000">
                      <a:alpha val="43137"/>
                    </a:srgbClr>
                  </a:outerShdw>
                </a:effectLst>
                <a:latin typeface="Times New Roman" panose="02020603050405020304" pitchFamily="18" charset="0"/>
              </a:rPr>
              <a:t>	</a:t>
            </a:r>
            <a:r>
              <a:rPr lang="uz-Cyrl-UZ" sz="2400" b="1" smtClean="0"/>
              <a:t> Фанни ўқитишдан мақсад</a:t>
            </a:r>
            <a:r>
              <a:rPr lang="uz-Cyrl-UZ" sz="2400" smtClean="0"/>
              <a:t> -  зоотехния </a:t>
            </a:r>
            <a:r>
              <a:rPr lang="uz-Latn-UZ" sz="2400" smtClean="0"/>
              <a:t>талабига жавоб берадиган юқори тўйимли озуқа етиштириш, қайта ишлаш, сақлаш технологиясини бошқара оладиган юқори малакали мутаха</a:t>
            </a:r>
            <a:r>
              <a:rPr lang="uz-Cyrl-UZ" sz="2400" smtClean="0"/>
              <a:t>с</a:t>
            </a:r>
            <a:r>
              <a:rPr lang="uz-Latn-UZ" sz="2400" smtClean="0"/>
              <a:t>сисларни шакллантириш</a:t>
            </a:r>
            <a:r>
              <a:rPr lang="uz-Cyrl-UZ" sz="2400" smtClean="0"/>
              <a:t>га қаратилган</a:t>
            </a:r>
            <a:r>
              <a:rPr lang="uz-Cyrl-UZ" altLang="ru-RU" sz="2400" smtClean="0">
                <a:solidFill>
                  <a:srgbClr val="404040"/>
                </a:solidFill>
                <a:effectLst>
                  <a:outerShdw blurRad="38100" dist="38100" dir="2700000" algn="tl">
                    <a:srgbClr val="000000">
                      <a:alpha val="43137"/>
                    </a:srgbClr>
                  </a:outerShdw>
                </a:effectLst>
                <a:latin typeface="Times New Roman" panose="02020603050405020304" pitchFamily="18" charset="0"/>
              </a:rPr>
              <a:t>.</a:t>
            </a:r>
            <a:endParaRPr lang="uz-Cyrl-UZ" altLang="ru-RU" sz="2400" dirty="0" smtClean="0">
              <a:solidFill>
                <a:srgbClr val="404040"/>
              </a:solidFill>
              <a:effectLst>
                <a:outerShdw blurRad="38100" dist="38100" dir="2700000" algn="tl">
                  <a:srgbClr val="000000">
                    <a:alpha val="43137"/>
                  </a:srgbClr>
                </a:outerShdw>
              </a:effectLst>
              <a:latin typeface="Times New Roman" panose="02020603050405020304" pitchFamily="18" charset="0"/>
            </a:endParaRPr>
          </a:p>
        </p:txBody>
      </p:sp>
      <p:pic>
        <p:nvPicPr>
          <p:cNvPr id="2050" name="Picture 2" descr="C:\ЮНЕСКО\Слайдлар\Ем хашак етиштириш\рАСМЛАР\1301831590_korm1.jpg"/>
          <p:cNvPicPr>
            <a:picLocks noChangeAspect="1" noChangeArrowheads="1"/>
          </p:cNvPicPr>
          <p:nvPr/>
        </p:nvPicPr>
        <p:blipFill>
          <a:blip r:embed="rId2"/>
          <a:srcRect/>
          <a:stretch>
            <a:fillRect/>
          </a:stretch>
        </p:blipFill>
        <p:spPr bwMode="auto">
          <a:xfrm>
            <a:off x="4572000" y="3214686"/>
            <a:ext cx="4158732" cy="3143272"/>
          </a:xfrm>
          <a:prstGeom prst="rect">
            <a:avLst/>
          </a:prstGeom>
          <a:noFill/>
        </p:spPr>
      </p:pic>
      <p:pic>
        <p:nvPicPr>
          <p:cNvPr id="2051" name="Picture 3" descr="C:\ЮНЕСКО\Слайдлар\Ем хашак етиштириш\рАСМЛАР\images.jpg"/>
          <p:cNvPicPr>
            <a:picLocks noChangeAspect="1" noChangeArrowheads="1"/>
          </p:cNvPicPr>
          <p:nvPr/>
        </p:nvPicPr>
        <p:blipFill>
          <a:blip r:embed="rId3"/>
          <a:srcRect/>
          <a:stretch>
            <a:fillRect/>
          </a:stretch>
        </p:blipFill>
        <p:spPr bwMode="auto">
          <a:xfrm>
            <a:off x="357158" y="3357562"/>
            <a:ext cx="4000528" cy="288927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0178" name="Номер слайда 1"/>
          <p:cNvSpPr>
            <a:spLocks noGrp="1"/>
          </p:cNvSpPr>
          <p:nvPr>
            <p:ph type="sldNum" sz="quarter" idx="12"/>
          </p:nvPr>
        </p:nvSpPr>
        <p:spPr bwMode="auto">
          <a:noFill/>
          <a:ln>
            <a:miter lim="800000"/>
            <a:headEnd/>
            <a:tailEnd/>
          </a:ln>
        </p:spPr>
        <p:txBody>
          <a:bodyPr/>
          <a:lstStyle/>
          <a:p>
            <a:fld id="{06689276-30DF-4892-8818-FDFD84F02559}" type="slidenum">
              <a:rPr lang="ru-RU" altLang="ru-RU"/>
              <a:pPr/>
              <a:t>5</a:t>
            </a:fld>
            <a:endParaRPr lang="ru-RU" altLang="ru-RU"/>
          </a:p>
        </p:txBody>
      </p:sp>
      <p:sp>
        <p:nvSpPr>
          <p:cNvPr id="50179" name="Rectangle 2"/>
          <p:cNvSpPr txBox="1">
            <a:spLocks noChangeArrowheads="1"/>
          </p:cNvSpPr>
          <p:nvPr/>
        </p:nvSpPr>
        <p:spPr bwMode="auto">
          <a:xfrm>
            <a:off x="457200" y="476250"/>
            <a:ext cx="8218488" cy="504825"/>
          </a:xfrm>
          <a:prstGeom prst="rect">
            <a:avLst/>
          </a:prstGeom>
          <a:noFill/>
          <a:ln w="9525">
            <a:noFill/>
            <a:miter lim="800000"/>
            <a:headEnd/>
            <a:tailEnd/>
          </a:ln>
        </p:spPr>
        <p:txBody>
          <a:bodyPr/>
          <a:lstStyle/>
          <a:p>
            <a:pPr algn="ctr" defTabSz="457200" eaLnBrk="1" hangingPunct="1"/>
            <a:r>
              <a:rPr lang="uz-Cyrl-UZ" altLang="ru-RU" sz="3200" b="1">
                <a:solidFill>
                  <a:srgbClr val="0033CC"/>
                </a:solidFill>
                <a:latin typeface="Times New Roman" pitchFamily="18" charset="0"/>
              </a:rPr>
              <a:t>Фаннинг вазифаси</a:t>
            </a:r>
            <a:endParaRPr lang="ru-RU" altLang="ru-RU" sz="3200" b="1" i="1">
              <a:solidFill>
                <a:srgbClr val="CC6600"/>
              </a:solidFill>
              <a:latin typeface="Times New Roman" pitchFamily="18" charset="0"/>
            </a:endParaRPr>
          </a:p>
        </p:txBody>
      </p:sp>
      <p:sp>
        <p:nvSpPr>
          <p:cNvPr id="4" name="Прямоугольник 3"/>
          <p:cNvSpPr/>
          <p:nvPr/>
        </p:nvSpPr>
        <p:spPr>
          <a:xfrm>
            <a:off x="357158" y="1357298"/>
            <a:ext cx="4210050" cy="4697412"/>
          </a:xfrm>
          <a:prstGeom prst="rect">
            <a:avLst/>
          </a:prstGeom>
        </p:spPr>
        <p:txBody>
          <a:bodyPr>
            <a:spAutoFit/>
          </a:bodyPr>
          <a:lstStyle/>
          <a:p>
            <a:pPr algn="just" defTabSz="457200" eaLnBrk="1" fontAlgn="auto" hangingPunct="1">
              <a:lnSpc>
                <a:spcPct val="80000"/>
              </a:lnSpc>
              <a:spcBef>
                <a:spcPts val="1000"/>
              </a:spcBef>
              <a:spcAft>
                <a:spcPts val="0"/>
              </a:spcAft>
              <a:buClr>
                <a:srgbClr val="90C226"/>
              </a:buClr>
              <a:buSzPct val="80000"/>
              <a:defRPr/>
            </a:pPr>
            <a:r>
              <a:rPr lang="uz-Cyrl-UZ" altLang="ru-RU" sz="2200">
                <a:solidFill>
                  <a:prstClr val="black">
                    <a:lumMod val="75000"/>
                    <a:lumOff val="25000"/>
                  </a:prstClr>
                </a:solidFill>
                <a:effectLst>
                  <a:outerShdw blurRad="38100" dist="38100" dir="2700000" algn="tl">
                    <a:srgbClr val="000000">
                      <a:alpha val="43137"/>
                    </a:srgbClr>
                  </a:outerShdw>
                </a:effectLst>
                <a:latin typeface="Times New Roman" panose="02020603050405020304" pitchFamily="18" charset="0"/>
              </a:rPr>
              <a:t>	 Озуқа сифатига талаб, экинларни етиштиришда биологик хусусиятларнинг роли, ем - хашак экинларини жадал етиштиришнинг технологияси тўғрисида тасаввурига эга бўлиш, тупроқ унумдорлигини  ошириш, бегона  ўтларга  қарши  кураш чоралари,  ўғитладан тўғри фойдаланиш, ем - хашак экинларидан юқори ҳосил етиштириш, озуқа  тайёрлаш  технологияси, қишлоқ хўжалик машиналаридан фойдаланиш, ҳосилларни йиғиш ва уларни сақлаш, яшил конвейр тизимини тузишни билишни ўргатишдир</a:t>
            </a:r>
            <a:endParaRPr lang="uz-Cyrl-UZ" altLang="ru-RU" sz="2200" dirty="0">
              <a:solidFill>
                <a:prstClr val="black">
                  <a:lumMod val="75000"/>
                  <a:lumOff val="25000"/>
                </a:prstClr>
              </a:solidFill>
              <a:effectLst>
                <a:outerShdw blurRad="38100" dist="38100" dir="2700000" algn="tl">
                  <a:srgbClr val="000000">
                    <a:alpha val="43137"/>
                  </a:srgbClr>
                </a:outerShdw>
              </a:effectLst>
              <a:latin typeface="Times New Roman" panose="02020603050405020304" pitchFamily="18" charset="0"/>
            </a:endParaRPr>
          </a:p>
        </p:txBody>
      </p:sp>
      <p:pic>
        <p:nvPicPr>
          <p:cNvPr id="3074" name="Picture 2" descr="C:\ЮНЕСКО\Слайдлар\Ем хашак етиштириш\рАСМЛАР\DSC00656.jpg"/>
          <p:cNvPicPr>
            <a:picLocks noChangeAspect="1" noChangeArrowheads="1"/>
          </p:cNvPicPr>
          <p:nvPr/>
        </p:nvPicPr>
        <p:blipFill>
          <a:blip r:embed="rId2"/>
          <a:srcRect/>
          <a:stretch>
            <a:fillRect/>
          </a:stretch>
        </p:blipFill>
        <p:spPr bwMode="auto">
          <a:xfrm>
            <a:off x="5000628" y="1000108"/>
            <a:ext cx="3786214" cy="2857520"/>
          </a:xfrm>
          <a:prstGeom prst="rect">
            <a:avLst/>
          </a:prstGeom>
          <a:noFill/>
        </p:spPr>
      </p:pic>
      <p:pic>
        <p:nvPicPr>
          <p:cNvPr id="3075" name="Picture 3" descr="C:\ЮНЕСКО\Слайдлар\Ем хашак етиштириш\рАСМЛАР\a09.jpg"/>
          <p:cNvPicPr>
            <a:picLocks noChangeAspect="1" noChangeArrowheads="1"/>
          </p:cNvPicPr>
          <p:nvPr/>
        </p:nvPicPr>
        <p:blipFill>
          <a:blip r:embed="rId3"/>
          <a:srcRect/>
          <a:stretch>
            <a:fillRect/>
          </a:stretch>
        </p:blipFill>
        <p:spPr bwMode="auto">
          <a:xfrm>
            <a:off x="5000628" y="3929066"/>
            <a:ext cx="3698194" cy="2625718"/>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одержимое 3"/>
          <p:cNvGraphicFramePr>
            <a:graphicFrameLocks noGrp="1"/>
          </p:cNvGraphicFramePr>
          <p:nvPr>
            <p:ph idx="1"/>
          </p:nvPr>
        </p:nvGraphicFramePr>
        <p:xfrm>
          <a:off x="179512" y="260648"/>
          <a:ext cx="8786874" cy="65008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2226" name="Номер слайда 1"/>
          <p:cNvSpPr>
            <a:spLocks noGrp="1"/>
          </p:cNvSpPr>
          <p:nvPr>
            <p:ph type="sldNum" sz="quarter" idx="12"/>
          </p:nvPr>
        </p:nvSpPr>
        <p:spPr bwMode="auto">
          <a:noFill/>
          <a:ln>
            <a:miter lim="800000"/>
            <a:headEnd/>
            <a:tailEnd/>
          </a:ln>
        </p:spPr>
        <p:txBody>
          <a:bodyPr/>
          <a:lstStyle/>
          <a:p>
            <a:fld id="{D9C60938-C21B-40CD-9C6A-37B4FB5F35FD}" type="slidenum">
              <a:rPr lang="ru-RU" altLang="ru-RU"/>
              <a:pPr/>
              <a:t>7</a:t>
            </a:fld>
            <a:endParaRPr lang="ru-RU" altLang="ru-RU"/>
          </a:p>
        </p:txBody>
      </p:sp>
      <p:graphicFrame>
        <p:nvGraphicFramePr>
          <p:cNvPr id="2" name="Схема 1"/>
          <p:cNvGraphicFramePr/>
          <p:nvPr/>
        </p:nvGraphicFramePr>
        <p:xfrm>
          <a:off x="323528" y="40341"/>
          <a:ext cx="8640960" cy="65986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53250" name="Номер слайда 1"/>
          <p:cNvSpPr>
            <a:spLocks noGrp="1"/>
          </p:cNvSpPr>
          <p:nvPr>
            <p:ph type="sldNum" sz="quarter" idx="12"/>
          </p:nvPr>
        </p:nvSpPr>
        <p:spPr bwMode="auto">
          <a:noFill/>
          <a:ln>
            <a:miter lim="800000"/>
            <a:headEnd/>
            <a:tailEnd/>
          </a:ln>
        </p:spPr>
        <p:txBody>
          <a:bodyPr/>
          <a:lstStyle/>
          <a:p>
            <a:fld id="{7A4A0445-4E8E-47C8-A856-29A9BDC43A31}" type="slidenum">
              <a:rPr lang="ru-RU" altLang="ru-RU"/>
              <a:pPr/>
              <a:t>8</a:t>
            </a:fld>
            <a:endParaRPr lang="ru-RU" altLang="ru-RU"/>
          </a:p>
        </p:txBody>
      </p:sp>
      <p:graphicFrame>
        <p:nvGraphicFramePr>
          <p:cNvPr id="3" name="Схема 2"/>
          <p:cNvGraphicFramePr/>
          <p:nvPr/>
        </p:nvGraphicFramePr>
        <p:xfrm>
          <a:off x="827584" y="2171420"/>
          <a:ext cx="7704856" cy="44979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388" name="Rectangle 2"/>
          <p:cNvSpPr txBox="1">
            <a:spLocks noChangeArrowheads="1"/>
          </p:cNvSpPr>
          <p:nvPr/>
        </p:nvSpPr>
        <p:spPr bwMode="auto">
          <a:xfrm>
            <a:off x="285720" y="285728"/>
            <a:ext cx="7489825" cy="720725"/>
          </a:xfrm>
          <a:prstGeom prst="rect">
            <a:avLst/>
          </a:prstGeom>
          <a:noFill/>
          <a:ln w="9525">
            <a:noFill/>
            <a:miter lim="800000"/>
            <a:headEnd/>
            <a:tailEnd/>
          </a:ln>
        </p:spPr>
        <p:txBody>
          <a:bodyPr/>
          <a:lstStyle/>
          <a:p>
            <a:pPr algn="ctr" defTabSz="457200" eaLnBrk="1" hangingPunct="1">
              <a:defRPr/>
            </a:pPr>
            <a:r>
              <a:rPr lang="uz-Cyrl-UZ" sz="24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ОЗУҚА ТУРЛАРИ ВА СИФАТ КЎРСАТКИЧЛАРИ</a:t>
            </a:r>
            <a:endParaRPr lang="ru-RU" altLang="ru-RU" sz="22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endParaRPr>
          </a:p>
        </p:txBody>
      </p:sp>
      <p:graphicFrame>
        <p:nvGraphicFramePr>
          <p:cNvPr id="5" name="Схема 4"/>
          <p:cNvGraphicFramePr/>
          <p:nvPr/>
        </p:nvGraphicFramePr>
        <p:xfrm>
          <a:off x="251520" y="1196752"/>
          <a:ext cx="7931224" cy="896318"/>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Блок-схема: подготовка 5"/>
          <p:cNvSpPr/>
          <p:nvPr/>
        </p:nvSpPr>
        <p:spPr>
          <a:xfrm>
            <a:off x="0" y="1143000"/>
            <a:ext cx="2286000" cy="1428750"/>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Кўкат озиқ- </a:t>
            </a:r>
            <a:endParaRPr lang="ru-RU" sz="2400" dirty="0">
              <a:solidFill>
                <a:schemeClr val="tx1"/>
              </a:solidFill>
            </a:endParaRPr>
          </a:p>
        </p:txBody>
      </p:sp>
      <p:sp>
        <p:nvSpPr>
          <p:cNvPr id="11" name="Прямоугольник 10"/>
          <p:cNvSpPr/>
          <p:nvPr/>
        </p:nvSpPr>
        <p:spPr>
          <a:xfrm>
            <a:off x="1500188" y="71438"/>
            <a:ext cx="6643687" cy="91440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3200" b="1">
                <a:solidFill>
                  <a:srgbClr val="0033CC"/>
                </a:solidFill>
              </a:rPr>
              <a:t>Ўсимлик озуқалари</a:t>
            </a:r>
            <a:r>
              <a:rPr lang="uz-Cyrl-UZ" sz="3200">
                <a:solidFill>
                  <a:srgbClr val="0033CC"/>
                </a:solidFill>
                <a:latin typeface="Times New Roman" pitchFamily="18" charset="0"/>
                <a:cs typeface="Times New Roman" pitchFamily="18" charset="0"/>
              </a:rPr>
              <a:t> </a:t>
            </a:r>
            <a:endParaRPr lang="ru-RU" sz="3200" dirty="0">
              <a:solidFill>
                <a:srgbClr val="0033CC"/>
              </a:solidFill>
            </a:endParaRPr>
          </a:p>
        </p:txBody>
      </p:sp>
      <p:sp>
        <p:nvSpPr>
          <p:cNvPr id="12" name="Прямоугольник 11"/>
          <p:cNvSpPr/>
          <p:nvPr/>
        </p:nvSpPr>
        <p:spPr>
          <a:xfrm>
            <a:off x="2286000" y="1143000"/>
            <a:ext cx="6643688" cy="142875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uz-Cyrl-UZ" sz="2400" dirty="0">
                <a:solidFill>
                  <a:schemeClr val="tx1"/>
                </a:solidFill>
                <a:latin typeface="Times New Roman" pitchFamily="18" charset="0"/>
                <a:cs typeface="Times New Roman" pitchFamily="18" charset="0"/>
              </a:rPr>
              <a:t>Кўкат озиқ етарли даражада сувли, витаминли, хушбўй, муҳим органик ва минерал моддаларга бой бўлади.  Кўкат озиқ табиий ўтзорлардан, махсус экилган ем-хашак экинлардан олинади</a:t>
            </a:r>
            <a:endParaRPr lang="ru-RU" sz="2400" dirty="0">
              <a:solidFill>
                <a:schemeClr val="tx1"/>
              </a:solidFill>
            </a:endParaRPr>
          </a:p>
        </p:txBody>
      </p:sp>
      <p:pic>
        <p:nvPicPr>
          <p:cNvPr id="4098" name="Picture 2" descr="C:\ЮНЕСКО\Слайдлар\Ем хашак етиштириш\рАСМЛАР\54-24.jpg"/>
          <p:cNvPicPr>
            <a:picLocks noChangeAspect="1" noChangeArrowheads="1"/>
          </p:cNvPicPr>
          <p:nvPr/>
        </p:nvPicPr>
        <p:blipFill>
          <a:blip r:embed="rId2"/>
          <a:srcRect/>
          <a:stretch>
            <a:fillRect/>
          </a:stretch>
        </p:blipFill>
        <p:spPr bwMode="auto">
          <a:xfrm>
            <a:off x="857224" y="2786058"/>
            <a:ext cx="3357586" cy="1846672"/>
          </a:xfrm>
          <a:prstGeom prst="roundRect">
            <a:avLst>
              <a:gd name="adj" fmla="val 0"/>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4099" name="Picture 3" descr="C:\ЮНЕСКО\Слайдлар\Ем хашак етиштириш\рАСМЛАР\korma2.jpg"/>
          <p:cNvPicPr>
            <a:picLocks noChangeAspect="1" noChangeArrowheads="1"/>
          </p:cNvPicPr>
          <p:nvPr/>
        </p:nvPicPr>
        <p:blipFill>
          <a:blip r:embed="rId3"/>
          <a:srcRect/>
          <a:stretch>
            <a:fillRect/>
          </a:stretch>
        </p:blipFill>
        <p:spPr bwMode="auto">
          <a:xfrm>
            <a:off x="4572000" y="2643182"/>
            <a:ext cx="4197032" cy="3000396"/>
          </a:xfrm>
          <a:prstGeom prst="rect">
            <a:avLst/>
          </a:prstGeom>
          <a:noFill/>
        </p:spPr>
      </p:pic>
      <p:pic>
        <p:nvPicPr>
          <p:cNvPr id="4100" name="Picture 4" descr="C:\ЮНЕСКО\Слайдлар\Ем хашак етиштириш\рАСМЛАР\images (1).jpg"/>
          <p:cNvPicPr>
            <a:picLocks noChangeAspect="1" noChangeArrowheads="1"/>
          </p:cNvPicPr>
          <p:nvPr/>
        </p:nvPicPr>
        <p:blipFill>
          <a:blip r:embed="rId4"/>
          <a:srcRect/>
          <a:stretch>
            <a:fillRect/>
          </a:stretch>
        </p:blipFill>
        <p:spPr bwMode="auto">
          <a:xfrm>
            <a:off x="857224" y="4857760"/>
            <a:ext cx="3429024" cy="184785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928688" y="857250"/>
            <a:ext cx="7500937" cy="642938"/>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3200" b="1" dirty="0">
                <a:solidFill>
                  <a:srgbClr val="C00000"/>
                </a:solidFill>
                <a:latin typeface="Times New Roman" pitchFamily="18" charset="0"/>
                <a:cs typeface="Times New Roman" pitchFamily="18" charset="0"/>
              </a:rPr>
              <a:t>Дағал озуқалар</a:t>
            </a:r>
            <a:endParaRPr lang="ru-RU" sz="3200" b="1" dirty="0">
              <a:solidFill>
                <a:srgbClr val="C00000"/>
              </a:solidFill>
              <a:latin typeface="Times New Roman" pitchFamily="18" charset="0"/>
              <a:cs typeface="Times New Roman" pitchFamily="18" charset="0"/>
            </a:endParaRPr>
          </a:p>
        </p:txBody>
      </p:sp>
      <p:sp>
        <p:nvSpPr>
          <p:cNvPr id="12" name="Прямоугольник 11"/>
          <p:cNvSpPr/>
          <p:nvPr/>
        </p:nvSpPr>
        <p:spPr>
          <a:xfrm>
            <a:off x="2214563" y="1571625"/>
            <a:ext cx="6786562" cy="928688"/>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uz-Cyrl-UZ" sz="2400" dirty="0">
              <a:solidFill>
                <a:schemeClr val="tx1"/>
              </a:solidFill>
              <a:latin typeface="Times New Roman" pitchFamily="18" charset="0"/>
              <a:cs typeface="Times New Roman" pitchFamily="18" charset="0"/>
            </a:endParaRPr>
          </a:p>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табиий очиқ ҳавода ўрилган ва қуритилган ўт. Тўйимлилиги бўйича кўкатдан юқори бўлади</a:t>
            </a:r>
            <a:endParaRPr lang="ru-RU" sz="2400" dirty="0">
              <a:solidFill>
                <a:schemeClr val="tx1"/>
              </a:solidFill>
            </a:endParaRPr>
          </a:p>
          <a:p>
            <a:pPr algn="ctr" fontAlgn="auto">
              <a:spcBef>
                <a:spcPts val="0"/>
              </a:spcBef>
              <a:spcAft>
                <a:spcPts val="0"/>
              </a:spcAft>
              <a:defRPr/>
            </a:pPr>
            <a:endParaRPr lang="ru-RU" dirty="0"/>
          </a:p>
        </p:txBody>
      </p:sp>
      <p:sp>
        <p:nvSpPr>
          <p:cNvPr id="14" name="Блок-схема: подготовка 13"/>
          <p:cNvSpPr/>
          <p:nvPr/>
        </p:nvSpPr>
        <p:spPr>
          <a:xfrm>
            <a:off x="0" y="1571625"/>
            <a:ext cx="2214563" cy="857250"/>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Пичан –</a:t>
            </a:r>
            <a:endParaRPr lang="ru-RU" sz="2400" dirty="0">
              <a:solidFill>
                <a:schemeClr val="tx1"/>
              </a:solidFill>
            </a:endParaRPr>
          </a:p>
        </p:txBody>
      </p:sp>
      <p:sp>
        <p:nvSpPr>
          <p:cNvPr id="16" name="Блок-схема: подготовка 15"/>
          <p:cNvSpPr/>
          <p:nvPr/>
        </p:nvSpPr>
        <p:spPr>
          <a:xfrm>
            <a:off x="0" y="2571750"/>
            <a:ext cx="2214563" cy="1071563"/>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dirty="0">
                <a:solidFill>
                  <a:schemeClr val="tx1"/>
                </a:solidFill>
                <a:latin typeface="Times New Roman" pitchFamily="18" charset="0"/>
                <a:cs typeface="Times New Roman" pitchFamily="18" charset="0"/>
              </a:rPr>
              <a:t>Сомон – </a:t>
            </a:r>
            <a:endParaRPr lang="ru-RU" dirty="0">
              <a:solidFill>
                <a:schemeClr val="tx1"/>
              </a:solidFill>
            </a:endParaRPr>
          </a:p>
        </p:txBody>
      </p:sp>
      <p:sp>
        <p:nvSpPr>
          <p:cNvPr id="17" name="Прямоугольник 16"/>
          <p:cNvSpPr/>
          <p:nvPr/>
        </p:nvSpPr>
        <p:spPr>
          <a:xfrm>
            <a:off x="2143125" y="2643188"/>
            <a:ext cx="6786563" cy="9144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эзиб майдаланган похол. Бу донни молотилка ёки трактор янчилганда ҳосил бўлади.</a:t>
            </a:r>
            <a:endParaRPr lang="ru-RU" sz="2400" dirty="0">
              <a:solidFill>
                <a:schemeClr val="tx1"/>
              </a:solidFill>
            </a:endParaRPr>
          </a:p>
        </p:txBody>
      </p:sp>
      <p:sp>
        <p:nvSpPr>
          <p:cNvPr id="18" name="Блок-схема: подготовка 17"/>
          <p:cNvSpPr/>
          <p:nvPr/>
        </p:nvSpPr>
        <p:spPr>
          <a:xfrm>
            <a:off x="0" y="3786188"/>
            <a:ext cx="2143125" cy="1785937"/>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Тўпон –</a:t>
            </a:r>
            <a:endParaRPr lang="ru-RU" sz="2400" dirty="0">
              <a:solidFill>
                <a:schemeClr val="tx1"/>
              </a:solidFill>
            </a:endParaRPr>
          </a:p>
        </p:txBody>
      </p:sp>
      <p:sp>
        <p:nvSpPr>
          <p:cNvPr id="19" name="Прямоугольник 18"/>
          <p:cNvSpPr/>
          <p:nvPr/>
        </p:nvSpPr>
        <p:spPr>
          <a:xfrm>
            <a:off x="2143125" y="3786188"/>
            <a:ext cx="6786563" cy="1643062"/>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дон янчилганда ва тозаланганда чиқадиган чиқинди. У поя, барг, уруғ пўстлари, ривож- ланмаган дон, бегона ўтлар уруғлари, пўстлоқлар, пуч донлардан иборат. </a:t>
            </a:r>
            <a:endParaRPr lang="ru-RU" sz="2400" dirty="0">
              <a:solidFill>
                <a:schemeClr val="tx1"/>
              </a:solidFill>
            </a:endParaRPr>
          </a:p>
        </p:txBody>
      </p:sp>
      <p:sp>
        <p:nvSpPr>
          <p:cNvPr id="21" name="Блок-схема: подготовка 20"/>
          <p:cNvSpPr/>
          <p:nvPr/>
        </p:nvSpPr>
        <p:spPr>
          <a:xfrm>
            <a:off x="0" y="5643563"/>
            <a:ext cx="2214563" cy="1071562"/>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a:solidFill>
                  <a:schemeClr val="tx1"/>
                </a:solidFill>
                <a:latin typeface="Times New Roman" pitchFamily="18" charset="0"/>
                <a:cs typeface="Times New Roman" pitchFamily="18" charset="0"/>
              </a:rPr>
              <a:t>Пичан уни </a:t>
            </a:r>
            <a:endParaRPr lang="ru-RU" dirty="0">
              <a:solidFill>
                <a:schemeClr val="tx1"/>
              </a:solidFill>
            </a:endParaRPr>
          </a:p>
        </p:txBody>
      </p:sp>
      <p:sp>
        <p:nvSpPr>
          <p:cNvPr id="22" name="Прямоугольник 21"/>
          <p:cNvSpPr/>
          <p:nvPr/>
        </p:nvSpPr>
        <p:spPr>
          <a:xfrm>
            <a:off x="2143125" y="5715000"/>
            <a:ext cx="6786563" cy="9144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a:solidFill>
                  <a:schemeClr val="tx1"/>
                </a:solidFill>
                <a:latin typeface="Times New Roman" pitchFamily="18" charset="0"/>
                <a:cs typeface="Times New Roman" pitchFamily="18" charset="0"/>
              </a:rPr>
              <a:t>янчиб майдаланган пичан</a:t>
            </a:r>
            <a:endParaRPr lang="ru-RU" sz="2400" dirty="0">
              <a:solidFill>
                <a:schemeClr val="tx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1500188" y="71438"/>
            <a:ext cx="6643687" cy="91440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3200" b="1" dirty="0">
                <a:solidFill>
                  <a:srgbClr val="C00000"/>
                </a:solidFill>
                <a:latin typeface="Times New Roman" pitchFamily="18" charset="0"/>
                <a:cs typeface="Times New Roman" pitchFamily="18" charset="0"/>
              </a:rPr>
              <a:t>Ширали (серсув) озуқалар</a:t>
            </a:r>
            <a:r>
              <a:rPr lang="uz-Cyrl-UZ" sz="3200" dirty="0">
                <a:solidFill>
                  <a:srgbClr val="C00000"/>
                </a:solidFill>
                <a:latin typeface="Times New Roman" pitchFamily="18" charset="0"/>
                <a:cs typeface="Times New Roman" pitchFamily="18" charset="0"/>
              </a:rPr>
              <a:t> </a:t>
            </a:r>
            <a:endParaRPr lang="ru-RU" sz="3200" dirty="0">
              <a:solidFill>
                <a:srgbClr val="C00000"/>
              </a:solidFill>
            </a:endParaRPr>
          </a:p>
        </p:txBody>
      </p:sp>
      <p:sp>
        <p:nvSpPr>
          <p:cNvPr id="12" name="Прямоугольник 11"/>
          <p:cNvSpPr/>
          <p:nvPr/>
        </p:nvSpPr>
        <p:spPr>
          <a:xfrm>
            <a:off x="285750" y="1143000"/>
            <a:ext cx="8643938" cy="142875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spcBef>
                <a:spcPts val="0"/>
              </a:spcBef>
              <a:spcAft>
                <a:spcPts val="0"/>
              </a:spcAft>
              <a:defRPr/>
            </a:pPr>
            <a:r>
              <a:rPr lang="uz-Cyrl-UZ" sz="2400">
                <a:solidFill>
                  <a:srgbClr val="0033CC"/>
                </a:solidFill>
              </a:rPr>
              <a:t>Бу илдизмевалар, туганакмевалар, хашаки полиз экинларни меваси.Бу озуқалар серсувли, карбон сувларига бой, осон ҳазм бўлади.Сут чиқишини кўпайтиради</a:t>
            </a:r>
            <a:endParaRPr lang="ru-RU" sz="2400" dirty="0">
              <a:solidFill>
                <a:srgbClr val="0033CC"/>
              </a:solidFill>
            </a:endParaRPr>
          </a:p>
        </p:txBody>
      </p:sp>
      <p:sp>
        <p:nvSpPr>
          <p:cNvPr id="9" name="Блок-схема: подготовка 8"/>
          <p:cNvSpPr/>
          <p:nvPr/>
        </p:nvSpPr>
        <p:spPr>
          <a:xfrm>
            <a:off x="0" y="2714625"/>
            <a:ext cx="2071688" cy="1071563"/>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Илдиз</a:t>
            </a:r>
          </a:p>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мевалар</a:t>
            </a:r>
            <a:endParaRPr lang="ru-RU" sz="2400" dirty="0">
              <a:solidFill>
                <a:schemeClr val="tx1"/>
              </a:solidFill>
              <a:latin typeface="Times New Roman" pitchFamily="18" charset="0"/>
              <a:cs typeface="Times New Roman" pitchFamily="18" charset="0"/>
            </a:endParaRPr>
          </a:p>
        </p:txBody>
      </p:sp>
      <p:sp>
        <p:nvSpPr>
          <p:cNvPr id="10" name="Блок-схема: подготовка 9"/>
          <p:cNvSpPr/>
          <p:nvPr/>
        </p:nvSpPr>
        <p:spPr>
          <a:xfrm>
            <a:off x="0" y="3786188"/>
            <a:ext cx="2143125" cy="928687"/>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Тугунакмевалар</a:t>
            </a:r>
            <a:endParaRPr lang="ru-RU" sz="2400" dirty="0">
              <a:solidFill>
                <a:schemeClr val="tx1"/>
              </a:solidFill>
              <a:latin typeface="Times New Roman" pitchFamily="18" charset="0"/>
              <a:cs typeface="Times New Roman" pitchFamily="18" charset="0"/>
            </a:endParaRPr>
          </a:p>
        </p:txBody>
      </p:sp>
      <p:sp>
        <p:nvSpPr>
          <p:cNvPr id="15" name="Прямоугольник 14"/>
          <p:cNvSpPr/>
          <p:nvPr/>
        </p:nvSpPr>
        <p:spPr>
          <a:xfrm>
            <a:off x="2071688" y="2786063"/>
            <a:ext cx="6929437" cy="9144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Хашаки лавлаги,сабзи, турнепс,брюква, қанд лавлаги</a:t>
            </a:r>
            <a:endParaRPr lang="ru-RU" sz="2400" dirty="0">
              <a:solidFill>
                <a:schemeClr val="tx1"/>
              </a:solidFill>
              <a:latin typeface="Times New Roman" pitchFamily="18" charset="0"/>
              <a:cs typeface="Times New Roman" pitchFamily="18" charset="0"/>
            </a:endParaRPr>
          </a:p>
        </p:txBody>
      </p:sp>
      <p:sp>
        <p:nvSpPr>
          <p:cNvPr id="16" name="Прямоугольник 15"/>
          <p:cNvSpPr/>
          <p:nvPr/>
        </p:nvSpPr>
        <p:spPr>
          <a:xfrm>
            <a:off x="2071688" y="3786188"/>
            <a:ext cx="6929437" cy="85725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Картошка, ерноки</a:t>
            </a:r>
            <a:endParaRPr lang="ru-RU" sz="2400" dirty="0">
              <a:solidFill>
                <a:schemeClr val="tx1"/>
              </a:solidFill>
              <a:latin typeface="Times New Roman" pitchFamily="18" charset="0"/>
              <a:cs typeface="Times New Roman" pitchFamily="18" charset="0"/>
            </a:endParaRPr>
          </a:p>
        </p:txBody>
      </p:sp>
      <p:pic>
        <p:nvPicPr>
          <p:cNvPr id="5122" name="Picture 2" descr="C:\ЮНЕСКО\Слайдлар\Ем хашак етиштириш\рАСМЛАР\korneplodu saharnou sveklu.jpg"/>
          <p:cNvPicPr>
            <a:picLocks noChangeAspect="1" noChangeArrowheads="1"/>
          </p:cNvPicPr>
          <p:nvPr/>
        </p:nvPicPr>
        <p:blipFill>
          <a:blip r:embed="rId2"/>
          <a:srcRect/>
          <a:stretch>
            <a:fillRect/>
          </a:stretch>
        </p:blipFill>
        <p:spPr bwMode="auto">
          <a:xfrm>
            <a:off x="214282" y="4929198"/>
            <a:ext cx="2576530" cy="1764271"/>
          </a:xfrm>
          <a:prstGeom prst="rect">
            <a:avLst/>
          </a:prstGeom>
          <a:noFill/>
        </p:spPr>
      </p:pic>
      <p:pic>
        <p:nvPicPr>
          <p:cNvPr id="5123" name="Picture 3" descr="C:\ЮНЕСКО\Слайдлар\Ем хашак етиштириш\рАСМЛАР\800px-Colocasia_esculenta_dsc07801.jpg"/>
          <p:cNvPicPr>
            <a:picLocks noChangeAspect="1" noChangeArrowheads="1"/>
          </p:cNvPicPr>
          <p:nvPr/>
        </p:nvPicPr>
        <p:blipFill>
          <a:blip r:embed="rId3" cstate="print"/>
          <a:srcRect/>
          <a:stretch>
            <a:fillRect/>
          </a:stretch>
        </p:blipFill>
        <p:spPr bwMode="auto">
          <a:xfrm>
            <a:off x="6715140" y="4929198"/>
            <a:ext cx="2273300" cy="1704975"/>
          </a:xfrm>
          <a:prstGeom prst="rect">
            <a:avLst/>
          </a:prstGeom>
          <a:noFill/>
        </p:spPr>
      </p:pic>
      <p:pic>
        <p:nvPicPr>
          <p:cNvPr id="5124" name="Picture 4" descr="C:\ЮНЕСКО\Слайдлар\Ем хашак етиштириш\рАСМЛАР\svekla.jpg"/>
          <p:cNvPicPr>
            <a:picLocks noChangeAspect="1" noChangeArrowheads="1"/>
          </p:cNvPicPr>
          <p:nvPr/>
        </p:nvPicPr>
        <p:blipFill>
          <a:blip r:embed="rId4"/>
          <a:srcRect/>
          <a:stretch>
            <a:fillRect/>
          </a:stretch>
        </p:blipFill>
        <p:spPr bwMode="auto">
          <a:xfrm>
            <a:off x="3214678" y="4929199"/>
            <a:ext cx="3134761" cy="1785949"/>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Блок-схема: подготовка 6"/>
          <p:cNvSpPr/>
          <p:nvPr/>
        </p:nvSpPr>
        <p:spPr>
          <a:xfrm>
            <a:off x="0" y="1214438"/>
            <a:ext cx="2214563" cy="1143000"/>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Силос -</a:t>
            </a:r>
            <a:endParaRPr lang="ru-RU" sz="2400" dirty="0">
              <a:solidFill>
                <a:schemeClr val="tx1"/>
              </a:solidFill>
              <a:latin typeface="Times New Roman" pitchFamily="18" charset="0"/>
              <a:cs typeface="Times New Roman" pitchFamily="18" charset="0"/>
            </a:endParaRPr>
          </a:p>
        </p:txBody>
      </p:sp>
      <p:sp>
        <p:nvSpPr>
          <p:cNvPr id="8" name="Блок-схема: подготовка 7"/>
          <p:cNvSpPr/>
          <p:nvPr/>
        </p:nvSpPr>
        <p:spPr>
          <a:xfrm>
            <a:off x="0" y="2428875"/>
            <a:ext cx="2214563" cy="1000125"/>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dirty="0">
                <a:solidFill>
                  <a:schemeClr val="tx1"/>
                </a:solidFill>
                <a:latin typeface="Times New Roman" pitchFamily="18" charset="0"/>
                <a:cs typeface="Times New Roman" pitchFamily="18" charset="0"/>
              </a:rPr>
              <a:t>Сенаж - </a:t>
            </a:r>
            <a:endParaRPr lang="ru-RU" sz="2400" dirty="0">
              <a:solidFill>
                <a:schemeClr val="tx1"/>
              </a:solidFill>
            </a:endParaRPr>
          </a:p>
        </p:txBody>
      </p:sp>
      <p:sp>
        <p:nvSpPr>
          <p:cNvPr id="11" name="Прямоугольник 10"/>
          <p:cNvSpPr/>
          <p:nvPr/>
        </p:nvSpPr>
        <p:spPr>
          <a:xfrm>
            <a:off x="1357313" y="0"/>
            <a:ext cx="6643687" cy="91440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3200">
                <a:solidFill>
                  <a:srgbClr val="0033CC"/>
                </a:solidFill>
              </a:rPr>
              <a:t>Консервалаштирилган озуқалар</a:t>
            </a:r>
            <a:endParaRPr lang="ru-RU" sz="3200" dirty="0">
              <a:solidFill>
                <a:srgbClr val="0033CC"/>
              </a:solidFill>
            </a:endParaRPr>
          </a:p>
        </p:txBody>
      </p:sp>
      <p:sp>
        <p:nvSpPr>
          <p:cNvPr id="13" name="Прямоугольник 12"/>
          <p:cNvSpPr/>
          <p:nvPr/>
        </p:nvSpPr>
        <p:spPr>
          <a:xfrm>
            <a:off x="2214563" y="1214438"/>
            <a:ext cx="6715125" cy="11430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Консерваланган  сершира кўк ўт, у биологик йўл ёки минерал кислоталар ёки фумигантлар ёрдамида тайёрланади.</a:t>
            </a:r>
            <a:endParaRPr lang="ru-RU" sz="2400" dirty="0">
              <a:solidFill>
                <a:schemeClr val="tx1"/>
              </a:solidFill>
              <a:latin typeface="Times New Roman" pitchFamily="18" charset="0"/>
              <a:cs typeface="Times New Roman" pitchFamily="18" charset="0"/>
            </a:endParaRPr>
          </a:p>
        </p:txBody>
      </p:sp>
      <p:sp>
        <p:nvSpPr>
          <p:cNvPr id="14" name="Прямоугольник 13"/>
          <p:cNvSpPr/>
          <p:nvPr/>
        </p:nvSpPr>
        <p:spPr>
          <a:xfrm>
            <a:off x="2214563" y="2357438"/>
            <a:ext cx="6715125" cy="1500187"/>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dirty="0">
                <a:solidFill>
                  <a:schemeClr val="tx1"/>
                </a:solidFill>
                <a:latin typeface="Times New Roman" pitchFamily="18" charset="0"/>
                <a:cs typeface="Times New Roman" pitchFamily="18" charset="0"/>
              </a:rPr>
              <a:t>Бу </a:t>
            </a:r>
            <a:r>
              <a:rPr lang="ru-RU" sz="2400" dirty="0" err="1">
                <a:solidFill>
                  <a:schemeClr val="tx1"/>
                </a:solidFill>
                <a:latin typeface="Times New Roman" pitchFamily="18" charset="0"/>
                <a:cs typeface="Times New Roman" pitchFamily="18" charset="0"/>
              </a:rPr>
              <a:t>консерваланган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кўкат</a:t>
            </a:r>
            <a:r>
              <a:rPr lang="ru-RU" sz="2400" dirty="0">
                <a:solidFill>
                  <a:schemeClr val="tx1"/>
                </a:solidFill>
                <a:latin typeface="Times New Roman" pitchFamily="18" charset="0"/>
                <a:cs typeface="Times New Roman" pitchFamily="18" charset="0"/>
              </a:rPr>
              <a:t> озиқ </a:t>
            </a:r>
            <a:r>
              <a:rPr lang="ru-RU" sz="2400" dirty="0" err="1">
                <a:solidFill>
                  <a:schemeClr val="tx1"/>
                </a:solidFill>
                <a:latin typeface="Times New Roman" pitchFamily="18" charset="0"/>
                <a:cs typeface="Times New Roman" pitchFamily="18" charset="0"/>
              </a:rPr>
              <a:t>бўлиб</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ем-хашак</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ўтларни</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бир</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оз</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сўлитиб</a:t>
            </a:r>
            <a:r>
              <a:rPr lang="ru-RU" sz="2400" dirty="0">
                <a:solidFill>
                  <a:schemeClr val="tx1"/>
                </a:solidFill>
                <a:latin typeface="Times New Roman" pitchFamily="18" charset="0"/>
                <a:cs typeface="Times New Roman" pitchFamily="18" charset="0"/>
              </a:rPr>
              <a:t>  тайёрланади </a:t>
            </a:r>
            <a:r>
              <a:rPr lang="ru-RU" sz="2400" dirty="0" err="1">
                <a:solidFill>
                  <a:schemeClr val="tx1"/>
                </a:solidFill>
                <a:latin typeface="Times New Roman" pitchFamily="18" charset="0"/>
                <a:cs typeface="Times New Roman" pitchFamily="18" charset="0"/>
              </a:rPr>
              <a:t>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иншоотда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ҳаво ва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сувдан</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тўлиқ ҳимояланган ҳолда сақланади</a:t>
            </a:r>
            <a:r>
              <a:rPr lang="ru-RU" sz="2400" dirty="0">
                <a:solidFill>
                  <a:schemeClr val="tx1"/>
                </a:solidFill>
                <a:latin typeface="Times New Roman" pitchFamily="18" charset="0"/>
                <a:cs typeface="Times New Roman" pitchFamily="18" charset="0"/>
              </a:rPr>
              <a:t>.</a:t>
            </a:r>
            <a:endParaRPr lang="ru-RU" sz="2400" dirty="0">
              <a:solidFill>
                <a:schemeClr val="tx1"/>
              </a:solidFill>
            </a:endParaRPr>
          </a:p>
        </p:txBody>
      </p:sp>
      <p:pic>
        <p:nvPicPr>
          <p:cNvPr id="6146" name="Picture 2" descr="C:\ЮНЕСКО\Слайдлар\Ем хашак етиштириш\рАСМЛАР\1408013850_pi49896e3626ab74e5ab321b316c5d3d69.jpg"/>
          <p:cNvPicPr>
            <a:picLocks noChangeAspect="1" noChangeArrowheads="1"/>
          </p:cNvPicPr>
          <p:nvPr/>
        </p:nvPicPr>
        <p:blipFill>
          <a:blip r:embed="rId2"/>
          <a:srcRect/>
          <a:stretch>
            <a:fillRect/>
          </a:stretch>
        </p:blipFill>
        <p:spPr bwMode="auto">
          <a:xfrm>
            <a:off x="214283" y="3929066"/>
            <a:ext cx="2928957" cy="264634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6147" name="Picture 3" descr="C:\ЮНЕСКО\Слайдлар\Ем хашак етиштириш\рАСМЛАР\depositphotos_133851566-stock-photo-the-dairy-cows-eat-silage.jpg"/>
          <p:cNvPicPr>
            <a:picLocks noChangeAspect="1" noChangeArrowheads="1"/>
          </p:cNvPicPr>
          <p:nvPr/>
        </p:nvPicPr>
        <p:blipFill>
          <a:blip r:embed="rId3" cstate="print"/>
          <a:srcRect/>
          <a:stretch>
            <a:fillRect/>
          </a:stretch>
        </p:blipFill>
        <p:spPr bwMode="auto">
          <a:xfrm>
            <a:off x="5643570" y="3987797"/>
            <a:ext cx="3355969" cy="2441599"/>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6148" name="Picture 4" descr="C:\ЮНЕСКО\Слайдлар\Ем хашак етиштириш\рАСМЛАР\images (2).jpg"/>
          <p:cNvPicPr>
            <a:picLocks noChangeAspect="1" noChangeArrowheads="1"/>
          </p:cNvPicPr>
          <p:nvPr/>
        </p:nvPicPr>
        <p:blipFill>
          <a:blip r:embed="rId4"/>
          <a:srcRect/>
          <a:stretch>
            <a:fillRect/>
          </a:stretch>
        </p:blipFill>
        <p:spPr bwMode="auto">
          <a:xfrm>
            <a:off x="3286116" y="4071942"/>
            <a:ext cx="2643206" cy="2214577"/>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Прямоугольник 9"/>
          <p:cNvSpPr/>
          <p:nvPr/>
        </p:nvSpPr>
        <p:spPr>
          <a:xfrm>
            <a:off x="428625" y="214313"/>
            <a:ext cx="8286750" cy="91440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3200" dirty="0">
                <a:solidFill>
                  <a:srgbClr val="C00000"/>
                </a:solidFill>
                <a:latin typeface="Times New Roman" pitchFamily="18" charset="0"/>
                <a:cs typeface="Times New Roman" pitchFamily="18" charset="0"/>
              </a:rPr>
              <a:t>Чорва маҳсулотларидан тайёрланган озуқалар</a:t>
            </a:r>
            <a:endParaRPr lang="ru-RU" sz="3200" dirty="0">
              <a:solidFill>
                <a:srgbClr val="C00000"/>
              </a:solidFill>
              <a:latin typeface="Times New Roman" pitchFamily="18" charset="0"/>
              <a:cs typeface="Times New Roman" pitchFamily="18" charset="0"/>
            </a:endParaRPr>
          </a:p>
          <a:p>
            <a:pPr algn="ctr" fontAlgn="auto">
              <a:spcBef>
                <a:spcPts val="0"/>
              </a:spcBef>
              <a:spcAft>
                <a:spcPts val="0"/>
              </a:spcAft>
              <a:defRPr/>
            </a:pPr>
            <a:endParaRPr lang="ru-RU" dirty="0"/>
          </a:p>
        </p:txBody>
      </p:sp>
      <p:sp>
        <p:nvSpPr>
          <p:cNvPr id="11" name="Выноска со стрелкой вправо 10"/>
          <p:cNvSpPr/>
          <p:nvPr/>
        </p:nvSpPr>
        <p:spPr>
          <a:xfrm>
            <a:off x="0" y="1214438"/>
            <a:ext cx="2286000" cy="2214562"/>
          </a:xfrm>
          <a:prstGeom prst="rightArrowCallou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b="1" dirty="0">
                <a:solidFill>
                  <a:schemeClr val="tx1"/>
                </a:solidFill>
                <a:latin typeface="Times New Roman" pitchFamily="18" charset="0"/>
                <a:cs typeface="Times New Roman" pitchFamily="18" charset="0"/>
              </a:rPr>
              <a:t>Сут ва сут саноати чиқиндилари</a:t>
            </a:r>
            <a:endParaRPr lang="ru-RU" sz="2400" dirty="0">
              <a:solidFill>
                <a:schemeClr val="tx1"/>
              </a:solidFill>
            </a:endParaRPr>
          </a:p>
        </p:txBody>
      </p:sp>
      <p:sp>
        <p:nvSpPr>
          <p:cNvPr id="12" name="Прямоугольник 11"/>
          <p:cNvSpPr/>
          <p:nvPr/>
        </p:nvSpPr>
        <p:spPr>
          <a:xfrm>
            <a:off x="2286000" y="1214438"/>
            <a:ext cx="6572250" cy="714375"/>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b="1" dirty="0">
                <a:solidFill>
                  <a:schemeClr val="tx1"/>
                </a:solidFill>
                <a:latin typeface="Times New Roman" pitchFamily="18" charset="0"/>
                <a:cs typeface="Times New Roman" pitchFamily="18" charset="0"/>
              </a:rPr>
              <a:t>Қаймоғи олинмаган сут</a:t>
            </a:r>
            <a:r>
              <a:rPr lang="uz-Cyrl-UZ" sz="2400" dirty="0">
                <a:solidFill>
                  <a:schemeClr val="tx1"/>
                </a:solidFill>
                <a:latin typeface="Times New Roman" pitchFamily="18" charset="0"/>
                <a:cs typeface="Times New Roman" pitchFamily="18" charset="0"/>
              </a:rPr>
              <a:t> – ёш молларни боқишда энг тўйимли озуқа </a:t>
            </a:r>
            <a:endParaRPr lang="ru-RU" sz="2400" dirty="0">
              <a:solidFill>
                <a:schemeClr val="tx1"/>
              </a:solidFill>
            </a:endParaRPr>
          </a:p>
        </p:txBody>
      </p:sp>
      <p:sp>
        <p:nvSpPr>
          <p:cNvPr id="13" name="Прямоугольник 12"/>
          <p:cNvSpPr/>
          <p:nvPr/>
        </p:nvSpPr>
        <p:spPr>
          <a:xfrm>
            <a:off x="2286000" y="2000250"/>
            <a:ext cx="6572250" cy="714375"/>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b="1" dirty="0">
                <a:solidFill>
                  <a:schemeClr val="tx1"/>
                </a:solidFill>
                <a:latin typeface="Times New Roman" pitchFamily="18" charset="0"/>
                <a:cs typeface="Times New Roman" pitchFamily="18" charset="0"/>
              </a:rPr>
              <a:t>Қаймоғи олинган сут</a:t>
            </a:r>
            <a:r>
              <a:rPr lang="uz-Cyrl-UZ" dirty="0">
                <a:solidFill>
                  <a:schemeClr val="tx1"/>
                </a:solidFill>
                <a:latin typeface="Times New Roman" pitchFamily="18" charset="0"/>
                <a:cs typeface="Times New Roman" pitchFamily="18" charset="0"/>
              </a:rPr>
              <a:t> - оқсилга бой, аммо ёғи кам бўлади. Одатда бу сут чўчқа ва бузоқларга ичирилади.</a:t>
            </a:r>
            <a:endParaRPr lang="ru-RU" dirty="0">
              <a:solidFill>
                <a:schemeClr val="tx1"/>
              </a:solidFill>
            </a:endParaRPr>
          </a:p>
        </p:txBody>
      </p:sp>
      <p:sp>
        <p:nvSpPr>
          <p:cNvPr id="14" name="Прямоугольник 13"/>
          <p:cNvSpPr/>
          <p:nvPr/>
        </p:nvSpPr>
        <p:spPr>
          <a:xfrm>
            <a:off x="2286000" y="2786063"/>
            <a:ext cx="6572250" cy="857250"/>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b="1" dirty="0">
                <a:solidFill>
                  <a:schemeClr val="tx1"/>
                </a:solidFill>
                <a:latin typeface="Times New Roman" pitchFamily="18" charset="0"/>
                <a:cs typeface="Times New Roman" pitchFamily="18" charset="0"/>
              </a:rPr>
              <a:t>Зардоб -</a:t>
            </a:r>
            <a:r>
              <a:rPr lang="uz-Cyrl-UZ" dirty="0">
                <a:solidFill>
                  <a:schemeClr val="tx1"/>
                </a:solidFill>
                <a:latin typeface="Times New Roman" pitchFamily="18" charset="0"/>
                <a:cs typeface="Times New Roman" pitchFamily="18" charset="0"/>
              </a:rPr>
              <a:t> донли озуқаларга қўшиб молларга берилади.</a:t>
            </a:r>
            <a:endParaRPr lang="ru-RU" dirty="0">
              <a:solidFill>
                <a:schemeClr val="tx1"/>
              </a:solidFill>
            </a:endParaRPr>
          </a:p>
        </p:txBody>
      </p:sp>
      <p:sp>
        <p:nvSpPr>
          <p:cNvPr id="15" name="Выноска со стрелкой вправо 14"/>
          <p:cNvSpPr/>
          <p:nvPr/>
        </p:nvSpPr>
        <p:spPr>
          <a:xfrm>
            <a:off x="71438" y="3786188"/>
            <a:ext cx="2357437" cy="2071687"/>
          </a:xfrm>
          <a:prstGeom prst="rightArrowCallou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Гўшт ва балиқ саноати чиқинди-лари</a:t>
            </a:r>
            <a:r>
              <a:rPr lang="uz-Cyrl-UZ" sz="2400" u="sng" dirty="0">
                <a:solidFill>
                  <a:schemeClr val="tx1"/>
                </a:solidFill>
                <a:latin typeface="Times New Roman" pitchFamily="18" charset="0"/>
                <a:cs typeface="Times New Roman" pitchFamily="18" charset="0"/>
              </a:rPr>
              <a:t> </a:t>
            </a:r>
            <a:endParaRPr lang="ru-RU" sz="2400" dirty="0">
              <a:solidFill>
                <a:schemeClr val="tx1"/>
              </a:solidFill>
            </a:endParaRPr>
          </a:p>
        </p:txBody>
      </p:sp>
      <p:sp>
        <p:nvSpPr>
          <p:cNvPr id="16" name="Прямоугольник 15"/>
          <p:cNvSpPr/>
          <p:nvPr/>
        </p:nvSpPr>
        <p:spPr>
          <a:xfrm>
            <a:off x="2357438" y="3786188"/>
            <a:ext cx="6500812" cy="500062"/>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b="1" dirty="0">
                <a:solidFill>
                  <a:schemeClr val="tx1"/>
                </a:solidFill>
                <a:latin typeface="Times New Roman" pitchFamily="18" charset="0"/>
                <a:cs typeface="Times New Roman" pitchFamily="18" charset="0"/>
              </a:rPr>
              <a:t>қон уни </a:t>
            </a:r>
            <a:r>
              <a:rPr lang="uz-Cyrl-UZ" sz="2400" dirty="0">
                <a:solidFill>
                  <a:schemeClr val="tx1"/>
                </a:solidFill>
                <a:latin typeface="Times New Roman" pitchFamily="18" charset="0"/>
                <a:cs typeface="Times New Roman" pitchFamily="18" charset="0"/>
              </a:rPr>
              <a:t> таркибида 80-90% оқсил бўлади.</a:t>
            </a:r>
          </a:p>
          <a:p>
            <a:pPr algn="ctr" fontAlgn="auto">
              <a:spcBef>
                <a:spcPts val="0"/>
              </a:spcBef>
              <a:spcAft>
                <a:spcPts val="0"/>
              </a:spcAft>
              <a:defRPr/>
            </a:pPr>
            <a:r>
              <a:rPr lang="uz-Cyrl-UZ" dirty="0">
                <a:latin typeface="Times New Roman" pitchFamily="18" charset="0"/>
                <a:cs typeface="Times New Roman" pitchFamily="18" charset="0"/>
              </a:rPr>
              <a:t> </a:t>
            </a:r>
            <a:endParaRPr lang="ru-RU" dirty="0"/>
          </a:p>
        </p:txBody>
      </p:sp>
      <p:sp>
        <p:nvSpPr>
          <p:cNvPr id="17" name="Прямоугольник 16"/>
          <p:cNvSpPr/>
          <p:nvPr/>
        </p:nvSpPr>
        <p:spPr>
          <a:xfrm>
            <a:off x="2357438" y="4357688"/>
            <a:ext cx="6500812" cy="642937"/>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b="1" dirty="0">
                <a:solidFill>
                  <a:schemeClr val="tx1"/>
                </a:solidFill>
                <a:latin typeface="Times New Roman" pitchFamily="18" charset="0"/>
                <a:cs typeface="Times New Roman" pitchFamily="18" charset="0"/>
              </a:rPr>
              <a:t>Гўшт-суяк уни</a:t>
            </a:r>
            <a:r>
              <a:rPr lang="uz-Cyrl-UZ" sz="2400" dirty="0">
                <a:solidFill>
                  <a:schemeClr val="tx1"/>
                </a:solidFill>
                <a:latin typeface="Times New Roman" pitchFamily="18" charset="0"/>
                <a:cs typeface="Times New Roman" pitchFamily="18" charset="0"/>
              </a:rPr>
              <a:t> таркибида 50% оқсил  бўлади</a:t>
            </a:r>
            <a:endParaRPr lang="ru-RU" sz="2400" dirty="0">
              <a:solidFill>
                <a:schemeClr val="tx1"/>
              </a:solidFill>
            </a:endParaRPr>
          </a:p>
        </p:txBody>
      </p:sp>
      <p:sp>
        <p:nvSpPr>
          <p:cNvPr id="18" name="Прямоугольник 17"/>
          <p:cNvSpPr/>
          <p:nvPr/>
        </p:nvSpPr>
        <p:spPr>
          <a:xfrm>
            <a:off x="2357438" y="5072063"/>
            <a:ext cx="6500812" cy="642937"/>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b="1" dirty="0">
                <a:solidFill>
                  <a:schemeClr val="tx1"/>
                </a:solidFill>
                <a:latin typeface="Times New Roman" pitchFamily="18" charset="0"/>
                <a:cs typeface="Times New Roman" pitchFamily="18" charset="0"/>
              </a:rPr>
              <a:t>Балиқ уни  т</a:t>
            </a:r>
            <a:r>
              <a:rPr lang="uz-Cyrl-UZ" sz="2400" dirty="0">
                <a:solidFill>
                  <a:schemeClr val="tx1"/>
                </a:solidFill>
                <a:latin typeface="Times New Roman" pitchFamily="18" charset="0"/>
                <a:cs typeface="Times New Roman" pitchFamily="18" charset="0"/>
              </a:rPr>
              <a:t>аркибида 55% оқсил  бўлади.</a:t>
            </a:r>
            <a:endParaRPr lang="ru-RU" sz="2400" dirty="0">
              <a:solidFill>
                <a:schemeClr val="tx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11"/>
          <p:cNvSpPr/>
          <p:nvPr/>
        </p:nvSpPr>
        <p:spPr>
          <a:xfrm>
            <a:off x="428625" y="71438"/>
            <a:ext cx="8286750" cy="91440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3200" dirty="0">
                <a:solidFill>
                  <a:srgbClr val="C00000"/>
                </a:solidFill>
                <a:latin typeface="Times New Roman" pitchFamily="18" charset="0"/>
                <a:cs typeface="Times New Roman" pitchFamily="18" charset="0"/>
              </a:rPr>
              <a:t>Ишлаб чиқариш ва озиқ-овқат чиқиндилари </a:t>
            </a:r>
            <a:endParaRPr lang="ru-RU" sz="3200" dirty="0">
              <a:solidFill>
                <a:srgbClr val="C00000"/>
              </a:solidFill>
            </a:endParaRPr>
          </a:p>
        </p:txBody>
      </p:sp>
      <p:sp>
        <p:nvSpPr>
          <p:cNvPr id="13" name="Блок-схема: подготовка 12"/>
          <p:cNvSpPr/>
          <p:nvPr/>
        </p:nvSpPr>
        <p:spPr>
          <a:xfrm>
            <a:off x="0" y="1071563"/>
            <a:ext cx="3071813" cy="1500187"/>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ts val="2180"/>
              </a:lnSpc>
              <a:spcBef>
                <a:spcPts val="0"/>
              </a:spcBef>
              <a:spcAft>
                <a:spcPts val="0"/>
              </a:spcAft>
              <a:defRPr/>
            </a:pPr>
            <a:r>
              <a:rPr lang="uz-Cyrl-UZ" sz="2400" dirty="0">
                <a:solidFill>
                  <a:schemeClr val="tx1"/>
                </a:solidFill>
                <a:latin typeface="Times New Roman" pitchFamily="18" charset="0"/>
                <a:cs typeface="Times New Roman" pitchFamily="18" charset="0"/>
              </a:rPr>
              <a:t>Ун тортиш саноати </a:t>
            </a:r>
          </a:p>
          <a:p>
            <a:pPr algn="ctr" fontAlgn="auto">
              <a:lnSpc>
                <a:spcPts val="2180"/>
              </a:lnSpc>
              <a:spcBef>
                <a:spcPts val="0"/>
              </a:spcBef>
              <a:spcAft>
                <a:spcPts val="0"/>
              </a:spcAft>
              <a:defRPr/>
            </a:pPr>
            <a:r>
              <a:rPr lang="uz-Cyrl-UZ" sz="2400" dirty="0">
                <a:solidFill>
                  <a:schemeClr val="tx1"/>
                </a:solidFill>
                <a:latin typeface="Times New Roman" pitchFamily="18" charset="0"/>
                <a:cs typeface="Times New Roman" pitchFamily="18" charset="0"/>
              </a:rPr>
              <a:t>чиқин-дилари </a:t>
            </a:r>
            <a:endParaRPr lang="ru-RU" sz="2400" dirty="0">
              <a:solidFill>
                <a:schemeClr val="tx1"/>
              </a:solidFill>
            </a:endParaRPr>
          </a:p>
        </p:txBody>
      </p:sp>
      <p:sp>
        <p:nvSpPr>
          <p:cNvPr id="14" name="Блок-схема: подготовка 13"/>
          <p:cNvSpPr/>
          <p:nvPr/>
        </p:nvSpPr>
        <p:spPr>
          <a:xfrm>
            <a:off x="0" y="2786063"/>
            <a:ext cx="3214688" cy="1571625"/>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ts val="2280"/>
              </a:lnSpc>
              <a:spcBef>
                <a:spcPts val="0"/>
              </a:spcBef>
              <a:spcAft>
                <a:spcPts val="0"/>
              </a:spcAft>
              <a:defRPr/>
            </a:pPr>
            <a:r>
              <a:rPr lang="uz-Cyrl-UZ" sz="2400" dirty="0">
                <a:solidFill>
                  <a:schemeClr val="tx1"/>
                </a:solidFill>
                <a:latin typeface="Times New Roman" pitchFamily="18" charset="0"/>
                <a:cs typeface="Times New Roman" pitchFamily="18" charset="0"/>
              </a:rPr>
              <a:t>Ёғ-мой ишлаб чиқариш корхоналар чиқиндилари</a:t>
            </a:r>
            <a:endParaRPr lang="ru-RU" sz="2400" dirty="0">
              <a:solidFill>
                <a:schemeClr val="tx1"/>
              </a:solidFill>
            </a:endParaRPr>
          </a:p>
        </p:txBody>
      </p:sp>
      <p:sp>
        <p:nvSpPr>
          <p:cNvPr id="15" name="Прямоугольник 14"/>
          <p:cNvSpPr/>
          <p:nvPr/>
        </p:nvSpPr>
        <p:spPr>
          <a:xfrm>
            <a:off x="3071813" y="1285875"/>
            <a:ext cx="5857875" cy="928688"/>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Дон экинларининг </a:t>
            </a:r>
            <a:r>
              <a:rPr lang="uz-Cyrl-UZ" sz="2400" b="1" dirty="0">
                <a:solidFill>
                  <a:schemeClr val="tx1"/>
                </a:solidFill>
                <a:latin typeface="Times New Roman" pitchFamily="18" charset="0"/>
                <a:cs typeface="Times New Roman" pitchFamily="18" charset="0"/>
              </a:rPr>
              <a:t>кепаги  ва оқшоқ</a:t>
            </a:r>
            <a:endParaRPr lang="ru-RU" sz="2400" dirty="0">
              <a:solidFill>
                <a:schemeClr val="tx1"/>
              </a:solidFill>
            </a:endParaRPr>
          </a:p>
        </p:txBody>
      </p:sp>
      <p:sp>
        <p:nvSpPr>
          <p:cNvPr id="16" name="Прямоугольник 15"/>
          <p:cNvSpPr/>
          <p:nvPr/>
        </p:nvSpPr>
        <p:spPr>
          <a:xfrm>
            <a:off x="3000375" y="3429000"/>
            <a:ext cx="71438" cy="714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7" name="Прямоугольник 16"/>
          <p:cNvSpPr/>
          <p:nvPr/>
        </p:nvSpPr>
        <p:spPr>
          <a:xfrm>
            <a:off x="3214688" y="2928938"/>
            <a:ext cx="5786437" cy="142875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кунжара ва кунжара толқони</a:t>
            </a:r>
            <a:r>
              <a:rPr lang="uz-Cyrl-UZ" sz="2400" dirty="0">
                <a:latin typeface="Times New Roman" pitchFamily="18" charset="0"/>
                <a:cs typeface="Times New Roman" pitchFamily="18" charset="0"/>
              </a:rPr>
              <a:t> </a:t>
            </a:r>
            <a:r>
              <a:rPr lang="uz-Cyrl-UZ" sz="2400" dirty="0">
                <a:solidFill>
                  <a:schemeClr val="tx1"/>
                </a:solidFill>
                <a:latin typeface="Times New Roman" pitchFamily="18" charset="0"/>
                <a:cs typeface="Times New Roman" pitchFamily="18" charset="0"/>
              </a:rPr>
              <a:t>(шрот) (кунгабоқар, зиғир, кунжут, чигит,соя </a:t>
            </a:r>
            <a:r>
              <a:rPr lang="uz-Cyrl-UZ" sz="2800" dirty="0">
                <a:solidFill>
                  <a:schemeClr val="tx1"/>
                </a:solidFill>
                <a:latin typeface="Times New Roman" pitchFamily="18" charset="0"/>
                <a:cs typeface="Times New Roman" pitchFamily="18" charset="0"/>
              </a:rPr>
              <a:t>)</a:t>
            </a:r>
            <a:endParaRPr lang="ru-RU" sz="2800" dirty="0">
              <a:solidFill>
                <a:schemeClr val="tx1"/>
              </a:solidFill>
            </a:endParaRPr>
          </a:p>
        </p:txBody>
      </p:sp>
      <p:pic>
        <p:nvPicPr>
          <p:cNvPr id="7171" name="Picture 3" descr="C:\ЮНЕСКО\Слайдлар\Ем хашак етиштириш\рАСМЛАР\234579.jpg"/>
          <p:cNvPicPr>
            <a:picLocks noChangeAspect="1" noChangeArrowheads="1"/>
          </p:cNvPicPr>
          <p:nvPr/>
        </p:nvPicPr>
        <p:blipFill>
          <a:blip r:embed="rId2"/>
          <a:srcRect/>
          <a:stretch>
            <a:fillRect/>
          </a:stretch>
        </p:blipFill>
        <p:spPr bwMode="auto">
          <a:xfrm>
            <a:off x="5878335" y="4429132"/>
            <a:ext cx="3122821" cy="2285992"/>
          </a:xfrm>
          <a:prstGeom prst="rect">
            <a:avLst/>
          </a:prstGeom>
          <a:noFill/>
        </p:spPr>
      </p:pic>
      <p:pic>
        <p:nvPicPr>
          <p:cNvPr id="7172" name="Picture 4" descr="C:\ЮНЕСКО\Слайдлар\Ем хашак етиштириш\рАСМЛАР\132413-1s.jpg"/>
          <p:cNvPicPr>
            <a:picLocks noChangeAspect="1" noChangeArrowheads="1"/>
          </p:cNvPicPr>
          <p:nvPr/>
        </p:nvPicPr>
        <p:blipFill>
          <a:blip r:embed="rId3"/>
          <a:srcRect/>
          <a:stretch>
            <a:fillRect/>
          </a:stretch>
        </p:blipFill>
        <p:spPr bwMode="auto">
          <a:xfrm>
            <a:off x="3143240" y="4500570"/>
            <a:ext cx="2857520" cy="2160587"/>
          </a:xfrm>
          <a:prstGeom prst="rect">
            <a:avLst/>
          </a:prstGeom>
          <a:noFill/>
        </p:spPr>
      </p:pic>
      <p:pic>
        <p:nvPicPr>
          <p:cNvPr id="7173" name="Picture 5" descr="C:\ЮНЕСКО\Слайдлар\Ем хашак етиштириш\рАСМЛАР\ШРОТобезжиренный-овса.jpg"/>
          <p:cNvPicPr>
            <a:picLocks noChangeAspect="1" noChangeArrowheads="1"/>
          </p:cNvPicPr>
          <p:nvPr/>
        </p:nvPicPr>
        <p:blipFill>
          <a:blip r:embed="rId4"/>
          <a:srcRect/>
          <a:stretch>
            <a:fillRect/>
          </a:stretch>
        </p:blipFill>
        <p:spPr bwMode="auto">
          <a:xfrm>
            <a:off x="357158" y="4500570"/>
            <a:ext cx="2500330" cy="2214578"/>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подготовка 3"/>
          <p:cNvSpPr/>
          <p:nvPr/>
        </p:nvSpPr>
        <p:spPr>
          <a:xfrm>
            <a:off x="0" y="142875"/>
            <a:ext cx="2643188" cy="1500188"/>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lnSpc>
                <a:spcPts val="2280"/>
              </a:lnSpc>
              <a:spcBef>
                <a:spcPts val="0"/>
              </a:spcBef>
              <a:spcAft>
                <a:spcPts val="0"/>
              </a:spcAft>
              <a:defRPr/>
            </a:pPr>
            <a:r>
              <a:rPr lang="uz-Cyrl-UZ" sz="2400" dirty="0">
                <a:solidFill>
                  <a:schemeClr val="tx1"/>
                </a:solidFill>
                <a:latin typeface="Times New Roman" pitchFamily="18" charset="0"/>
                <a:cs typeface="Times New Roman" pitchFamily="18" charset="0"/>
              </a:rPr>
              <a:t>Қанд лав лаги корхо налари чи қиндилари</a:t>
            </a:r>
            <a:endParaRPr lang="ru-RU" sz="2400" dirty="0"/>
          </a:p>
        </p:txBody>
      </p:sp>
      <p:sp>
        <p:nvSpPr>
          <p:cNvPr id="5" name="Блок-схема: подготовка 4"/>
          <p:cNvSpPr/>
          <p:nvPr/>
        </p:nvSpPr>
        <p:spPr>
          <a:xfrm>
            <a:off x="0" y="1714500"/>
            <a:ext cx="2928938" cy="1571625"/>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lnSpc>
                <a:spcPts val="2280"/>
              </a:lnSpc>
              <a:spcBef>
                <a:spcPts val="0"/>
              </a:spcBef>
              <a:spcAft>
                <a:spcPts val="0"/>
              </a:spcAft>
              <a:defRPr/>
            </a:pPr>
            <a:endParaRPr lang="uz-Cyrl-UZ" sz="2200" dirty="0">
              <a:solidFill>
                <a:schemeClr val="tx1"/>
              </a:solidFill>
              <a:latin typeface="Times New Roman" pitchFamily="18" charset="0"/>
              <a:cs typeface="Times New Roman" pitchFamily="18" charset="0"/>
            </a:endParaRPr>
          </a:p>
          <a:p>
            <a:pPr algn="just" fontAlgn="auto">
              <a:lnSpc>
                <a:spcPts val="2280"/>
              </a:lnSpc>
              <a:spcBef>
                <a:spcPts val="0"/>
              </a:spcBef>
              <a:spcAft>
                <a:spcPts val="0"/>
              </a:spcAft>
              <a:defRPr/>
            </a:pPr>
            <a:r>
              <a:rPr lang="uz-Cyrl-UZ" sz="2200" dirty="0">
                <a:solidFill>
                  <a:schemeClr val="tx1"/>
                </a:solidFill>
                <a:latin typeface="Times New Roman" pitchFamily="18" charset="0"/>
                <a:cs typeface="Times New Roman" pitchFamily="18" charset="0"/>
              </a:rPr>
              <a:t>Вино ва пи во ишлаб чи қариш корхо налари чи қиндилари	</a:t>
            </a:r>
            <a:endParaRPr lang="ru-RU" sz="2200" dirty="0"/>
          </a:p>
        </p:txBody>
      </p:sp>
      <p:sp>
        <p:nvSpPr>
          <p:cNvPr id="6" name="Прямоугольник 5"/>
          <p:cNvSpPr/>
          <p:nvPr/>
        </p:nvSpPr>
        <p:spPr>
          <a:xfrm>
            <a:off x="2643188" y="500063"/>
            <a:ext cx="6286500" cy="9144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Суви сиқиб олинган лавлаги турпи (жом) ва озиқбоп қиём (патока)</a:t>
            </a:r>
            <a:endParaRPr lang="ru-RU" sz="2400" dirty="0">
              <a:solidFill>
                <a:schemeClr val="tx1"/>
              </a:solidFill>
            </a:endParaRPr>
          </a:p>
        </p:txBody>
      </p:sp>
      <p:sp>
        <p:nvSpPr>
          <p:cNvPr id="7" name="Прямоугольник 6"/>
          <p:cNvSpPr/>
          <p:nvPr/>
        </p:nvSpPr>
        <p:spPr>
          <a:xfrm>
            <a:off x="2928938" y="2000250"/>
            <a:ext cx="6000750" cy="1214438"/>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барда, ундириб янчилган арпа, арпа майсалари ва пиво ачитқиси. </a:t>
            </a:r>
            <a:endParaRPr lang="ru-RU" sz="2400" dirty="0">
              <a:solidFill>
                <a:schemeClr val="tx1"/>
              </a:solidFill>
            </a:endParaRPr>
          </a:p>
        </p:txBody>
      </p:sp>
      <p:sp>
        <p:nvSpPr>
          <p:cNvPr id="8" name="Блок-схема: подготовка 7"/>
          <p:cNvSpPr/>
          <p:nvPr/>
        </p:nvSpPr>
        <p:spPr>
          <a:xfrm>
            <a:off x="0" y="3357563"/>
            <a:ext cx="3000375" cy="1928812"/>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fontAlgn="auto">
              <a:lnSpc>
                <a:spcPts val="2280"/>
              </a:lnSpc>
              <a:spcBef>
                <a:spcPts val="0"/>
              </a:spcBef>
              <a:spcAft>
                <a:spcPts val="0"/>
              </a:spcAft>
              <a:defRPr/>
            </a:pPr>
            <a:r>
              <a:rPr lang="uz-Cyrl-UZ" sz="2400" dirty="0">
                <a:solidFill>
                  <a:schemeClr val="tx1"/>
                </a:solidFill>
                <a:latin typeface="Times New Roman" pitchFamily="18" charset="0"/>
                <a:cs typeface="Times New Roman" pitchFamily="18" charset="0"/>
              </a:rPr>
              <a:t>Крахмал қи ёми ишлаб чиқариш корхонала</a:t>
            </a:r>
          </a:p>
          <a:p>
            <a:pPr algn="just" fontAlgn="auto">
              <a:lnSpc>
                <a:spcPts val="2280"/>
              </a:lnSpc>
              <a:spcBef>
                <a:spcPts val="0"/>
              </a:spcBef>
              <a:spcAft>
                <a:spcPts val="0"/>
              </a:spcAft>
              <a:defRPr/>
            </a:pPr>
            <a:r>
              <a:rPr lang="uz-Cyrl-UZ" sz="2400" dirty="0">
                <a:solidFill>
                  <a:schemeClr val="tx1"/>
                </a:solidFill>
                <a:latin typeface="Times New Roman" pitchFamily="18" charset="0"/>
                <a:cs typeface="Times New Roman" pitchFamily="18" charset="0"/>
              </a:rPr>
              <a:t>ри чиқинди лари</a:t>
            </a:r>
            <a:endParaRPr lang="ru-RU" sz="2400" dirty="0">
              <a:solidFill>
                <a:schemeClr val="tx1"/>
              </a:solidFill>
            </a:endParaRPr>
          </a:p>
        </p:txBody>
      </p:sp>
      <p:sp>
        <p:nvSpPr>
          <p:cNvPr id="9" name="Прямоугольник 8"/>
          <p:cNvSpPr/>
          <p:nvPr/>
        </p:nvSpPr>
        <p:spPr>
          <a:xfrm>
            <a:off x="3000375" y="3714750"/>
            <a:ext cx="5929313" cy="11430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картошка, маккажўхори, шоли турпи (шираси эзиб олингандан кейинги қолдиқ)</a:t>
            </a:r>
            <a:endParaRPr lang="ru-RU" sz="2400" dirty="0">
              <a:solidFill>
                <a:schemeClr val="tx1"/>
              </a:solidFill>
            </a:endParaRPr>
          </a:p>
        </p:txBody>
      </p:sp>
      <p:sp>
        <p:nvSpPr>
          <p:cNvPr id="10" name="Блок-схема: подготовка 9"/>
          <p:cNvSpPr/>
          <p:nvPr/>
        </p:nvSpPr>
        <p:spPr>
          <a:xfrm>
            <a:off x="0" y="5357813"/>
            <a:ext cx="2857500" cy="1357312"/>
          </a:xfrm>
          <a:prstGeom prst="flowChartPreparation">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Озиқ-овқат чиқиндилари </a:t>
            </a:r>
            <a:endParaRPr lang="ru-RU" sz="2400" dirty="0">
              <a:solidFill>
                <a:schemeClr val="tx1"/>
              </a:solidFill>
            </a:endParaRPr>
          </a:p>
        </p:txBody>
      </p:sp>
      <p:sp>
        <p:nvSpPr>
          <p:cNvPr id="11" name="Прямоугольник 10"/>
          <p:cNvSpPr/>
          <p:nvPr/>
        </p:nvSpPr>
        <p:spPr>
          <a:xfrm>
            <a:off x="2928938" y="5500688"/>
            <a:ext cx="6072187" cy="9144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умумий овқатланиш ошхоналари, ресторанлар, нон заводлари</a:t>
            </a:r>
            <a:endParaRPr lang="ru-RU" sz="2400" dirty="0">
              <a:solidFill>
                <a:schemeClr val="tx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0"/>
            <a:ext cx="9144000" cy="6858000"/>
          </a:xfrm>
        </p:spPr>
        <p:txBody>
          <a:bodyPr>
            <a:normAutofit fontScale="92500" lnSpcReduction="10000"/>
          </a:bodyPr>
          <a:lstStyle/>
          <a:p>
            <a:pPr marL="274320" indent="-274320" algn="just" eaLnBrk="1" fontAlgn="auto" hangingPunct="1">
              <a:spcAft>
                <a:spcPts val="0"/>
              </a:spcAft>
              <a:buClr>
                <a:schemeClr val="accent3"/>
              </a:buClr>
              <a:buFont typeface="Wingdings 2"/>
              <a:buChar char=""/>
              <a:defRPr/>
            </a:pPr>
            <a:endParaRPr lang="uz-Cyrl-UZ"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None/>
              <a:defRPr/>
            </a:pPr>
            <a:r>
              <a:rPr lang="uz-Cyrl-UZ" b="1" dirty="0">
                <a:latin typeface="Times New Roman" pitchFamily="18" charset="0"/>
                <a:cs typeface="Times New Roman" pitchFamily="18" charset="0"/>
              </a:rPr>
              <a:t>	</a:t>
            </a: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uz-Cyrl-UZ" b="1" dirty="0" smtClean="0">
              <a:latin typeface="Times New Roman" pitchFamily="18" charset="0"/>
              <a:cs typeface="Times New Roman" pitchFamily="18" charset="0"/>
            </a:endParaRPr>
          </a:p>
          <a:p>
            <a:pPr marL="274320" indent="-274320" algn="just" eaLnBrk="1" fontAlgn="auto" hangingPunct="1">
              <a:spcAft>
                <a:spcPts val="0"/>
              </a:spcAft>
              <a:buClr>
                <a:schemeClr val="accent3"/>
              </a:buClr>
              <a:buFont typeface="Wingdings 2"/>
              <a:buChar char=""/>
              <a:defRPr/>
            </a:pPr>
            <a:endParaRPr lang="ru-RU" dirty="0">
              <a:latin typeface="Times New Roman" pitchFamily="18" charset="0"/>
              <a:cs typeface="Times New Roman" pitchFamily="18" charset="0"/>
            </a:endParaRPr>
          </a:p>
        </p:txBody>
      </p:sp>
      <p:sp>
        <p:nvSpPr>
          <p:cNvPr id="4" name="Прямоугольник 3"/>
          <p:cNvSpPr/>
          <p:nvPr/>
        </p:nvSpPr>
        <p:spPr>
          <a:xfrm>
            <a:off x="714375" y="142875"/>
            <a:ext cx="8001000" cy="642938"/>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3200" dirty="0">
                <a:solidFill>
                  <a:srgbClr val="C00000"/>
                </a:solidFill>
                <a:latin typeface="Times New Roman" pitchFamily="18" charset="0"/>
                <a:cs typeface="Times New Roman" pitchFamily="18" charset="0"/>
              </a:rPr>
              <a:t>Омухта ем</a:t>
            </a:r>
            <a:endParaRPr lang="ru-RU" sz="3200" dirty="0">
              <a:solidFill>
                <a:srgbClr val="C00000"/>
              </a:solidFill>
            </a:endParaRPr>
          </a:p>
        </p:txBody>
      </p:sp>
      <p:sp>
        <p:nvSpPr>
          <p:cNvPr id="5" name="Прямоугольник 4"/>
          <p:cNvSpPr/>
          <p:nvPr/>
        </p:nvSpPr>
        <p:spPr>
          <a:xfrm>
            <a:off x="428625" y="3286125"/>
            <a:ext cx="8286750" cy="714375"/>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3200" dirty="0">
                <a:solidFill>
                  <a:srgbClr val="C00000"/>
                </a:solidFill>
                <a:latin typeface="Times New Roman" pitchFamily="18" charset="0"/>
                <a:cs typeface="Times New Roman" pitchFamily="18" charset="0"/>
              </a:rPr>
              <a:t>Витаминлар ва минерал моддалар</a:t>
            </a:r>
            <a:endParaRPr lang="ru-RU" sz="3200" dirty="0">
              <a:solidFill>
                <a:srgbClr val="C00000"/>
              </a:solidFill>
            </a:endParaRPr>
          </a:p>
        </p:txBody>
      </p:sp>
      <p:sp>
        <p:nvSpPr>
          <p:cNvPr id="6" name="Прямоугольник 5"/>
          <p:cNvSpPr/>
          <p:nvPr/>
        </p:nvSpPr>
        <p:spPr>
          <a:xfrm>
            <a:off x="357188" y="4357688"/>
            <a:ext cx="8358187" cy="91440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А, В</a:t>
            </a:r>
            <a:r>
              <a:rPr lang="uz-Cyrl-UZ" sz="2400" baseline="-25000" dirty="0">
                <a:solidFill>
                  <a:schemeClr val="tx1"/>
                </a:solidFill>
                <a:latin typeface="Times New Roman" pitchFamily="18" charset="0"/>
                <a:cs typeface="Times New Roman" pitchFamily="18" charset="0"/>
              </a:rPr>
              <a:t>1</a:t>
            </a:r>
            <a:r>
              <a:rPr lang="uz-Cyrl-UZ" sz="2400" dirty="0">
                <a:solidFill>
                  <a:schemeClr val="tx1"/>
                </a:solidFill>
                <a:latin typeface="Times New Roman" pitchFamily="18" charset="0"/>
                <a:cs typeface="Times New Roman" pitchFamily="18" charset="0"/>
              </a:rPr>
              <a:t>, С, В</a:t>
            </a:r>
            <a:r>
              <a:rPr lang="uz-Cyrl-UZ" sz="2400" baseline="-25000" dirty="0">
                <a:solidFill>
                  <a:schemeClr val="tx1"/>
                </a:solidFill>
                <a:latin typeface="Times New Roman" pitchFamily="18" charset="0"/>
                <a:cs typeface="Times New Roman" pitchFamily="18" charset="0"/>
              </a:rPr>
              <a:t>2</a:t>
            </a:r>
            <a:r>
              <a:rPr lang="uz-Cyrl-UZ" sz="2400" dirty="0">
                <a:solidFill>
                  <a:schemeClr val="tx1"/>
                </a:solidFill>
                <a:latin typeface="Times New Roman" pitchFamily="18" charset="0"/>
                <a:cs typeface="Times New Roman" pitchFamily="18" charset="0"/>
              </a:rPr>
              <a:t>, Д, Е витаминли препаратлари</a:t>
            </a:r>
            <a:endParaRPr lang="ru-RU" sz="2400" dirty="0">
              <a:solidFill>
                <a:schemeClr val="tx1"/>
              </a:solidFill>
            </a:endParaRPr>
          </a:p>
        </p:txBody>
      </p:sp>
      <p:sp>
        <p:nvSpPr>
          <p:cNvPr id="7" name="Прямоугольник 6"/>
          <p:cNvSpPr/>
          <p:nvPr/>
        </p:nvSpPr>
        <p:spPr>
          <a:xfrm>
            <a:off x="357188" y="5643563"/>
            <a:ext cx="8429625" cy="1057275"/>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chemeClr val="tx1"/>
                </a:solidFill>
                <a:latin typeface="Times New Roman" pitchFamily="18" charset="0"/>
                <a:cs typeface="Times New Roman" pitchFamily="18" charset="0"/>
              </a:rPr>
              <a:t>Минерал озуқалар – ош тузи, бўр, суяк уни ва бир қатор микроэлементлардир</a:t>
            </a:r>
            <a:endParaRPr lang="ru-RU" sz="2400" dirty="0">
              <a:solidFill>
                <a:schemeClr val="tx1"/>
              </a:solidFill>
            </a:endParaRPr>
          </a:p>
        </p:txBody>
      </p:sp>
      <p:sp>
        <p:nvSpPr>
          <p:cNvPr id="8" name="Прямоугольник 7"/>
          <p:cNvSpPr/>
          <p:nvPr/>
        </p:nvSpPr>
        <p:spPr>
          <a:xfrm>
            <a:off x="214313" y="1000125"/>
            <a:ext cx="8643937" cy="2000250"/>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2400" dirty="0">
                <a:solidFill>
                  <a:schemeClr val="tx1"/>
                </a:solidFill>
                <a:latin typeface="Times New Roman" pitchFamily="18" charset="0"/>
                <a:cs typeface="Times New Roman" pitchFamily="18" charset="0"/>
              </a:rPr>
              <a:t>Махсус тайёрланган  турли озиқ аралашмаларидан тайёрланади. Ҳайвон ёки парранда учун зарур озуқалар киритилган бўлса, </a:t>
            </a:r>
            <a:r>
              <a:rPr lang="ru-RU" sz="2400" dirty="0">
                <a:solidFill>
                  <a:srgbClr val="FF0000"/>
                </a:solidFill>
                <a:latin typeface="Times New Roman" pitchFamily="18" charset="0"/>
                <a:cs typeface="Times New Roman" pitchFamily="18" charset="0"/>
              </a:rPr>
              <a:t>тўла рационли омихта ем </a:t>
            </a:r>
            <a:r>
              <a:rPr lang="ru-RU" sz="2400" dirty="0">
                <a:solidFill>
                  <a:schemeClr val="tx1"/>
                </a:solidFill>
                <a:latin typeface="Times New Roman" pitchFamily="18" charset="0"/>
                <a:cs typeface="Times New Roman" pitchFamily="18" charset="0"/>
              </a:rPr>
              <a:t>деб юритилади. Фақат озуқа ва концентрат аралаштирилган бўлса, </a:t>
            </a:r>
            <a:r>
              <a:rPr lang="ru-RU" sz="2400" dirty="0">
                <a:solidFill>
                  <a:srgbClr val="FF0000"/>
                </a:solidFill>
                <a:latin typeface="Times New Roman" pitchFamily="18" charset="0"/>
                <a:cs typeface="Times New Roman" pitchFamily="18" charset="0"/>
              </a:rPr>
              <a:t>қўшимчали омихта ем </a:t>
            </a:r>
            <a:r>
              <a:rPr lang="ru-RU" sz="2400" dirty="0">
                <a:solidFill>
                  <a:schemeClr val="tx1"/>
                </a:solidFill>
                <a:latin typeface="Times New Roman" pitchFamily="18" charset="0"/>
                <a:cs typeface="Times New Roman" pitchFamily="18" charset="0"/>
              </a:rPr>
              <a:t>дейилади</a:t>
            </a:r>
          </a:p>
        </p:txBody>
      </p:sp>
      <p:sp>
        <p:nvSpPr>
          <p:cNvPr id="9" name="Стрелка вниз 8"/>
          <p:cNvSpPr/>
          <p:nvPr/>
        </p:nvSpPr>
        <p:spPr>
          <a:xfrm>
            <a:off x="4286250" y="785813"/>
            <a:ext cx="484188" cy="357187"/>
          </a:xfrm>
          <a:prstGeom prst="down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0" name="Стрелка вниз 9"/>
          <p:cNvSpPr/>
          <p:nvPr/>
        </p:nvSpPr>
        <p:spPr>
          <a:xfrm>
            <a:off x="4214813" y="4000500"/>
            <a:ext cx="484187" cy="428625"/>
          </a:xfrm>
          <a:prstGeom prst="down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1" name="Стрелка вниз 10"/>
          <p:cNvSpPr/>
          <p:nvPr/>
        </p:nvSpPr>
        <p:spPr>
          <a:xfrm>
            <a:off x="4286250" y="5214938"/>
            <a:ext cx="484188" cy="500062"/>
          </a:xfrm>
          <a:prstGeom prst="downArrow">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57563" y="1571625"/>
            <a:ext cx="5572125" cy="1071563"/>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rgbClr val="FFFF00"/>
                </a:solidFill>
                <a:latin typeface="Times New Roman" pitchFamily="18" charset="0"/>
                <a:cs typeface="Times New Roman" pitchFamily="18" charset="0"/>
              </a:rPr>
              <a:t>заҳарли ва зарарли моддалар меъёридан ошмаслиги;</a:t>
            </a:r>
            <a:endParaRPr lang="ru-RU" sz="2400" dirty="0">
              <a:solidFill>
                <a:srgbClr val="FFFF00"/>
              </a:solidFill>
              <a:latin typeface="Times New Roman" pitchFamily="18" charset="0"/>
              <a:cs typeface="Times New Roman" pitchFamily="18" charset="0"/>
            </a:endParaRPr>
          </a:p>
        </p:txBody>
      </p:sp>
      <p:sp>
        <p:nvSpPr>
          <p:cNvPr id="5" name="Прямоугольник 4"/>
          <p:cNvSpPr/>
          <p:nvPr/>
        </p:nvSpPr>
        <p:spPr>
          <a:xfrm>
            <a:off x="3357563" y="285750"/>
            <a:ext cx="5643562" cy="114300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rgbClr val="FFFF00"/>
                </a:solidFill>
                <a:latin typeface="Times New Roman" pitchFamily="18" charset="0"/>
                <a:cs typeface="Times New Roman" pitchFamily="18" charset="0"/>
              </a:rPr>
              <a:t>таркибида ҳазм бўладиган озиқ моддаларнинг миқдори юқори бўлиши</a:t>
            </a:r>
            <a:endParaRPr lang="ru-RU" sz="2400" dirty="0">
              <a:solidFill>
                <a:srgbClr val="FFFF00"/>
              </a:solidFill>
            </a:endParaRPr>
          </a:p>
        </p:txBody>
      </p:sp>
      <p:sp>
        <p:nvSpPr>
          <p:cNvPr id="6" name="Вертикальный свиток 5"/>
          <p:cNvSpPr/>
          <p:nvPr/>
        </p:nvSpPr>
        <p:spPr>
          <a:xfrm>
            <a:off x="0" y="214313"/>
            <a:ext cx="2928938" cy="6429375"/>
          </a:xfrm>
          <a:prstGeom prst="verticalScroll">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3600" dirty="0">
                <a:latin typeface="Times New Roman" pitchFamily="18" charset="0"/>
                <a:cs typeface="Times New Roman" pitchFamily="18" charset="0"/>
              </a:rPr>
              <a:t>Озуқа</a:t>
            </a:r>
          </a:p>
          <a:p>
            <a:pPr algn="ctr" fontAlgn="auto">
              <a:spcBef>
                <a:spcPts val="0"/>
              </a:spcBef>
              <a:spcAft>
                <a:spcPts val="0"/>
              </a:spcAft>
              <a:defRPr/>
            </a:pPr>
            <a:r>
              <a:rPr lang="uz-Cyrl-UZ" sz="3600" dirty="0">
                <a:latin typeface="Times New Roman" pitchFamily="18" charset="0"/>
                <a:cs typeface="Times New Roman" pitchFamily="18" charset="0"/>
              </a:rPr>
              <a:t>ларга </a:t>
            </a:r>
          </a:p>
          <a:p>
            <a:pPr algn="ctr" fontAlgn="auto">
              <a:spcBef>
                <a:spcPts val="0"/>
              </a:spcBef>
              <a:spcAft>
                <a:spcPts val="0"/>
              </a:spcAft>
              <a:defRPr/>
            </a:pPr>
            <a:r>
              <a:rPr lang="uz-Cyrl-UZ" sz="3600" dirty="0">
                <a:latin typeface="Times New Roman" pitchFamily="18" charset="0"/>
                <a:cs typeface="Times New Roman" pitchFamily="18" charset="0"/>
              </a:rPr>
              <a:t>қўйила</a:t>
            </a:r>
          </a:p>
          <a:p>
            <a:pPr algn="ctr" fontAlgn="auto">
              <a:spcBef>
                <a:spcPts val="0"/>
              </a:spcBef>
              <a:spcAft>
                <a:spcPts val="0"/>
              </a:spcAft>
              <a:defRPr/>
            </a:pPr>
            <a:r>
              <a:rPr lang="uz-Cyrl-UZ" sz="3600" dirty="0">
                <a:latin typeface="Times New Roman" pitchFamily="18" charset="0"/>
                <a:cs typeface="Times New Roman" pitchFamily="18" charset="0"/>
              </a:rPr>
              <a:t>диган талаб:</a:t>
            </a:r>
            <a:endParaRPr lang="ru-RU" dirty="0"/>
          </a:p>
        </p:txBody>
      </p:sp>
      <p:sp>
        <p:nvSpPr>
          <p:cNvPr id="7" name="Прямоугольник 6"/>
          <p:cNvSpPr/>
          <p:nvPr/>
        </p:nvSpPr>
        <p:spPr>
          <a:xfrm>
            <a:off x="3357563" y="2786063"/>
            <a:ext cx="5500687" cy="1214437"/>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rgbClr val="FFFF00"/>
                </a:solidFill>
                <a:latin typeface="Times New Roman" pitchFamily="18" charset="0"/>
                <a:cs typeface="Times New Roman" pitchFamily="18" charset="0"/>
              </a:rPr>
              <a:t>озиқанинг ранги, ҳиди ҳар бир турига мос бўлиши;</a:t>
            </a:r>
            <a:endParaRPr lang="ru-RU" sz="2400" dirty="0">
              <a:solidFill>
                <a:srgbClr val="FFFF00"/>
              </a:solidFill>
              <a:latin typeface="Times New Roman" pitchFamily="18" charset="0"/>
              <a:cs typeface="Times New Roman" pitchFamily="18" charset="0"/>
            </a:endParaRPr>
          </a:p>
        </p:txBody>
      </p:sp>
      <p:sp>
        <p:nvSpPr>
          <p:cNvPr id="8" name="Прямоугольник 7"/>
          <p:cNvSpPr/>
          <p:nvPr/>
        </p:nvSpPr>
        <p:spPr>
          <a:xfrm>
            <a:off x="3429000" y="4071938"/>
            <a:ext cx="5429250" cy="1143000"/>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rgbClr val="FFFF00"/>
                </a:solidFill>
                <a:latin typeface="Times New Roman" pitchFamily="18" charset="0"/>
                <a:cs typeface="Times New Roman" pitchFamily="18" charset="0"/>
              </a:rPr>
              <a:t>озиқанинг сифати ва ҳазмланиши юқори бўлиши;</a:t>
            </a:r>
            <a:endParaRPr lang="ru-RU" sz="2400" dirty="0">
              <a:solidFill>
                <a:srgbClr val="FFFF00"/>
              </a:solidFill>
              <a:latin typeface="Times New Roman" pitchFamily="18" charset="0"/>
              <a:cs typeface="Times New Roman" pitchFamily="18" charset="0"/>
            </a:endParaRPr>
          </a:p>
        </p:txBody>
      </p:sp>
      <p:sp>
        <p:nvSpPr>
          <p:cNvPr id="10" name="Стрелка вправо 9"/>
          <p:cNvSpPr/>
          <p:nvPr/>
        </p:nvSpPr>
        <p:spPr>
          <a:xfrm>
            <a:off x="2571750" y="3286125"/>
            <a:ext cx="785813" cy="484188"/>
          </a:xfrm>
          <a:prstGeom prst="rightArrow">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
        <p:nvSpPr>
          <p:cNvPr id="11" name="Прямоугольник 10"/>
          <p:cNvSpPr/>
          <p:nvPr/>
        </p:nvSpPr>
        <p:spPr>
          <a:xfrm>
            <a:off x="3429000" y="5357813"/>
            <a:ext cx="5429250" cy="1214437"/>
          </a:xfrm>
          <a:prstGeom prst="rect">
            <a:avLst/>
          </a:prstGeom>
          <a:solidFill>
            <a:schemeClr val="accent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2400" dirty="0">
                <a:solidFill>
                  <a:srgbClr val="FFFF00"/>
                </a:solidFill>
                <a:latin typeface="Times New Roman" pitchFamily="18" charset="0"/>
                <a:cs typeface="Times New Roman" pitchFamily="18" charset="0"/>
              </a:rPr>
              <a:t>узоқ муддат сақланиш хусусиятига эга бўлиши лозим </a:t>
            </a:r>
            <a:endParaRPr lang="ru-RU" sz="2400" dirty="0">
              <a:solidFill>
                <a:srgbClr val="FFFF00"/>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Заголовок 1"/>
          <p:cNvSpPr>
            <a:spLocks noGrp="1"/>
          </p:cNvSpPr>
          <p:nvPr>
            <p:ph type="title"/>
          </p:nvPr>
        </p:nvSpPr>
        <p:spPr>
          <a:xfrm>
            <a:off x="457200" y="704850"/>
            <a:ext cx="8229600" cy="438150"/>
          </a:xfrm>
        </p:spPr>
        <p:txBody>
          <a:bodyPr/>
          <a:lstStyle/>
          <a:p>
            <a:r>
              <a:rPr lang="uz-Cyrl-UZ" sz="5400" b="1" smtClean="0">
                <a:latin typeface="Times New Roman" pitchFamily="18" charset="0"/>
                <a:ea typeface="Calibri" pitchFamily="34" charset="0"/>
                <a:cs typeface="Calibri" pitchFamily="34" charset="0"/>
              </a:rPr>
              <a:t>Озиқаларнинг сифати.</a:t>
            </a:r>
            <a:endParaRPr lang="ru-RU" smtClean="0"/>
          </a:p>
        </p:txBody>
      </p:sp>
      <p:sp>
        <p:nvSpPr>
          <p:cNvPr id="63491" name="Содержимое 2"/>
          <p:cNvSpPr>
            <a:spLocks noGrp="1"/>
          </p:cNvSpPr>
          <p:nvPr>
            <p:ph idx="1"/>
          </p:nvPr>
        </p:nvSpPr>
        <p:spPr>
          <a:xfrm>
            <a:off x="428625" y="1071563"/>
            <a:ext cx="8229600" cy="2928937"/>
          </a:xfrm>
        </p:spPr>
        <p:txBody>
          <a:bodyPr/>
          <a:lstStyle/>
          <a:p>
            <a:pPr algn="just"/>
            <a:r>
              <a:rPr lang="uz-Cyrl-UZ" smtClean="0"/>
              <a:t>Қишлоқ хўжалик хайвонлари ҳар хил азотли моддали озиқалар билан боқилади. Озиқа турлари билан танишдик. </a:t>
            </a:r>
          </a:p>
          <a:p>
            <a:pPr algn="just"/>
            <a:r>
              <a:rPr lang="uz-Cyrl-UZ" smtClean="0"/>
              <a:t>Озиқаларнинг сифати, тўйимлилиги унинг кимёвий таркибига боғлиқдир. Озуқа таркиби сув ва қуруқ моддадан иборат. Қуруқ модда органик ва минерал моддалардан ташкил топган.</a:t>
            </a:r>
            <a:endParaRPr lang="ru-RU" smtClean="0"/>
          </a:p>
        </p:txBody>
      </p:sp>
      <p:pic>
        <p:nvPicPr>
          <p:cNvPr id="8194" name="Picture 2" descr="C:\ЮНЕСКО\Слайдлар\Ем хашак етиштириш\рАСМЛАР\27-03-2014-17-00-49.jpg"/>
          <p:cNvPicPr>
            <a:picLocks noChangeAspect="1" noChangeArrowheads="1"/>
          </p:cNvPicPr>
          <p:nvPr/>
        </p:nvPicPr>
        <p:blipFill>
          <a:blip r:embed="rId2"/>
          <a:srcRect/>
          <a:stretch>
            <a:fillRect/>
          </a:stretch>
        </p:blipFill>
        <p:spPr bwMode="auto">
          <a:xfrm>
            <a:off x="285720" y="4143379"/>
            <a:ext cx="4071966" cy="2527531"/>
          </a:xfrm>
          <a:prstGeom prst="rect">
            <a:avLst/>
          </a:prstGeom>
          <a:noFill/>
        </p:spPr>
      </p:pic>
      <p:pic>
        <p:nvPicPr>
          <p:cNvPr id="8195" name="Picture 3" descr="C:\ЮНЕСКО\Слайдлар\Ем хашак етиштириш\рАСМЛАР\article152.jpg"/>
          <p:cNvPicPr>
            <a:picLocks noChangeAspect="1" noChangeArrowheads="1"/>
          </p:cNvPicPr>
          <p:nvPr/>
        </p:nvPicPr>
        <p:blipFill>
          <a:blip r:embed="rId3"/>
          <a:srcRect/>
          <a:stretch>
            <a:fillRect/>
          </a:stretch>
        </p:blipFill>
        <p:spPr bwMode="auto">
          <a:xfrm>
            <a:off x="4786314" y="4143380"/>
            <a:ext cx="4357686" cy="242889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uz-Cyrl-UZ" smtClean="0"/>
              <a:t>Амидлар</a:t>
            </a:r>
            <a:endParaRPr lang="ru-RU"/>
          </a:p>
        </p:txBody>
      </p:sp>
      <p:sp>
        <p:nvSpPr>
          <p:cNvPr id="64515" name="Содержимое 2"/>
          <p:cNvSpPr>
            <a:spLocks noGrp="1"/>
          </p:cNvSpPr>
          <p:nvPr>
            <p:ph idx="1"/>
          </p:nvPr>
        </p:nvSpPr>
        <p:spPr>
          <a:xfrm>
            <a:off x="214313" y="1285875"/>
            <a:ext cx="8686800" cy="4525963"/>
          </a:xfrm>
        </p:spPr>
        <p:txBody>
          <a:bodyPr/>
          <a:lstStyle/>
          <a:p>
            <a:r>
              <a:rPr lang="uz-Cyrl-UZ" smtClean="0"/>
              <a:t>оқсилнинг парчаланиши ёки синтез бўлишида вужудга келадиган оралиқ маҳсулотдир. Кўкат,  силос ва озуқабоп илдизмевалар амидларга бой. Ем-хашак экинларининг таркибида 0,1-6 фоиз амид бўлади. Ҳайвон организмида ёғлар қувват манбаи ҳисобланади.</a:t>
            </a:r>
            <a:endParaRPr lang="ru-RU" smtClean="0"/>
          </a:p>
        </p:txBody>
      </p:sp>
      <p:pic>
        <p:nvPicPr>
          <p:cNvPr id="9218" name="Picture 2" descr="C:\ЮНЕСКО\Слайдлар\Ем хашак етиштириш\рАСМЛАР\скачанные файлы.png"/>
          <p:cNvPicPr>
            <a:picLocks noChangeAspect="1" noChangeArrowheads="1"/>
          </p:cNvPicPr>
          <p:nvPr/>
        </p:nvPicPr>
        <p:blipFill>
          <a:blip r:embed="rId2"/>
          <a:srcRect/>
          <a:stretch>
            <a:fillRect/>
          </a:stretch>
        </p:blipFill>
        <p:spPr bwMode="auto">
          <a:xfrm>
            <a:off x="214282" y="4572008"/>
            <a:ext cx="3214710" cy="2009778"/>
          </a:xfrm>
          <a:prstGeom prst="rect">
            <a:avLst/>
          </a:prstGeom>
          <a:noFill/>
        </p:spPr>
      </p:pic>
      <p:pic>
        <p:nvPicPr>
          <p:cNvPr id="9219" name="Picture 3" descr="C:\ЮНЕСКО\Слайдлар\Ем хашак етиштириш\рАСМЛАР\277-2.jpg"/>
          <p:cNvPicPr>
            <a:picLocks noChangeAspect="1" noChangeArrowheads="1"/>
          </p:cNvPicPr>
          <p:nvPr/>
        </p:nvPicPr>
        <p:blipFill>
          <a:blip r:embed="rId3"/>
          <a:srcRect/>
          <a:stretch>
            <a:fillRect/>
          </a:stretch>
        </p:blipFill>
        <p:spPr bwMode="auto">
          <a:xfrm>
            <a:off x="6072198" y="4572008"/>
            <a:ext cx="2753756" cy="2065317"/>
          </a:xfrm>
          <a:prstGeom prst="rect">
            <a:avLst/>
          </a:prstGeom>
          <a:noFill/>
        </p:spPr>
      </p:pic>
      <p:pic>
        <p:nvPicPr>
          <p:cNvPr id="9220" name="Picture 4" descr="C:\ЮНЕСКО\Слайдлар\Ем хашак етиштириш\рАСМЛАР\257-0.jpg"/>
          <p:cNvPicPr>
            <a:picLocks noChangeAspect="1" noChangeArrowheads="1"/>
          </p:cNvPicPr>
          <p:nvPr/>
        </p:nvPicPr>
        <p:blipFill>
          <a:blip r:embed="rId4"/>
          <a:srcRect/>
          <a:stretch>
            <a:fillRect/>
          </a:stretch>
        </p:blipFill>
        <p:spPr bwMode="auto">
          <a:xfrm>
            <a:off x="3428992" y="4643446"/>
            <a:ext cx="2500330" cy="189229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fontAlgn="auto">
              <a:spcAft>
                <a:spcPts val="0"/>
              </a:spcAft>
              <a:defRPr/>
            </a:pPr>
            <a:r>
              <a:rPr lang="uz-Cyrl-UZ" smtClean="0"/>
              <a:t>Витаминлар</a:t>
            </a:r>
            <a:endParaRPr lang="ru-RU"/>
          </a:p>
        </p:txBody>
      </p:sp>
      <p:sp>
        <p:nvSpPr>
          <p:cNvPr id="65539" name="Содержимое 2"/>
          <p:cNvSpPr>
            <a:spLocks noGrp="1"/>
          </p:cNvSpPr>
          <p:nvPr>
            <p:ph idx="1"/>
          </p:nvPr>
        </p:nvSpPr>
        <p:spPr>
          <a:xfrm>
            <a:off x="214313" y="1285875"/>
            <a:ext cx="8686800" cy="3143250"/>
          </a:xfrm>
        </p:spPr>
        <p:txBody>
          <a:bodyPr/>
          <a:lstStyle/>
          <a:p>
            <a:pPr algn="just"/>
            <a:r>
              <a:rPr lang="uz-Cyrl-UZ" smtClean="0"/>
              <a:t>Витаминлар оз бўлсада ҳайвон учун жуда зарурдир. Витаминлар етишмаса ҳайвонларнинг маҳсулдорлиги пасаяди, сут, гўшт ва тухумнинг сифати ёмонлашади. Витаминлар, айниқса кўкат таркибида кўп бўлади.</a:t>
            </a:r>
            <a:endParaRPr lang="ru-RU" smtClean="0"/>
          </a:p>
        </p:txBody>
      </p:sp>
      <p:pic>
        <p:nvPicPr>
          <p:cNvPr id="10242" name="Picture 2" descr="C:\ЮНЕСКО\Слайдлар\Ем хашак етиштириш\рАСМЛАР\cows-grazing-field-6671860.jpg"/>
          <p:cNvPicPr>
            <a:picLocks noChangeAspect="1" noChangeArrowheads="1"/>
          </p:cNvPicPr>
          <p:nvPr/>
        </p:nvPicPr>
        <p:blipFill>
          <a:blip r:embed="rId2"/>
          <a:srcRect/>
          <a:stretch>
            <a:fillRect/>
          </a:stretch>
        </p:blipFill>
        <p:spPr bwMode="auto">
          <a:xfrm>
            <a:off x="571472" y="4286256"/>
            <a:ext cx="3357554" cy="2476496"/>
          </a:xfrm>
          <a:prstGeom prst="rect">
            <a:avLst/>
          </a:prstGeom>
          <a:noFill/>
        </p:spPr>
      </p:pic>
      <p:pic>
        <p:nvPicPr>
          <p:cNvPr id="10243" name="Picture 3" descr="C:\ЮНЕСКО\Слайдлар\Ем хашак етиштириш\рАСМЛАР\korovy-na-pastbishhe.jpg"/>
          <p:cNvPicPr>
            <a:picLocks noChangeAspect="1" noChangeArrowheads="1"/>
          </p:cNvPicPr>
          <p:nvPr/>
        </p:nvPicPr>
        <p:blipFill>
          <a:blip r:embed="rId3"/>
          <a:srcRect/>
          <a:stretch>
            <a:fillRect/>
          </a:stretch>
        </p:blipFill>
        <p:spPr bwMode="auto">
          <a:xfrm>
            <a:off x="4929190" y="4357694"/>
            <a:ext cx="3932239" cy="2285992"/>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571472" y="1000108"/>
            <a:ext cx="7929618" cy="500066"/>
          </a:xfrm>
          <a:prstGeom prst="roundRect">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r>
              <a:rPr lang="ru-RU" sz="3600" dirty="0" err="1">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Озуқа </a:t>
            </a:r>
            <a:r>
              <a:rPr lang="ru-RU" sz="36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бирлиги </a:t>
            </a:r>
          </a:p>
        </p:txBody>
      </p:sp>
      <p:sp>
        <p:nvSpPr>
          <p:cNvPr id="9" name="Блок-схема: процесс 8"/>
          <p:cNvSpPr/>
          <p:nvPr/>
        </p:nvSpPr>
        <p:spPr>
          <a:xfrm>
            <a:off x="285720" y="1500174"/>
            <a:ext cx="8715436" cy="2500330"/>
          </a:xfrm>
          <a:prstGeom prst="flowChartProcess">
            <a:avLst/>
          </a:prstGeom>
          <a:ln/>
        </p:spPr>
        <p:style>
          <a:lnRef idx="0">
            <a:schemeClr val="accent1"/>
          </a:lnRef>
          <a:fillRef idx="3">
            <a:schemeClr val="accent1"/>
          </a:fillRef>
          <a:effectRef idx="3">
            <a:schemeClr val="accent1"/>
          </a:effectRef>
          <a:fontRef idx="minor">
            <a:schemeClr val="lt1"/>
          </a:fontRef>
        </p:style>
        <p:txBody>
          <a:bodyPr anchor="ctr"/>
          <a:lstStyle/>
          <a:p>
            <a:pPr algn="just">
              <a:defRPr/>
            </a:pPr>
            <a:endParaRPr lang="ru-RU" sz="2400" dirty="0">
              <a:solidFill>
                <a:schemeClr val="tx1"/>
              </a:solidFill>
              <a:latin typeface="Times New Roman" pitchFamily="18" charset="0"/>
              <a:cs typeface="Times New Roman" pitchFamily="18" charset="0"/>
            </a:endParaRPr>
          </a:p>
          <a:p>
            <a:pPr algn="just">
              <a:defRPr/>
            </a:pPr>
            <a:r>
              <a:rPr lang="ru-RU" sz="3600" dirty="0">
                <a:solidFill>
                  <a:schemeClr val="bg1"/>
                </a:solidFill>
                <a:latin typeface="Times New Roman" pitchFamily="18" charset="0"/>
                <a:cs typeface="Times New Roman" pitchFamily="18" charset="0"/>
              </a:rPr>
              <a:t>        </a:t>
            </a:r>
            <a:r>
              <a:rPr lang="ru-RU" sz="3600" dirty="0" err="1">
                <a:solidFill>
                  <a:schemeClr val="bg1"/>
                </a:solidFill>
                <a:latin typeface="Times New Roman" pitchFamily="18" charset="0"/>
                <a:cs typeface="Times New Roman" pitchFamily="18" charset="0"/>
              </a:rPr>
              <a:t>Озуқа</a:t>
            </a:r>
            <a:r>
              <a:rPr lang="ru-RU" sz="3600" dirty="0">
                <a:solidFill>
                  <a:schemeClr val="bg1"/>
                </a:solidFill>
                <a:latin typeface="Times New Roman" pitchFamily="18" charset="0"/>
                <a:cs typeface="Times New Roman" pitchFamily="18" charset="0"/>
              </a:rPr>
              <a:t> </a:t>
            </a:r>
            <a:r>
              <a:rPr lang="ru-RU" sz="3600" dirty="0" err="1">
                <a:solidFill>
                  <a:schemeClr val="bg1"/>
                </a:solidFill>
                <a:latin typeface="Times New Roman" pitchFamily="18" charset="0"/>
                <a:cs typeface="Times New Roman" pitchFamily="18" charset="0"/>
              </a:rPr>
              <a:t>бирлиги</a:t>
            </a:r>
            <a:r>
              <a:rPr lang="ru-RU" sz="3600" dirty="0">
                <a:solidFill>
                  <a:schemeClr val="bg1"/>
                </a:solidFill>
                <a:latin typeface="Times New Roman" pitchFamily="18" charset="0"/>
                <a:cs typeface="Times New Roman" pitchFamily="18" charset="0"/>
              </a:rPr>
              <a:t> </a:t>
            </a:r>
            <a:r>
              <a:rPr lang="ru-RU" sz="3600" dirty="0" err="1">
                <a:solidFill>
                  <a:schemeClr val="bg1"/>
                </a:solidFill>
                <a:latin typeface="Times New Roman" pitchFamily="18" charset="0"/>
                <a:cs typeface="Times New Roman" pitchFamily="18" charset="0"/>
              </a:rPr>
              <a:t>сифатида</a:t>
            </a:r>
            <a:r>
              <a:rPr lang="ru-RU" sz="3600" dirty="0">
                <a:solidFill>
                  <a:schemeClr val="bg1"/>
                </a:solidFill>
                <a:latin typeface="Times New Roman" pitchFamily="18" charset="0"/>
                <a:cs typeface="Times New Roman" pitchFamily="18" charset="0"/>
              </a:rPr>
              <a:t> 1кг сули кабул </a:t>
            </a:r>
            <a:r>
              <a:rPr lang="ru-RU" sz="3600" dirty="0" err="1">
                <a:solidFill>
                  <a:schemeClr val="bg1"/>
                </a:solidFill>
                <a:latin typeface="Times New Roman" pitchFamily="18" charset="0"/>
                <a:cs typeface="Times New Roman" pitchFamily="18" charset="0"/>
              </a:rPr>
              <a:t>қилинган</a:t>
            </a:r>
            <a:r>
              <a:rPr lang="ru-RU" sz="3600" dirty="0">
                <a:solidFill>
                  <a:schemeClr val="bg1"/>
                </a:solidFill>
                <a:latin typeface="Times New Roman" pitchFamily="18" charset="0"/>
                <a:cs typeface="Times New Roman" pitchFamily="18" charset="0"/>
              </a:rPr>
              <a:t>. 1 кг </a:t>
            </a:r>
            <a:r>
              <a:rPr lang="ru-RU" sz="3600" dirty="0" err="1">
                <a:solidFill>
                  <a:schemeClr val="bg1"/>
                </a:solidFill>
                <a:latin typeface="Times New Roman" pitchFamily="18" charset="0"/>
                <a:cs typeface="Times New Roman" pitchFamily="18" charset="0"/>
              </a:rPr>
              <a:t>сулининг</a:t>
            </a:r>
            <a:r>
              <a:rPr lang="ru-RU" sz="3600" dirty="0">
                <a:solidFill>
                  <a:schemeClr val="bg1"/>
                </a:solidFill>
                <a:latin typeface="Times New Roman" pitchFamily="18" charset="0"/>
                <a:cs typeface="Times New Roman" pitchFamily="18" charset="0"/>
              </a:rPr>
              <a:t> </a:t>
            </a:r>
            <a:r>
              <a:rPr lang="ru-RU" sz="3600" dirty="0" err="1">
                <a:solidFill>
                  <a:schemeClr val="bg1"/>
                </a:solidFill>
                <a:latin typeface="Times New Roman" pitchFamily="18" charset="0"/>
                <a:cs typeface="Times New Roman" pitchFamily="18" charset="0"/>
              </a:rPr>
              <a:t>тўйимлилиги</a:t>
            </a:r>
            <a:r>
              <a:rPr lang="ru-RU" sz="3600" dirty="0">
                <a:solidFill>
                  <a:schemeClr val="bg1"/>
                </a:solidFill>
                <a:latin typeface="Times New Roman" pitchFamily="18" charset="0"/>
                <a:cs typeface="Times New Roman" pitchFamily="18" charset="0"/>
              </a:rPr>
              <a:t> 6048 кДж </a:t>
            </a:r>
            <a:r>
              <a:rPr lang="ru-RU" sz="3600" dirty="0" err="1">
                <a:solidFill>
                  <a:schemeClr val="bg1"/>
                </a:solidFill>
                <a:latin typeface="Times New Roman" pitchFamily="18" charset="0"/>
                <a:cs typeface="Times New Roman" pitchFamily="18" charset="0"/>
              </a:rPr>
              <a:t>ёки</a:t>
            </a:r>
            <a:r>
              <a:rPr lang="ru-RU" sz="3600" dirty="0">
                <a:solidFill>
                  <a:schemeClr val="bg1"/>
                </a:solidFill>
                <a:latin typeface="Times New Roman" pitchFamily="18" charset="0"/>
                <a:cs typeface="Times New Roman" pitchFamily="18" charset="0"/>
              </a:rPr>
              <a:t> 144 </a:t>
            </a:r>
            <a:r>
              <a:rPr lang="ru-RU" sz="3600" dirty="0" err="1">
                <a:solidFill>
                  <a:schemeClr val="bg1"/>
                </a:solidFill>
                <a:latin typeface="Times New Roman" pitchFamily="18" charset="0"/>
                <a:cs typeface="Times New Roman" pitchFamily="18" charset="0"/>
              </a:rPr>
              <a:t>ккалга</a:t>
            </a:r>
            <a:r>
              <a:rPr lang="ru-RU" sz="3600" dirty="0">
                <a:solidFill>
                  <a:schemeClr val="bg1"/>
                </a:solidFill>
                <a:latin typeface="Times New Roman" pitchFamily="18" charset="0"/>
                <a:cs typeface="Times New Roman" pitchFamily="18" charset="0"/>
              </a:rPr>
              <a:t> </a:t>
            </a:r>
            <a:r>
              <a:rPr lang="ru-RU" sz="3600" dirty="0" err="1">
                <a:solidFill>
                  <a:schemeClr val="bg1"/>
                </a:solidFill>
                <a:latin typeface="Times New Roman" pitchFamily="18" charset="0"/>
                <a:cs typeface="Times New Roman" pitchFamily="18" charset="0"/>
              </a:rPr>
              <a:t>ёки</a:t>
            </a:r>
            <a:r>
              <a:rPr lang="ru-RU" sz="3600" dirty="0">
                <a:solidFill>
                  <a:schemeClr val="bg1"/>
                </a:solidFill>
                <a:latin typeface="Times New Roman" pitchFamily="18" charset="0"/>
                <a:cs typeface="Times New Roman" pitchFamily="18" charset="0"/>
              </a:rPr>
              <a:t> 0.6 </a:t>
            </a:r>
            <a:r>
              <a:rPr lang="uz-Cyrl-UZ" sz="3600" dirty="0">
                <a:solidFill>
                  <a:schemeClr val="bg1"/>
                </a:solidFill>
                <a:latin typeface="Times New Roman" pitchFamily="18" charset="0"/>
                <a:cs typeface="Times New Roman" pitchFamily="18" charset="0"/>
              </a:rPr>
              <a:t>кр</a:t>
            </a:r>
            <a:r>
              <a:rPr lang="ru-RU" sz="3600" dirty="0" err="1">
                <a:solidFill>
                  <a:schemeClr val="bg1"/>
                </a:solidFill>
                <a:latin typeface="Times New Roman" pitchFamily="18" charset="0"/>
                <a:cs typeface="Times New Roman" pitchFamily="18" charset="0"/>
              </a:rPr>
              <a:t>ахмал</a:t>
            </a:r>
            <a:r>
              <a:rPr lang="ru-RU" sz="3600" dirty="0">
                <a:solidFill>
                  <a:schemeClr val="bg1"/>
                </a:solidFill>
                <a:latin typeface="Times New Roman" pitchFamily="18" charset="0"/>
                <a:cs typeface="Times New Roman" pitchFamily="18" charset="0"/>
              </a:rPr>
              <a:t> </a:t>
            </a:r>
            <a:r>
              <a:rPr lang="ru-RU" sz="3600" dirty="0" err="1">
                <a:solidFill>
                  <a:schemeClr val="bg1"/>
                </a:solidFill>
                <a:latin typeface="Times New Roman" pitchFamily="18" charset="0"/>
                <a:cs typeface="Times New Roman" pitchFamily="18" charset="0"/>
              </a:rPr>
              <a:t>эквивалентига</a:t>
            </a:r>
            <a:r>
              <a:rPr lang="ru-RU" sz="3600" dirty="0">
                <a:solidFill>
                  <a:schemeClr val="bg1"/>
                </a:solidFill>
                <a:latin typeface="Times New Roman" pitchFamily="18" charset="0"/>
                <a:cs typeface="Times New Roman" pitchFamily="18" charset="0"/>
              </a:rPr>
              <a:t> </a:t>
            </a:r>
            <a:r>
              <a:rPr lang="ru-RU" sz="3600" dirty="0" err="1">
                <a:solidFill>
                  <a:schemeClr val="bg1"/>
                </a:solidFill>
                <a:latin typeface="Times New Roman" pitchFamily="18" charset="0"/>
                <a:cs typeface="Times New Roman" pitchFamily="18" charset="0"/>
              </a:rPr>
              <a:t>тенг</a:t>
            </a:r>
            <a:r>
              <a:rPr lang="ru-RU" sz="3600" dirty="0">
                <a:solidFill>
                  <a:schemeClr val="bg1"/>
                </a:solidFill>
                <a:latin typeface="Times New Roman" pitchFamily="18" charset="0"/>
                <a:cs typeface="Times New Roman" pitchFamily="18" charset="0"/>
              </a:rPr>
              <a:t>. </a:t>
            </a:r>
          </a:p>
          <a:p>
            <a:pPr algn="ctr">
              <a:defRPr/>
            </a:pPr>
            <a:endParaRPr lang="ru-RU" dirty="0">
              <a:solidFill>
                <a:srgbClr val="FFFFFF"/>
              </a:solidFill>
            </a:endParaRPr>
          </a:p>
        </p:txBody>
      </p:sp>
      <p:sp>
        <p:nvSpPr>
          <p:cNvPr id="10" name="Горизонтальный свиток 9"/>
          <p:cNvSpPr/>
          <p:nvPr/>
        </p:nvSpPr>
        <p:spPr>
          <a:xfrm>
            <a:off x="428596" y="0"/>
            <a:ext cx="8215370" cy="1033272"/>
          </a:xfrm>
          <a:prstGeom prst="horizontalScroll">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endParaRPr lang="uz-Cyrl-UZ" sz="2800" dirty="0">
              <a:latin typeface="Times New Roman" pitchFamily="18" charset="0"/>
              <a:cs typeface="Times New Roman" pitchFamily="18" charset="0"/>
            </a:endParaRPr>
          </a:p>
          <a:p>
            <a:pPr algn="ctr" fontAlgn="auto">
              <a:spcBef>
                <a:spcPts val="0"/>
              </a:spcBef>
              <a:spcAft>
                <a:spcPts val="0"/>
              </a:spcAft>
              <a:defRPr/>
            </a:pPr>
            <a:r>
              <a:rPr lang="uz-Cyrl-UZ" sz="2800" dirty="0">
                <a:solidFill>
                  <a:schemeClr val="tx1"/>
                </a:solidFill>
                <a:latin typeface="Times New Roman" pitchFamily="18" charset="0"/>
                <a:cs typeface="Times New Roman" pitchFamily="18" charset="0"/>
              </a:rPr>
              <a:t>Озуқанинг  тўйимлилигини  аниқлаш  усуллари:</a:t>
            </a:r>
            <a:endParaRPr lang="uz-Cyrl-UZ" sz="2800" b="1" dirty="0">
              <a:solidFill>
                <a:schemeClr val="tx1"/>
              </a:solidFill>
              <a:latin typeface="Times New Roman" pitchFamily="18" charset="0"/>
              <a:cs typeface="Times New Roman" pitchFamily="18" charset="0"/>
            </a:endParaRPr>
          </a:p>
          <a:p>
            <a:pPr algn="ctr" fontAlgn="auto">
              <a:spcBef>
                <a:spcPts val="0"/>
              </a:spcBef>
              <a:spcAft>
                <a:spcPts val="0"/>
              </a:spcAft>
              <a:defRPr/>
            </a:pPr>
            <a:endParaRPr lang="ru-RU" sz="2800" dirty="0"/>
          </a:p>
        </p:txBody>
      </p:sp>
      <p:sp>
        <p:nvSpPr>
          <p:cNvPr id="13" name="Скругленный прямоугольник 12"/>
          <p:cNvSpPr/>
          <p:nvPr/>
        </p:nvSpPr>
        <p:spPr>
          <a:xfrm>
            <a:off x="714348" y="4071942"/>
            <a:ext cx="7929618" cy="428628"/>
          </a:xfrm>
          <a:prstGeom prst="roundRect">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ctr" fontAlgn="auto">
              <a:spcBef>
                <a:spcPts val="0"/>
              </a:spcBef>
              <a:spcAft>
                <a:spcPts val="0"/>
              </a:spcAft>
              <a:defRPr/>
            </a:pPr>
            <a:r>
              <a:rPr lang="uz-Cyrl-UZ" sz="2800" dirty="0">
                <a:solidFill>
                  <a:schemeClr val="tx1"/>
                </a:solidFill>
                <a:latin typeface="Times New Roman" pitchFamily="18" charset="0"/>
                <a:cs typeface="Times New Roman" pitchFamily="18" charset="0"/>
              </a:rPr>
              <a:t>Крахмал  эквиваленти</a:t>
            </a:r>
            <a:endParaRPr lang="ru-RU" sz="2800" dirty="0">
              <a:solidFill>
                <a:schemeClr val="tx1"/>
              </a:solidFill>
            </a:endParaRPr>
          </a:p>
        </p:txBody>
      </p:sp>
      <p:sp>
        <p:nvSpPr>
          <p:cNvPr id="14" name="Блок-схема: процесс 13"/>
          <p:cNvSpPr/>
          <p:nvPr/>
        </p:nvSpPr>
        <p:spPr>
          <a:xfrm>
            <a:off x="285720" y="4572008"/>
            <a:ext cx="8715436" cy="2071678"/>
          </a:xfrm>
          <a:prstGeom prst="flowChartProcess">
            <a:avLst/>
          </a:prstGeom>
          <a:ln>
            <a:solidFill>
              <a:schemeClr val="tx1"/>
            </a:solidFill>
          </a:ln>
        </p:spPr>
        <p:style>
          <a:lnRef idx="1">
            <a:schemeClr val="accent2"/>
          </a:lnRef>
          <a:fillRef idx="3">
            <a:schemeClr val="accent2"/>
          </a:fillRef>
          <a:effectRef idx="2">
            <a:schemeClr val="accent2"/>
          </a:effectRef>
          <a:fontRef idx="minor">
            <a:schemeClr val="lt1"/>
          </a:fontRef>
        </p:style>
        <p:txBody>
          <a:bodyPr anchor="ctr"/>
          <a:lstStyle/>
          <a:p>
            <a:pPr algn="just" fontAlgn="auto">
              <a:spcBef>
                <a:spcPts val="0"/>
              </a:spcBef>
              <a:spcAft>
                <a:spcPts val="0"/>
              </a:spcAft>
              <a:defRPr/>
            </a:pPr>
            <a:r>
              <a:rPr lang="uz-Cyrl-UZ" sz="2400" dirty="0">
                <a:solidFill>
                  <a:schemeClr val="tx1"/>
                </a:solidFill>
                <a:latin typeface="Times New Roman" pitchFamily="18" charset="0"/>
                <a:cs typeface="Times New Roman" pitchFamily="18" charset="0"/>
              </a:rPr>
              <a:t>крахмал эквиваленти  дейилганда  маҳсулот  ҳосил  бўлиш  ва  ҳайвон организми  ҳаётини  саклашга  сарф  бўлган  энергиянинг крахмал энергияси миқдорига бўлган нисбати тушинилади. Тоза  энергия  миқдори  жихатдан 1кг  крахмал  9895  кДж ёки  2356  ккал  га  тенг  бўлиб,  ҳайвон  танасида  248г  ёғ  ҳосил </a:t>
            </a:r>
            <a:r>
              <a:rPr lang="ru-RU" sz="2400" dirty="0" err="1">
                <a:solidFill>
                  <a:schemeClr val="tx1"/>
                </a:solidFill>
                <a:latin typeface="Times New Roman" pitchFamily="18" charset="0"/>
                <a:cs typeface="Times New Roman" pitchFamily="18" charset="0"/>
              </a:rPr>
              <a:t>бўлишига</a:t>
            </a:r>
            <a:r>
              <a:rPr lang="ru-RU" sz="2400" dirty="0">
                <a:solidFill>
                  <a:schemeClr val="tx1"/>
                </a:solidFill>
                <a:latin typeface="Times New Roman" pitchFamily="18" charset="0"/>
                <a:cs typeface="Times New Roman" pitchFamily="18" charset="0"/>
              </a:rPr>
              <a:t> </a:t>
            </a:r>
            <a:r>
              <a:rPr lang="ru-RU" sz="2400" dirty="0" err="1">
                <a:solidFill>
                  <a:schemeClr val="tx1"/>
                </a:solidFill>
                <a:latin typeface="Times New Roman" pitchFamily="18" charset="0"/>
                <a:cs typeface="Times New Roman" pitchFamily="18" charset="0"/>
              </a:rPr>
              <a:t>тенг</a:t>
            </a:r>
            <a:r>
              <a:rPr lang="ru-RU" sz="2400" dirty="0">
                <a:solidFill>
                  <a:schemeClr val="tx1"/>
                </a:solidFill>
                <a:latin typeface="Times New Roman" pitchFamily="18" charset="0"/>
                <a:cs typeface="Times New Roman" pitchFamily="18" charset="0"/>
              </a:rPr>
              <a:t>. </a:t>
            </a:r>
            <a:endParaRPr lang="ru-RU" sz="2400" dirty="0">
              <a:solidFill>
                <a:schemeClr val="tx1"/>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Номер слайда 1"/>
          <p:cNvSpPr>
            <a:spLocks noGrp="1"/>
          </p:cNvSpPr>
          <p:nvPr>
            <p:ph type="sldNum" sz="quarter" idx="12"/>
          </p:nvPr>
        </p:nvSpPr>
        <p:spPr bwMode="auto">
          <a:noFill/>
          <a:ln>
            <a:miter lim="800000"/>
            <a:headEnd/>
            <a:tailEnd/>
          </a:ln>
        </p:spPr>
        <p:txBody>
          <a:bodyPr wrap="square" lIns="91440" tIns="45720" rIns="91440" bIns="45720" numCol="1" anchorCtr="0" compatLnSpc="1">
            <a:prstTxWarp prst="textNoShape">
              <a:avLst/>
            </a:prstTxWarp>
          </a:bodyPr>
          <a:lstStyle/>
          <a:p>
            <a:fld id="{24F480B3-219A-4812-9968-B1847AAD96DC}" type="slidenum">
              <a:rPr lang="ru-RU"/>
              <a:pPr/>
              <a:t>22</a:t>
            </a:fld>
            <a:endParaRPr lang="ru-RU"/>
          </a:p>
        </p:txBody>
      </p:sp>
      <p:sp>
        <p:nvSpPr>
          <p:cNvPr id="3" name="Прямоугольник 2"/>
          <p:cNvSpPr/>
          <p:nvPr/>
        </p:nvSpPr>
        <p:spPr>
          <a:xfrm>
            <a:off x="214313" y="142875"/>
            <a:ext cx="8429625" cy="708025"/>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pPr algn="ctr">
              <a:defRPr/>
            </a:pPr>
            <a:r>
              <a:rPr lang="uz-Cyrl-UZ"/>
              <a:t>Озиқаларнинг тўйимлилиги ва ҳазм бўлишини ошириш учун бир нечта тадбирларни ўтказиш лозим</a:t>
            </a:r>
            <a:endParaRPr lang="ru-RU"/>
          </a:p>
        </p:txBody>
      </p:sp>
      <p:graphicFrame>
        <p:nvGraphicFramePr>
          <p:cNvPr id="4" name="Схема 3"/>
          <p:cNvGraphicFramePr/>
          <p:nvPr/>
        </p:nvGraphicFramePr>
        <p:xfrm>
          <a:off x="285720" y="1397000"/>
          <a:ext cx="8143932"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p:cNvSpPr>
            <a:spLocks noGrp="1"/>
          </p:cNvSpPr>
          <p:nvPr>
            <p:ph type="sldNum" sz="quarter" idx="12"/>
          </p:nvPr>
        </p:nvSpPr>
        <p:spPr/>
        <p:txBody>
          <a:bodyPr/>
          <a:lstStyle/>
          <a:p>
            <a:pPr>
              <a:defRPr/>
            </a:pPr>
            <a:fld id="{F196F179-2DE3-4D31-8908-7B83147371B3}" type="slidenum">
              <a:rPr lang="ru-RU"/>
              <a:pPr>
                <a:defRPr/>
              </a:pPr>
              <a:t>23</a:t>
            </a:fld>
            <a:endParaRPr lang="ru-RU" dirty="0"/>
          </a:p>
        </p:txBody>
      </p:sp>
      <p:sp>
        <p:nvSpPr>
          <p:cNvPr id="3" name="Прямоугольник 2"/>
          <p:cNvSpPr/>
          <p:nvPr/>
        </p:nvSpPr>
        <p:spPr>
          <a:xfrm>
            <a:off x="1071538" y="142852"/>
            <a:ext cx="7786742" cy="584775"/>
          </a:xfrm>
          <a:prstGeom prst="rect">
            <a:avLst/>
          </a:prstGeom>
        </p:spPr>
        <p:txBody>
          <a:bodyPr>
            <a:spAutoFit/>
          </a:bodyPr>
          <a:lstStyle/>
          <a:p>
            <a:pPr algn="ctr">
              <a:defRPr/>
            </a:pPr>
            <a:r>
              <a:rPr lang="uz-Cyrl-UZ" sz="32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Дала озуқачилиги</a:t>
            </a:r>
            <a:endParaRPr lang="ru-RU" sz="3200"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1201" name="Rectangle 1"/>
          <p:cNvSpPr>
            <a:spLocks noChangeArrowheads="1"/>
          </p:cNvSpPr>
          <p:nvPr/>
        </p:nvSpPr>
        <p:spPr bwMode="auto">
          <a:xfrm>
            <a:off x="142875" y="785813"/>
            <a:ext cx="8858250" cy="2308225"/>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ctr">
            <a:spAutoFit/>
          </a:bodyPr>
          <a:lstStyle/>
          <a:p>
            <a:pPr algn="just">
              <a:defRPr/>
            </a:pPr>
            <a:r>
              <a:rPr lang="uz-Cyrl-UZ" sz="1800">
                <a:solidFill>
                  <a:schemeClr val="tx1"/>
                </a:solidFill>
                <a:latin typeface="Times New Roman" pitchFamily="18" charset="0"/>
                <a:ea typeface="Calibri" pitchFamily="34" charset="0"/>
                <a:cs typeface="Times New Roman" pitchFamily="18" charset="0"/>
              </a:rPr>
              <a:t>Донли экинлар инсон учун асосий озиқ - овқат махсулоти - дон беради. қишлоқ хўжалик экинлари орасида донли экинлар асосий ўринни эгаллайди. Бу гуруҳга буғдой, арпа, жавдар, тритикале, сули, тариқ, маккажўхори, жўхори, шоли, маржумак киради. Бу гуруҳ ўсимликлари асосан озиқ-овқат, ем-хашак, техникавий ва агротехникавий аҳамиятга эга.</a:t>
            </a:r>
            <a:endParaRPr lang="ru-RU" sz="1000">
              <a:solidFill>
                <a:schemeClr val="tx1"/>
              </a:solidFill>
              <a:latin typeface="Arial" pitchFamily="34" charset="0"/>
            </a:endParaRPr>
          </a:p>
          <a:p>
            <a:pPr algn="just">
              <a:defRPr/>
            </a:pPr>
            <a:r>
              <a:rPr lang="uz-Cyrl-UZ" sz="1800">
                <a:solidFill>
                  <a:schemeClr val="tx1"/>
                </a:solidFill>
                <a:latin typeface="Times New Roman" pitchFamily="18" charset="0"/>
                <a:ea typeface="Calibri" pitchFamily="34" charset="0"/>
                <a:cs typeface="Times New Roman" pitchFamily="18" charset="0"/>
              </a:rPr>
              <a:t>Экин майдони жиҳатидан ҳам бу экинлар ер юзида ҳамма қишлоқ хужалик экинлари орасида биринчи ўринни эгаллайди ва бутун экин майдонининг 70% ни бу экинлар ташкил қилади.</a:t>
            </a:r>
            <a:endParaRPr lang="uz-Cyrl-UZ" sz="2800">
              <a:solidFill>
                <a:schemeClr val="tx1"/>
              </a:solidFill>
              <a:latin typeface="Arial" pitchFamily="34" charset="0"/>
            </a:endParaRPr>
          </a:p>
        </p:txBody>
      </p:sp>
      <p:pic>
        <p:nvPicPr>
          <p:cNvPr id="5" name="Рисунок 4"/>
          <p:cNvPicPr>
            <a:picLocks noChangeAspect="1"/>
          </p:cNvPicPr>
          <p:nvPr/>
        </p:nvPicPr>
        <p:blipFill>
          <a:blip r:embed="rId2"/>
          <a:stretch>
            <a:fillRect/>
          </a:stretch>
        </p:blipFill>
        <p:spPr>
          <a:xfrm>
            <a:off x="928662" y="3202276"/>
            <a:ext cx="7286676" cy="33699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69634" name="Rectangle 3"/>
          <p:cNvSpPr>
            <a:spLocks noGrp="1" noChangeArrowheads="1"/>
          </p:cNvSpPr>
          <p:nvPr>
            <p:ph idx="1"/>
          </p:nvPr>
        </p:nvSpPr>
        <p:spPr>
          <a:xfrm>
            <a:off x="1547813" y="2420938"/>
            <a:ext cx="5843587" cy="2305050"/>
          </a:xfrm>
        </p:spPr>
        <p:txBody>
          <a:bodyPr/>
          <a:lstStyle/>
          <a:p>
            <a:pPr algn="ctr" eaLnBrk="1" hangingPunct="1">
              <a:buFont typeface="Wingdings" pitchFamily="2" charset="2"/>
              <a:buNone/>
            </a:pPr>
            <a:r>
              <a:rPr lang="uz-Cyrl-UZ" altLang="ru-RU" sz="4000" smtClean="0">
                <a:solidFill>
                  <a:srgbClr val="0033CC"/>
                </a:solidFill>
                <a:latin typeface="Arial Black" pitchFamily="34" charset="0"/>
              </a:rPr>
              <a:t>ЭЪТИБОРИНГИЗ </a:t>
            </a:r>
          </a:p>
          <a:p>
            <a:pPr algn="ctr" eaLnBrk="1" hangingPunct="1">
              <a:buFont typeface="Wingdings" pitchFamily="2" charset="2"/>
              <a:buNone/>
            </a:pPr>
            <a:r>
              <a:rPr lang="uz-Cyrl-UZ" altLang="ru-RU" sz="4000" smtClean="0">
                <a:solidFill>
                  <a:srgbClr val="0033CC"/>
                </a:solidFill>
                <a:latin typeface="Arial Black" pitchFamily="34" charset="0"/>
              </a:rPr>
              <a:t>У Ч У Н  </a:t>
            </a:r>
          </a:p>
          <a:p>
            <a:pPr algn="ctr" eaLnBrk="1" hangingPunct="1">
              <a:buFont typeface="Wingdings" pitchFamily="2" charset="2"/>
              <a:buNone/>
            </a:pPr>
            <a:r>
              <a:rPr lang="uz-Cyrl-UZ" altLang="ru-RU" sz="4000" smtClean="0">
                <a:solidFill>
                  <a:srgbClr val="0033CC"/>
                </a:solidFill>
                <a:latin typeface="Arial Black" pitchFamily="34" charset="0"/>
              </a:rPr>
              <a:t>РАХМАТ !!!</a:t>
            </a:r>
            <a:endParaRPr lang="ru-RU" altLang="ru-RU" sz="4000" smtClean="0">
              <a:solidFill>
                <a:srgbClr val="0033CC"/>
              </a:solidFill>
              <a:latin typeface="Arial Black" pitchFamily="34" charset="0"/>
            </a:endParaRPr>
          </a:p>
        </p:txBody>
      </p:sp>
      <p:sp>
        <p:nvSpPr>
          <p:cNvPr id="69635" name="Номер слайда 1"/>
          <p:cNvSpPr>
            <a:spLocks noGrp="1"/>
          </p:cNvSpPr>
          <p:nvPr>
            <p:ph type="sldNum" sz="quarter" idx="12"/>
          </p:nvPr>
        </p:nvSpPr>
        <p:spPr bwMode="auto">
          <a:noFill/>
          <a:ln>
            <a:miter lim="800000"/>
            <a:headEnd/>
            <a:tailEnd/>
          </a:ln>
        </p:spPr>
        <p:txBody>
          <a:bodyPr/>
          <a:lstStyle/>
          <a:p>
            <a:fld id="{D0C4D0DB-3525-4F32-B0CB-1DD69DB1C843}" type="slidenum">
              <a:rPr lang="ru-RU" altLang="ru-RU"/>
              <a:pPr/>
              <a:t>24</a:t>
            </a:fld>
            <a:endParaRPr lang="ru-RU" altLang="ru-RU"/>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f6c68899987fad434041924ce158fcdcdcfd71"/>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Эркер">
  <a:themeElements>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5.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3.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ppt/theme/themeOverride4.xml><?xml version="1.0" encoding="utf-8"?>
<a:themeOverride xmlns:a="http://schemas.openxmlformats.org/drawingml/2006/main">
  <a:clrScheme name="Эркер">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Facet</Template>
  <TotalTime>1376</TotalTime>
  <Words>1036</Words>
  <Application>Microsoft Office PowerPoint</Application>
  <PresentationFormat>Экран (4:3)</PresentationFormat>
  <Paragraphs>150</Paragraphs>
  <Slides>24</Slides>
  <Notes>1</Notes>
  <HiddenSlides>0</HiddenSlides>
  <MMClips>0</MMClips>
  <ScaleCrop>false</ScaleCrop>
  <HeadingPairs>
    <vt:vector size="4" baseType="variant">
      <vt:variant>
        <vt:lpstr>Тема</vt:lpstr>
      </vt:variant>
      <vt:variant>
        <vt:i4>5</vt:i4>
      </vt:variant>
      <vt:variant>
        <vt:lpstr>Заголовки слайдов</vt:lpstr>
      </vt:variant>
      <vt:variant>
        <vt:i4>24</vt:i4>
      </vt:variant>
    </vt:vector>
  </HeadingPairs>
  <TitlesOfParts>
    <vt:vector size="29" baseType="lpstr">
      <vt:lpstr>Грань</vt:lpstr>
      <vt:lpstr>Поток</vt:lpstr>
      <vt:lpstr>Трек</vt:lpstr>
      <vt:lpstr>Эркер</vt:lpstr>
      <vt:lpstr>Солнцестояние</vt:lpstr>
      <vt:lpstr>Андижон қишлоқ хўжалик институти </vt:lpstr>
      <vt:lpstr>Слайд 2</vt:lpstr>
      <vt:lpstr>Фаннинг аҳамияти</vt:lpstr>
      <vt:lpstr>Фаннинг мақсади</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Озиқаларнинг сифати.</vt:lpstr>
      <vt:lpstr>Амидлар</vt:lpstr>
      <vt:lpstr>Витаминлар</vt:lpstr>
      <vt:lpstr>Слайд 21</vt:lpstr>
      <vt:lpstr>Слайд 22</vt:lpstr>
      <vt:lpstr>Слайд 23</vt:lpstr>
      <vt:lpstr>Слайд 24</vt:lpstr>
    </vt:vector>
  </TitlesOfParts>
  <Company>Work</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User</cp:lastModifiedBy>
  <cp:revision>279</cp:revision>
  <dcterms:created xsi:type="dcterms:W3CDTF">2006-02-18T09:24:02Z</dcterms:created>
  <dcterms:modified xsi:type="dcterms:W3CDTF">2017-10-10T06:54:11Z</dcterms:modified>
</cp:coreProperties>
</file>